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79" r:id="rId3"/>
    <p:sldId id="272" r:id="rId4"/>
    <p:sldId id="281" r:id="rId5"/>
    <p:sldId id="298" r:id="rId6"/>
    <p:sldId id="299" r:id="rId7"/>
    <p:sldId id="284" r:id="rId8"/>
    <p:sldId id="293" r:id="rId9"/>
    <p:sldId id="303" r:id="rId10"/>
    <p:sldId id="295" r:id="rId11"/>
    <p:sldId id="297" r:id="rId12"/>
    <p:sldId id="301" r:id="rId13"/>
    <p:sldId id="302"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570" y="-114"/>
      </p:cViewPr>
      <p:guideLst>
        <p:guide orient="horz" pos="1298"/>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xmlns="" val="256846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/MuIT)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15-17-0214-01-004s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/MuIT)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16 </a:t>
            </a:r>
            <a:r>
              <a:rPr lang="en-US" altLang="ja-JP" sz="1600" dirty="0" smtClean="0">
                <a:latin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Kodenn</a:t>
            </a:r>
            <a:r>
              <a:rPr lang="en-US" altLang="ja-JP" sz="1600" dirty="0" smtClean="0">
                <a:solidFill>
                  <a:schemeClr val="tx2"/>
                </a:solidFill>
                <a:ea typeface="ＭＳ Ｐゴシック" charset="-128"/>
              </a:rPr>
              <a:t> TI /Muroran </a:t>
            </a:r>
            <a:r>
              <a:rPr lang="en-US" altLang="ja-JP" sz="1600" dirty="0">
                <a:solidFill>
                  <a:schemeClr val="tx2"/>
                </a:solidFill>
                <a:ea typeface="ＭＳ Ｐゴシック" charset="-128"/>
              </a:rPr>
              <a:t>Institute of </a:t>
            </a:r>
            <a:r>
              <a:rPr lang="en-US" altLang="ja-JP" sz="1600" dirty="0" smtClean="0">
                <a:solidFill>
                  <a:schemeClr val="tx2"/>
                </a:solidFill>
                <a:ea typeface="ＭＳ Ｐゴシック" charset="-128"/>
              </a:rPr>
              <a:t>Technology]</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[Hokkaido JAPAN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Comment resolution of LB137 and going to </a:t>
            </a:r>
            <a:r>
              <a:rPr lang="en-US" altLang="ja-JP" sz="2800" dirty="0" err="1" smtClean="0"/>
              <a:t>Recirc</a:t>
            </a:r>
            <a:r>
              <a:rPr lang="en-US" altLang="ja-JP" sz="2800" dirty="0" smtClean="0"/>
              <a:t>. </a:t>
            </a:r>
            <a:r>
              <a:rPr lang="en-US" altLang="ja-JP" sz="2800" smtClean="0"/>
              <a:t>LB </a:t>
            </a:r>
            <a:endParaRPr lang="en-US" altLang="ja-JP" sz="2800" dirty="0" smtClean="0"/>
          </a:p>
          <a:p>
            <a:r>
              <a:rPr lang="en-GB" altLang="en-US" sz="2800" dirty="0" smtClean="0"/>
              <a:t>BRC Call times</a:t>
            </a:r>
          </a:p>
          <a:p>
            <a:pPr lvl="1"/>
            <a:r>
              <a:rPr lang="en-US" altLang="ja-JP" sz="2400" dirty="0" smtClean="0"/>
              <a:t>Day: Announce by the reflector </a:t>
            </a:r>
          </a:p>
          <a:p>
            <a:pPr lvl="1"/>
            <a:r>
              <a:rPr lang="en-US" altLang="ja-JP" sz="2400" dirty="0" smtClean="0"/>
              <a:t>Time: Tue 22:00 ET / Wed 11:00 JST </a:t>
            </a:r>
          </a:p>
          <a:p>
            <a:r>
              <a:rPr lang="en-US" altLang="ja-JP" sz="2800" dirty="0" smtClean="0"/>
              <a:t>May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11</a:t>
            </a:fld>
            <a:endParaRPr lang="en-US" altLang="ja-JP" dirty="0"/>
          </a:p>
        </p:txBody>
      </p:sp>
      <p:sp>
        <p:nvSpPr>
          <p:cNvPr id="8" name="コンテンツ プレースホルダ 1"/>
          <p:cNvSpPr txBox="1">
            <a:spLocks/>
          </p:cNvSpPr>
          <p:nvPr/>
        </p:nvSpPr>
        <p:spPr bwMode="auto">
          <a:xfrm>
            <a:off x="251520" y="1700808"/>
            <a:ext cx="8640960" cy="468052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GB" altLang="ja-JP" sz="2000" b="1" i="0" u="none" strike="noStrike" kern="0" cap="none" spc="0" normalizeH="0" baseline="0" noProof="0" dirty="0" smtClean="0">
                <a:ln>
                  <a:noFill/>
                </a:ln>
                <a:solidFill>
                  <a:schemeClr val="tx1"/>
                </a:solidFill>
                <a:effectLst/>
                <a:uLnTx/>
                <a:uFillTx/>
                <a:latin typeface="+mn-lt"/>
                <a:ea typeface="+mn-ea"/>
                <a:cs typeface="+mn-cs"/>
              </a:rPr>
              <a:t>Motion for TG Approval to Form a TG4s BRC.</a:t>
            </a:r>
          </a:p>
          <a:p>
            <a:pPr marL="0" marR="0" lvl="0" indent="0" algn="l" defTabSz="914400" rtl="0" eaLnBrk="1" fontAlgn="base" latinLnBrk="0" hangingPunct="1">
              <a:lnSpc>
                <a:spcPct val="100000"/>
              </a:lnSpc>
              <a:spcBef>
                <a:spcPct val="20000"/>
              </a:spcBef>
              <a:spcAft>
                <a:spcPct val="0"/>
              </a:spcAft>
              <a:buClrTx/>
              <a:buSz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TG4s requests that 802.15 WG approve the formation of a Ballot Resolution Committee (BRC) for the WG balloting of the P802.15.4s-D02 with the following membership: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Shoichi Kitazawa, Hidetoshi Yokota and Chris Calvert</a:t>
            </a: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Moved by: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Hidetoshi Yokota</a:t>
            </a:r>
            <a:r>
              <a:rPr kumimoji="1" lang="en-US" altLang="ja-JP" sz="2000" b="0" i="0" u="none" strike="noStrike" kern="0" cap="none" spc="0" normalizeH="0" baseline="0" noProof="0" dirty="0" smtClean="0">
                <a:ln>
                  <a:noFill/>
                </a:ln>
                <a:solidFill>
                  <a:schemeClr val="tx1"/>
                </a:solidFill>
                <a:effectLst/>
                <a:uLnTx/>
                <a:uFillTx/>
                <a:latin typeface="+mn-ea"/>
                <a:ea typeface="+mn-ea"/>
                <a:cs typeface="+mn-cs"/>
              </a:rPr>
              <a:t> 		</a:t>
            </a: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Seconded by: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Chris Calvert</a:t>
            </a:r>
            <a:endParaRPr kumimoji="1" lang="en-US" altLang="ja-JP" sz="2000" b="0"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Discussion: 						</a:t>
            </a:r>
            <a:endParaRPr kumimoji="1" lang="en-US" altLang="ja-JP" sz="2000" b="0"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Objections: </a:t>
            </a:r>
          </a:p>
          <a:p>
            <a:pPr marL="0" marR="0" lvl="0" indent="0" algn="l" defTabSz="914400" rtl="0" eaLnBrk="1" fontAlgn="base" latinLnBrk="0" hangingPunct="1">
              <a:lnSpc>
                <a:spcPct val="100000"/>
              </a:lnSpc>
              <a:spcBef>
                <a:spcPct val="20000"/>
              </a:spcBef>
              <a:spcAft>
                <a:spcPct val="0"/>
              </a:spcAft>
              <a:buClrTx/>
              <a:buSz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en-US" sz="18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rPr>
              <a:t>Motion carries by unanimous consent</a:t>
            </a:r>
          </a:p>
          <a:p>
            <a:pPr marL="0" marR="0" lvl="0" indent="0" algn="l" defTabSz="914400" rtl="0" eaLnBrk="1" fontAlgn="base" latinLnBrk="0" hangingPunct="1">
              <a:lnSpc>
                <a:spcPct val="100000"/>
              </a:lnSpc>
              <a:spcBef>
                <a:spcPct val="20000"/>
              </a:spcBef>
              <a:spcAft>
                <a:spcPct val="0"/>
              </a:spcAft>
              <a:buClrTx/>
              <a:buSzTx/>
              <a:buFontTx/>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kumimoji="1" lang="en-US" altLang="en-US" sz="1800" b="0" i="0" u="none" strike="noStrike" kern="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
        <p:nvSpPr>
          <p:cNvPr id="8" name="コンテンツ プレースホルダ 1"/>
          <p:cNvSpPr txBox="1">
            <a:spLocks/>
          </p:cNvSpPr>
          <p:nvPr/>
        </p:nvSpPr>
        <p:spPr>
          <a:xfrm>
            <a:off x="251520" y="1700808"/>
            <a:ext cx="8640960" cy="4680520"/>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GB" altLang="ja-JP" sz="2000" b="1" i="0" u="none" strike="noStrike" kern="0" cap="none" spc="0" normalizeH="0" baseline="0" noProof="0" dirty="0" smtClean="0">
                <a:ln>
                  <a:noFill/>
                </a:ln>
                <a:solidFill>
                  <a:schemeClr val="tx1"/>
                </a:solidFill>
                <a:effectLst/>
                <a:uLnTx/>
                <a:uFillTx/>
                <a:latin typeface="+mn-lt"/>
                <a:ea typeface="+mn-ea"/>
                <a:cs typeface="+mn-cs"/>
              </a:rPr>
              <a:t>Motion for TG Approval to Form a TG4s BRC.</a:t>
            </a:r>
          </a:p>
          <a:p>
            <a:pPr lvl="0" eaLnBrk="1" hangingPunct="1">
              <a:spcBef>
                <a:spcPct val="20000"/>
              </a:spcBef>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TG4s requests that 802.15 WG approve the formation of a Ballot Resolution Committee (BRC) for the WG balloting of the P802.15.4s-D02 with the following membership: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Shoichi Kitazawa, Hidetoshi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Yokota,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Chris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Calvert</a:t>
            </a:r>
            <a:r>
              <a:rPr kumimoji="1" lang="en-US" altLang="en-US" sz="2000" i="1" kern="0" dirty="0" smtClean="0">
                <a:latin typeface="+mn-lt"/>
              </a:rPr>
              <a:t>, Benjamin Rolfe and James </a:t>
            </a:r>
            <a:r>
              <a:rPr kumimoji="1" lang="en-US" altLang="en-US" sz="2000" i="1" kern="0" dirty="0" err="1" smtClean="0">
                <a:latin typeface="+mn-lt"/>
              </a:rPr>
              <a:t>Gilb</a:t>
            </a: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Moved by: </a:t>
            </a:r>
            <a:r>
              <a:rPr kumimoji="1" lang="en-US" altLang="en-US" sz="2000" b="0" i="1" u="none" strike="noStrike" kern="0" cap="none" spc="0" normalizeH="0" baseline="0" noProof="0" dirty="0" smtClean="0">
                <a:ln>
                  <a:noFill/>
                </a:ln>
                <a:solidFill>
                  <a:schemeClr val="tx1"/>
                </a:solidFill>
                <a:effectLst/>
                <a:uLnTx/>
                <a:uFillTx/>
                <a:latin typeface="+mn-ea"/>
                <a:ea typeface="+mn-ea"/>
                <a:cs typeface="+mn-cs"/>
              </a:rPr>
              <a:t>Shoichi Kitazawa</a:t>
            </a:r>
            <a:r>
              <a:rPr kumimoji="1" lang="en-US" altLang="ja-JP" sz="2000" b="0" i="1"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2000" b="0" i="0" u="none" strike="noStrike" kern="0" cap="none" spc="0" normalizeH="0" baseline="0" noProof="0" dirty="0" smtClean="0">
                <a:ln>
                  <a:noFill/>
                </a:ln>
                <a:solidFill>
                  <a:schemeClr val="tx1"/>
                </a:solidFill>
                <a:effectLst/>
                <a:uLnTx/>
                <a:uFillTx/>
                <a:latin typeface="+mn-ea"/>
                <a:ea typeface="+mn-ea"/>
                <a:cs typeface="+mn-cs"/>
              </a:rPr>
              <a:t>		</a:t>
            </a: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Seconded </a:t>
            </a: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by:</a:t>
            </a:r>
            <a:r>
              <a:rPr kumimoji="1" lang="ja-JP" altLang="en-US" sz="2000" kern="0" dirty="0" smtClean="0">
                <a:latin typeface="+mn-ea"/>
              </a:rPr>
              <a:t> </a:t>
            </a:r>
            <a:r>
              <a:rPr kumimoji="1" lang="en-US" altLang="ja-JP" sz="2000" b="0" i="1" u="none" strike="noStrike" kern="0" cap="none" spc="0" normalizeH="0" baseline="0" noProof="0" dirty="0" smtClean="0">
                <a:ln>
                  <a:noFill/>
                </a:ln>
                <a:solidFill>
                  <a:schemeClr val="tx1"/>
                </a:solidFill>
                <a:effectLst/>
                <a:uLnTx/>
                <a:uFillTx/>
                <a:latin typeface="+mn-ea"/>
                <a:ea typeface="+mn-ea"/>
                <a:cs typeface="+mn-cs"/>
              </a:rPr>
              <a:t>Clint Powell</a:t>
            </a:r>
            <a:endParaRPr kumimoji="1" lang="en-US" altLang="ja-JP" sz="2000" b="0" i="1"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Discussion: 						</a:t>
            </a:r>
            <a:endParaRPr kumimoji="1" lang="en-US" altLang="ja-JP" sz="2000" b="0"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Objections: </a:t>
            </a:r>
          </a:p>
          <a:p>
            <a:pPr marL="342900" indent="-342900" eaLnBrk="1" hangingPunct="1">
              <a:spcBef>
                <a:spcPct val="20000"/>
              </a:spcBef>
              <a:defRPr/>
            </a:pPr>
            <a:r>
              <a:rPr kumimoji="1" lang="en-US" altLang="en-US" sz="2000" kern="0" dirty="0" smtClean="0"/>
              <a:t>Motion carries by unanimous </a:t>
            </a:r>
            <a:r>
              <a:rPr kumimoji="1" lang="en-US" altLang="en-US" sz="2000" kern="0" dirty="0" smtClean="0"/>
              <a:t>consent</a:t>
            </a:r>
            <a:endParaRPr kumimoji="1" lang="en-US" altLang="en-US" sz="2000" kern="0" dirty="0" smtClean="0"/>
          </a:p>
        </p:txBody>
      </p:sp>
    </p:spTree>
    <p:extLst>
      <p:ext uri="{BB962C8B-B14F-4D97-AF65-F5344CB8AC3E}">
        <p14:creationId xmlns:p14="http://schemas.microsoft.com/office/powerpoint/2010/main" xmlns="" val="123513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13</a:t>
            </a:fld>
            <a:endParaRPr lang="en-US" altLang="ja-JP" dirty="0"/>
          </a:p>
        </p:txBody>
      </p:sp>
      <p:sp>
        <p:nvSpPr>
          <p:cNvPr id="7" name="テキスト ボックス 6"/>
          <p:cNvSpPr txBox="1"/>
          <p:nvPr/>
        </p:nvSpPr>
        <p:spPr>
          <a:xfrm>
            <a:off x="3491880" y="2996952"/>
            <a:ext cx="2087431" cy="584775"/>
          </a:xfrm>
          <a:prstGeom prst="rect">
            <a:avLst/>
          </a:prstGeom>
          <a:noFill/>
        </p:spPr>
        <p:txBody>
          <a:bodyPr wrap="none" rtlCol="0">
            <a:spAutoFit/>
          </a:bodyPr>
          <a:lstStyle/>
          <a:p>
            <a:r>
              <a:rPr kumimoji="1" lang="en-US" altLang="ja-JP" sz="3200" dirty="0" smtClean="0"/>
              <a:t>Thank you!</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fi-FI" altLang="ja-JP" smtClean="0"/>
              <a:t>Shoichi Kitazawa (Koden TI /MuIT)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Vancouver</a:t>
            </a:r>
            <a:r>
              <a:rPr lang="en-US" altLang="ja-JP" dirty="0">
                <a:ea typeface="ＭＳ Ｐゴシック" pitchFamily="50" charset="-128"/>
              </a:rPr>
              <a:t/>
            </a:r>
            <a:br>
              <a:rPr lang="en-US" altLang="ja-JP" dirty="0">
                <a:ea typeface="ＭＳ Ｐゴシック" pitchFamily="50" charset="-128"/>
              </a:rPr>
            </a:br>
            <a:r>
              <a:rPr lang="en-US" altLang="ja-JP" dirty="0" smtClean="0">
                <a:latin typeface="+mj-ea"/>
              </a:rPr>
              <a:t> 16 March 2017</a:t>
            </a:r>
            <a:endParaRPr lang="ja-JP" altLang="ja-JP" dirty="0">
              <a:ea typeface="ＭＳ Ｐゴシック" charset="-128"/>
            </a:endParaRPr>
          </a:p>
        </p:txBody>
      </p:sp>
    </p:spTree>
    <p:extLst>
      <p:ext uri="{BB962C8B-B14F-4D97-AF65-F5344CB8AC3E}">
        <p14:creationId xmlns:p14="http://schemas.microsoft.com/office/powerpoint/2010/main" xmlns="" val="215567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graphicFrame>
        <p:nvGraphicFramePr>
          <p:cNvPr id="7" name="コンテンツ プレースホルダー 8"/>
          <p:cNvGraphicFramePr>
            <a:graphicFrameLocks noGrp="1"/>
          </p:cNvGraphicFramePr>
          <p:nvPr>
            <p:ph idx="1"/>
            <p:extLst>
              <p:ext uri="{D42A27DB-BD31-4B8C-83A1-F6EECF244321}">
                <p14:modId xmlns="" xmlns:p14="http://schemas.microsoft.com/office/powerpoint/2010/main"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smtClean="0"/>
              <a:t>Agenda </a:t>
            </a:r>
            <a:r>
              <a:rPr lang="en-US" altLang="ja-JP" sz="2400" dirty="0"/>
              <a:t>Setting</a:t>
            </a:r>
          </a:p>
          <a:p>
            <a:r>
              <a:rPr lang="en-US" altLang="ja-JP" sz="2400" dirty="0"/>
              <a:t>Approve </a:t>
            </a:r>
            <a:r>
              <a:rPr lang="en-US" altLang="ja-JP" sz="2400" dirty="0" smtClean="0"/>
              <a:t>ATL meeting minutes</a:t>
            </a:r>
          </a:p>
          <a:p>
            <a:r>
              <a:rPr lang="en-US" altLang="ja-JP" sz="2400" dirty="0" smtClean="0"/>
              <a:t>Comment resolution</a:t>
            </a:r>
          </a:p>
          <a:p>
            <a:r>
              <a:rPr lang="en-US" altLang="ja-JP" sz="2400" dirty="0" smtClean="0"/>
              <a:t>Timeline </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r>
              <a:rPr lang="en-US" altLang="ja-JP" sz="2400" dirty="0" smtClean="0">
                <a:ea typeface="ＭＳ Ｐゴシック" pitchFamily="50" charset="-128"/>
              </a:rPr>
              <a:t>Two </a:t>
            </a:r>
            <a:r>
              <a:rPr lang="en-US" altLang="ja-JP" sz="2400" dirty="0">
                <a:ea typeface="ＭＳ Ｐゴシック" pitchFamily="50" charset="-128"/>
              </a:rPr>
              <a:t>meetings were held</a:t>
            </a:r>
            <a:endParaRPr lang="en-US" altLang="ja-JP" sz="2400" dirty="0">
              <a:ea typeface="굴림" pitchFamily="34" charset="-127"/>
            </a:endParaRPr>
          </a:p>
          <a:p>
            <a:r>
              <a:rPr lang="en-US" altLang="ja-JP" sz="2400" dirty="0" smtClean="0">
                <a:ea typeface="ＭＳ Ｐゴシック" pitchFamily="50" charset="-128"/>
              </a:rPr>
              <a:t>January meeting minute was approved</a:t>
            </a:r>
          </a:p>
          <a:p>
            <a:r>
              <a:rPr lang="en-US" altLang="ja-JP" sz="2400" dirty="0" smtClean="0">
                <a:ea typeface="ＭＳ Ｐゴシック" pitchFamily="50" charset="-128"/>
              </a:rPr>
              <a:t>Reviewed D02</a:t>
            </a:r>
            <a:r>
              <a:rPr lang="ja-JP" altLang="en-US" sz="2400" dirty="0" smtClean="0">
                <a:ea typeface="ＭＳ Ｐゴシック" pitchFamily="50" charset="-128"/>
              </a:rPr>
              <a:t> </a:t>
            </a:r>
            <a:r>
              <a:rPr lang="en-US" altLang="ja-JP" sz="2400" dirty="0" smtClean="0">
                <a:ea typeface="ＭＳ Ｐゴシック" pitchFamily="50" charset="-128"/>
              </a:rPr>
              <a:t>and </a:t>
            </a:r>
            <a:r>
              <a:rPr lang="en-US" altLang="ja-JP" sz="2400" smtClean="0">
                <a:ea typeface="ＭＳ Ｐゴシック" pitchFamily="50" charset="-128"/>
              </a:rPr>
              <a:t>revised Timeline</a:t>
            </a:r>
            <a:endParaRPr lang="en-US" altLang="ja-JP" sz="2400" dirty="0">
              <a:ea typeface="ＭＳ Ｐゴシック" pitchFamily="50" charset="-128"/>
            </a:endParaRPr>
          </a:p>
          <a:p>
            <a:r>
              <a:rPr lang="en-US" altLang="ja-JP" sz="2400" dirty="0" smtClean="0"/>
              <a:t>TG </a:t>
            </a:r>
            <a:r>
              <a:rPr lang="en-US" altLang="ja-JP" sz="2400" dirty="0"/>
              <a:t>motion </a:t>
            </a:r>
            <a:r>
              <a:rPr lang="en-US" altLang="ja-JP" sz="2400" dirty="0" smtClean="0"/>
              <a:t>for BRC formation was </a:t>
            </a:r>
            <a:r>
              <a:rPr lang="en-US" altLang="ja-JP" sz="2400" dirty="0"/>
              <a:t>unanimously approved</a:t>
            </a:r>
          </a:p>
          <a:p>
            <a:r>
              <a:rPr lang="en-US" altLang="ja-JP" sz="2400" dirty="0"/>
              <a:t>Plan </a:t>
            </a:r>
            <a:r>
              <a:rPr lang="en-US" altLang="ja-JP" sz="2400" dirty="0" smtClean="0"/>
              <a:t>for BRC teleconference and May meeting were </a:t>
            </a:r>
            <a:r>
              <a:rPr lang="en-US" altLang="ja-JP" sz="2400" dirty="0"/>
              <a:t>confirmed</a:t>
            </a:r>
            <a:endParaRPr lang="en-US" altLang="ja-JP" sz="18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extLst>
      <p:ext uri="{BB962C8B-B14F-4D97-AF65-F5344CB8AC3E}">
        <p14:creationId xmlns:p14="http://schemas.microsoft.com/office/powerpoint/2010/main" xmlns="" val="86270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Results of </a:t>
            </a:r>
            <a:r>
              <a:rPr lang="en-US" altLang="ja-JP" sz="3200" dirty="0" err="1" smtClean="0"/>
              <a:t>Recirc</a:t>
            </a:r>
            <a:r>
              <a:rPr lang="en-US" altLang="ja-JP" sz="3200" dirty="0" smtClean="0"/>
              <a:t>. Letter </a:t>
            </a:r>
            <a:r>
              <a:rPr lang="en-US" altLang="ja-JP" sz="3200" dirty="0"/>
              <a:t>Ballot (</a:t>
            </a:r>
            <a:r>
              <a:rPr lang="en-US" altLang="ja-JP" sz="3200" dirty="0" smtClean="0"/>
              <a:t>LB137)</a:t>
            </a:r>
            <a:br>
              <a:rPr lang="en-US" altLang="ja-JP" sz="3200" dirty="0" smtClean="0"/>
            </a:br>
            <a:r>
              <a:rPr lang="en-US" altLang="ja-JP" sz="3200" dirty="0" smtClean="0"/>
              <a:t>(Unaudited)</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fontScale="92500" lnSpcReduction="10000"/>
          </a:bodyPr>
          <a:lstStyle/>
          <a:p>
            <a:pPr marL="0" indent="0">
              <a:buNone/>
            </a:pPr>
            <a:r>
              <a:rPr lang="en-US" altLang="ja-JP" sz="2400" dirty="0" smtClean="0"/>
              <a:t>VOTERS	96</a:t>
            </a:r>
          </a:p>
          <a:p>
            <a:pPr marL="0" indent="0">
              <a:buNone/>
            </a:pPr>
            <a:r>
              <a:rPr lang="en-US" altLang="ja-JP" sz="2400" dirty="0" smtClean="0"/>
              <a:t>VOTED	69</a:t>
            </a:r>
          </a:p>
          <a:p>
            <a:pPr marL="0" indent="0">
              <a:buNone/>
            </a:pPr>
            <a:r>
              <a:rPr lang="en-US" altLang="ja-JP" sz="2400" dirty="0" smtClean="0"/>
              <a:t>YES		60</a:t>
            </a:r>
          </a:p>
          <a:p>
            <a:pPr marL="0" indent="0">
              <a:buNone/>
            </a:pPr>
            <a:r>
              <a:rPr lang="en-US" altLang="ja-JP" sz="2400" dirty="0" smtClean="0"/>
              <a:t>ABSTAIN	5</a:t>
            </a:r>
          </a:p>
          <a:p>
            <a:pPr marL="0" indent="0">
              <a:buNone/>
            </a:pPr>
            <a:r>
              <a:rPr lang="en-US" altLang="ja-JP" sz="2400" dirty="0" smtClean="0"/>
              <a:t>NO		4</a:t>
            </a:r>
          </a:p>
          <a:p>
            <a:pPr marL="0" indent="0">
              <a:buNone/>
            </a:pPr>
            <a:r>
              <a:rPr lang="en-US" altLang="ja-JP" sz="2400" dirty="0" smtClean="0"/>
              <a:t>% VOTERS	71.88%</a:t>
            </a:r>
          </a:p>
          <a:p>
            <a:pPr marL="0" indent="0">
              <a:buNone/>
            </a:pPr>
            <a:r>
              <a:rPr lang="en-US" altLang="ja-JP" sz="2400" dirty="0" smtClean="0"/>
              <a:t>% YES		93.75%</a:t>
            </a:r>
          </a:p>
          <a:p>
            <a:pPr marL="0" indent="0">
              <a:buNone/>
            </a:pPr>
            <a:r>
              <a:rPr lang="en-US" altLang="ja-JP" sz="2400" dirty="0" smtClean="0"/>
              <a:t>% ABSTAIN	7.25%</a:t>
            </a:r>
          </a:p>
          <a:p>
            <a:pPr marL="0" indent="0">
              <a:buNone/>
            </a:pPr>
            <a:endParaRPr lang="en-US" altLang="ja-JP" sz="2400" dirty="0"/>
          </a:p>
          <a:p>
            <a:pPr marL="0" indent="0">
              <a:buNone/>
            </a:pPr>
            <a:r>
              <a:rPr lang="en-US" altLang="ja-JP" sz="2400" dirty="0"/>
              <a:t>The letter ballot is valid and the draft passes the minimum approval level of 75%</a:t>
            </a:r>
          </a:p>
        </p:txBody>
      </p:sp>
    </p:spTree>
    <p:extLst>
      <p:ext uri="{BB962C8B-B14F-4D97-AF65-F5344CB8AC3E}">
        <p14:creationId xmlns:p14="http://schemas.microsoft.com/office/powerpoint/2010/main" xmlns="" val="249377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2017 Meeting Minutes (15-17-069r0)</a:t>
            </a:r>
          </a:p>
          <a:p>
            <a:r>
              <a:rPr lang="en-US" altLang="ja-JP" sz="2400" smtClean="0"/>
              <a:t>TG4s arch 2017 Agenda (15-17-152r1)</a:t>
            </a:r>
            <a:endParaRPr lang="en-US" altLang="ja-JP" sz="2400" dirty="0" smtClean="0"/>
          </a:p>
          <a:p>
            <a:r>
              <a:rPr lang="en-US" altLang="ja-JP" sz="2400" dirty="0" smtClean="0"/>
              <a:t>TG4s Opening information for March 2017 (15-17-173r3)</a:t>
            </a:r>
          </a:p>
          <a:p>
            <a:r>
              <a:rPr lang="en-US" altLang="ja-JP" sz="2400" dirty="0" smtClean="0"/>
              <a:t>Timeline of TG4s (15-14-559-r4)</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smtClean="0"/>
              <a:t>Initial Sponsor </a:t>
            </a:r>
            <a:r>
              <a:rPr lang="en-US" altLang="ja-JP" sz="2400" dirty="0"/>
              <a:t>Ballot	</a:t>
            </a:r>
            <a:r>
              <a:rPr lang="en-US" altLang="ja-JP" sz="2400" dirty="0" smtClean="0"/>
              <a:t>July  </a:t>
            </a:r>
            <a:r>
              <a:rPr lang="en-US" altLang="ja-JP" sz="2400" dirty="0"/>
              <a:t>2017</a:t>
            </a:r>
          </a:p>
          <a:p>
            <a:r>
              <a:rPr lang="de-DE" altLang="ja-JP" sz="2400" dirty="0"/>
              <a:t>Submission to RevCom	</a:t>
            </a:r>
            <a:r>
              <a:rPr lang="en-US" altLang="ja-JP" sz="2400" dirty="0" smtClean="0"/>
              <a:t>December</a:t>
            </a:r>
            <a:r>
              <a:rPr lang="de-DE" altLang="ja-JP" sz="2400" dirty="0" smtClean="0"/>
              <a:t>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9</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gridCol w="1356937"/>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2668"/>
                <a:gridCol w="282668"/>
                <a:gridCol w="282668"/>
                <a:gridCol w="2826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cxnSp>
        <p:nvCxnSpPr>
          <p:cNvPr id="8" name="直線コネクタ 7"/>
          <p:cNvCxnSpPr/>
          <p:nvPr/>
        </p:nvCxnSpPr>
        <p:spPr bwMode="auto">
          <a:xfrm>
            <a:off x="6516216"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2281</TotalTime>
  <Words>672</Words>
  <Application>Microsoft Office PowerPoint</Application>
  <PresentationFormat>画面に合わせる (4:3)</PresentationFormat>
  <Paragraphs>175</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Closing report</vt:lpstr>
      <vt:lpstr>TG4s schedule for the week</vt:lpstr>
      <vt:lpstr>Agenda</vt:lpstr>
      <vt:lpstr>Accomplishment for the meeting</vt:lpstr>
      <vt:lpstr>Results of Recirc. Letter Ballot (LB137) (Unaudited)</vt:lpstr>
      <vt:lpstr>Contributions</vt:lpstr>
      <vt:lpstr>Time planning</vt:lpstr>
      <vt:lpstr>スライド 9</vt:lpstr>
      <vt:lpstr>Next step</vt:lpstr>
      <vt:lpstr>TG4s motion #1</vt:lpstr>
      <vt:lpstr>WG Motion #1</vt:lpstr>
      <vt:lpstr>スライド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Jan 2017</dc:title>
  <dc:subject>IEEE 802.15 &lt;subject&gt;</dc:subject>
  <dc:creator>kitazawa</dc:creator>
  <dc:description>15-17-0071-00-004s</dc:description>
  <cp:lastModifiedBy>kitazawa</cp:lastModifiedBy>
  <cp:revision>12</cp:revision>
  <cp:lastPrinted>2015-06-24T08:51:36Z</cp:lastPrinted>
  <dcterms:created xsi:type="dcterms:W3CDTF">2015-02-02T05:19:06Z</dcterms:created>
  <dcterms:modified xsi:type="dcterms:W3CDTF">2017-03-17T01:49:52Z</dcterms:modified>
</cp:coreProperties>
</file>