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24"/>
  </p:notesMasterIdLst>
  <p:sldIdLst>
    <p:sldId id="287" r:id="rId3"/>
    <p:sldId id="257" r:id="rId4"/>
    <p:sldId id="258" r:id="rId5"/>
    <p:sldId id="259" r:id="rId6"/>
    <p:sldId id="296" r:id="rId7"/>
    <p:sldId id="297" r:id="rId8"/>
    <p:sldId id="301" r:id="rId9"/>
    <p:sldId id="273" r:id="rId10"/>
    <p:sldId id="300" r:id="rId11"/>
    <p:sldId id="291" r:id="rId12"/>
    <p:sldId id="293" r:id="rId13"/>
    <p:sldId id="294" r:id="rId14"/>
    <p:sldId id="295" r:id="rId15"/>
    <p:sldId id="292" r:id="rId16"/>
    <p:sldId id="288" r:id="rId17"/>
    <p:sldId id="290" r:id="rId18"/>
    <p:sldId id="278" r:id="rId19"/>
    <p:sldId id="279" r:id="rId20"/>
    <p:sldId id="280" r:id="rId21"/>
    <p:sldId id="281" r:id="rId22"/>
    <p:sldId id="282" r:id="rId2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8493" autoAdjust="0"/>
  </p:normalViewPr>
  <p:slideViewPr>
    <p:cSldViewPr>
      <p:cViewPr>
        <p:scale>
          <a:sx n="70" d="100"/>
          <a:sy n="70" d="100"/>
        </p:scale>
        <p:origin x="1164" y="2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949CDDCE-D3C3-4DD4-AD7A-3530465D0ED7}" type="slidenum">
              <a:rPr lang="en-US" altLang="en-US"/>
              <a:pPr>
                <a:defRPr/>
              </a:pPr>
              <a:t>‹#›</a:t>
            </a:fld>
            <a:endParaRPr lang="en-US" altLang="en-US"/>
          </a:p>
        </p:txBody>
      </p:sp>
      <p:sp>
        <p:nvSpPr>
          <p:cNvPr id="25613" name="Rectangle 12"/>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3087"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0AE835B-DC0F-426F-A6F2-658CDDA75A3F}" type="slidenum">
              <a:rPr lang="en-US" altLang="en-US" sz="2400" smtClean="0"/>
              <a:pPr>
                <a:spcBef>
                  <a:spcPct val="0"/>
                </a:spcBef>
                <a:buClrTx/>
                <a:buFontTx/>
                <a:buNone/>
              </a:pPr>
              <a:t>1</a:t>
            </a:fld>
            <a:endParaRPr lang="en-US" altLang="en-US" sz="2400"/>
          </a:p>
        </p:txBody>
      </p:sp>
      <p:sp>
        <p:nvSpPr>
          <p:cNvPr id="5124"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427668E-730B-492E-A4DC-5EAD9DDDA8CD}" type="slidenum">
              <a:rPr lang="en-US" altLang="en-US"/>
              <a:pPr algn="r" eaLnBrk="1" hangingPunct="1">
                <a:spcBef>
                  <a:spcPct val="0"/>
                </a:spcBef>
                <a:buClrTx/>
                <a:buFontTx/>
                <a:buNone/>
              </a:pPr>
              <a:t>1</a:t>
            </a:fld>
            <a:endParaRPr lang="en-US" altLang="en-US"/>
          </a:p>
        </p:txBody>
      </p:sp>
      <p:sp>
        <p:nvSpPr>
          <p:cNvPr id="5126"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1400" b="0" kern="0">
                <a:ea typeface="Arial Unicode MS" pitchFamily="34" charset="-128"/>
              </a:rPr>
              <a:t>07/12/10</a:t>
            </a:r>
          </a:p>
        </p:txBody>
      </p:sp>
      <p:sp>
        <p:nvSpPr>
          <p:cNvPr id="13315" name="Rectangle 11"/>
          <p:cNvSpPr>
            <a:spLocks noGrp="1" noChangeArrowheads="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2400" kern="0"/>
              <a:t>Page </a:t>
            </a:r>
            <a:fld id="{67B204BE-88D1-48CF-BD45-7BFEB49B716F}" type="slidenum">
              <a:rPr lang="en-US" altLang="en-US" sz="2400" kern="0" smtClean="0"/>
              <a:pPr defTabSz="914400" fontAlgn="auto">
                <a:spcBef>
                  <a:spcPct val="0"/>
                </a:spcBef>
                <a:spcAft>
                  <a:spcPts val="0"/>
                </a:spcAft>
                <a:buClrTx/>
                <a:buFontTx/>
                <a:buNone/>
                <a:defRPr/>
              </a:pPr>
              <a:t>16</a:t>
            </a:fld>
            <a:endParaRPr lang="en-US" altLang="en-US" sz="2400" kern="0"/>
          </a:p>
        </p:txBody>
      </p:sp>
      <p:sp>
        <p:nvSpPr>
          <p:cNvPr id="13316"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eaLnBrk="1" fontAlgn="auto" hangingPunct="1">
              <a:spcBef>
                <a:spcPct val="0"/>
              </a:spcBef>
              <a:spcAft>
                <a:spcPts val="0"/>
              </a:spcAft>
              <a:buClrTx/>
              <a:buFontTx/>
              <a:buNone/>
              <a:defRPr/>
            </a:pPr>
            <a:r>
              <a:rPr lang="en-US" altLang="en-US" sz="1400" b="1" kern="0"/>
              <a:t>Jul 12, 2010</a:t>
            </a:r>
          </a:p>
        </p:txBody>
      </p:sp>
      <p:sp>
        <p:nvSpPr>
          <p:cNvPr id="13317"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defTabSz="914400" eaLnBrk="1" fontAlgn="auto" hangingPunct="1">
              <a:spcBef>
                <a:spcPct val="0"/>
              </a:spcBef>
              <a:spcAft>
                <a:spcPts val="0"/>
              </a:spcAft>
              <a:buClrTx/>
              <a:buFontTx/>
              <a:buNone/>
              <a:defRPr/>
            </a:pPr>
            <a:r>
              <a:rPr lang="en-US" altLang="en-US" kern="0"/>
              <a:t>Page </a:t>
            </a:r>
            <a:fld id="{79163AA5-5C90-4F75-830D-C7EE55D98FA3}" type="slidenum">
              <a:rPr lang="en-US" altLang="en-US" kern="0" smtClean="0"/>
              <a:pPr algn="r" defTabSz="914400" eaLnBrk="1" fontAlgn="auto" hangingPunct="1">
                <a:spcBef>
                  <a:spcPct val="0"/>
                </a:spcBef>
                <a:spcAft>
                  <a:spcPts val="0"/>
                </a:spcAft>
                <a:buClrTx/>
                <a:buFontTx/>
                <a:buNone/>
                <a:defRPr/>
              </a:pPr>
              <a:t>16</a:t>
            </a:fld>
            <a:endParaRPr lang="en-US" altLang="en-US" kern="0"/>
          </a:p>
        </p:txBody>
      </p:sp>
      <p:sp>
        <p:nvSpPr>
          <p:cNvPr id="2458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2458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F010994-C51D-466F-A7CF-C3DF5335CE40}" type="slidenum">
              <a:rPr lang="en-US" altLang="en-US" sz="1300" smtClean="0">
                <a:solidFill>
                  <a:schemeClr val="tx1"/>
                </a:solidFill>
              </a:rPr>
              <a:pPr eaLnBrk="0" hangingPunct="0">
                <a:spcBef>
                  <a:spcPct val="0"/>
                </a:spcBef>
                <a:buClrTx/>
                <a:buFontTx/>
                <a:buNone/>
              </a:pPr>
              <a:t>17</a:t>
            </a:fld>
            <a:endParaRPr lang="en-US" altLang="en-US" sz="1300">
              <a:solidFill>
                <a:schemeClr val="tx1"/>
              </a:solidFill>
            </a:endParaRPr>
          </a:p>
        </p:txBody>
      </p:sp>
      <p:sp>
        <p:nvSpPr>
          <p:cNvPr id="26627"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26628" name="Rectangle 1027"/>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A651509-2AD1-45CB-A6AD-C1D9AD138481}" type="slidenum">
              <a:rPr lang="en-US" altLang="en-US" sz="1300" smtClean="0">
                <a:solidFill>
                  <a:schemeClr val="tx1"/>
                </a:solidFill>
              </a:rPr>
              <a:pPr eaLnBrk="0" hangingPunct="0">
                <a:spcBef>
                  <a:spcPct val="0"/>
                </a:spcBef>
                <a:buClrTx/>
                <a:buFontTx/>
                <a:buNone/>
              </a:pPr>
              <a:t>21</a:t>
            </a:fld>
            <a:endParaRPr lang="en-US" altLang="en-US" sz="1300">
              <a:solidFill>
                <a:schemeClr val="tx1"/>
              </a:solidFill>
            </a:endParaRPr>
          </a:p>
        </p:txBody>
      </p:sp>
      <p:sp>
        <p:nvSpPr>
          <p:cNvPr id="31747" name="Rectangle 2"/>
          <p:cNvSpPr>
            <a:spLocks noGrp="1" noRot="1" noChangeAspect="1" noChangeArrowheads="1" noTextEdit="1"/>
          </p:cNvSpPr>
          <p:nvPr>
            <p:ph type="sldImg"/>
          </p:nvPr>
        </p:nvSpPr>
        <p:spPr>
          <a:xfrm>
            <a:off x="1131888" y="698500"/>
            <a:ext cx="4591050" cy="3443288"/>
          </a:xfrm>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E1035E08-4097-45A6-9418-8D2499056271}" type="slidenum">
              <a:rPr lang="en-US" altLang="en-US" sz="2400" smtClean="0"/>
              <a:pPr>
                <a:spcBef>
                  <a:spcPct val="0"/>
                </a:spcBef>
                <a:buClrTx/>
                <a:buFontTx/>
                <a:buNone/>
              </a:pPr>
              <a:t>2</a:t>
            </a:fld>
            <a:endParaRPr lang="en-US" altLang="en-US" sz="2400"/>
          </a:p>
        </p:txBody>
      </p:sp>
      <p:sp>
        <p:nvSpPr>
          <p:cNvPr id="7172"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50ADBED4-D345-4D97-ACEB-C0A041E666E9}" type="slidenum">
              <a:rPr lang="en-US" altLang="en-US"/>
              <a:pPr algn="r" eaLnBrk="1" hangingPunct="1">
                <a:spcBef>
                  <a:spcPct val="0"/>
                </a:spcBef>
                <a:buClrTx/>
                <a:buFontTx/>
                <a:buNone/>
              </a:pPr>
              <a:t>2</a:t>
            </a:fld>
            <a:endParaRPr lang="en-US" altLang="en-US"/>
          </a:p>
        </p:txBody>
      </p:sp>
      <p:sp>
        <p:nvSpPr>
          <p:cNvPr id="7174"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9219"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FDAD451-FBC3-48A8-9FAD-544991612216}" type="slidenum">
              <a:rPr lang="en-US" altLang="en-US" sz="2400" smtClean="0"/>
              <a:pPr>
                <a:spcBef>
                  <a:spcPct val="0"/>
                </a:spcBef>
                <a:buClrTx/>
                <a:buFontTx/>
                <a:buNone/>
              </a:pPr>
              <a:t>3</a:t>
            </a:fld>
            <a:endParaRPr lang="en-US" altLang="en-US" sz="2400"/>
          </a:p>
        </p:txBody>
      </p:sp>
      <p:sp>
        <p:nvSpPr>
          <p:cNvPr id="9220"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9221"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44A1F3BD-A2BE-48E9-856E-1711B806A643}" type="slidenum">
              <a:rPr lang="en-US" altLang="en-US"/>
              <a:pPr algn="r" eaLnBrk="1" hangingPunct="1">
                <a:spcBef>
                  <a:spcPct val="0"/>
                </a:spcBef>
                <a:buClrTx/>
                <a:buFontTx/>
                <a:buNone/>
              </a:pPr>
              <a:t>3</a:t>
            </a:fld>
            <a:endParaRPr lang="en-US" altLang="en-US"/>
          </a:p>
        </p:txBody>
      </p:sp>
      <p:sp>
        <p:nvSpPr>
          <p:cNvPr id="922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922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331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884FEFB-D21C-4ACD-B162-3A1380C83B5B}" type="slidenum">
              <a:rPr lang="en-US" altLang="en-US" sz="2400" smtClean="0"/>
              <a:pPr>
                <a:spcBef>
                  <a:spcPct val="0"/>
                </a:spcBef>
                <a:buClrTx/>
                <a:buFontTx/>
                <a:buNone/>
              </a:pPr>
              <a:t>4</a:t>
            </a:fld>
            <a:endParaRPr lang="en-US" altLang="en-US" sz="2400"/>
          </a:p>
        </p:txBody>
      </p:sp>
      <p:sp>
        <p:nvSpPr>
          <p:cNvPr id="1331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331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331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331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71B38C82-0722-4B20-B915-02FF97D9C951}"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8</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8</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9</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9</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998505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536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410BA1A-91B4-4E86-A7D5-C5DF52AAACD7}" type="slidenum">
              <a:rPr lang="en-US" altLang="en-US" sz="2400" smtClean="0"/>
              <a:pPr>
                <a:spcBef>
                  <a:spcPct val="0"/>
                </a:spcBef>
                <a:buClrTx/>
                <a:buFontTx/>
                <a:buNone/>
              </a:pPr>
              <a:t>10</a:t>
            </a:fld>
            <a:endParaRPr lang="en-US" altLang="en-US" sz="2400"/>
          </a:p>
        </p:txBody>
      </p:sp>
      <p:sp>
        <p:nvSpPr>
          <p:cNvPr id="15364"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5365"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5366"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5367"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4453E3-0C0A-468B-A03D-62EAC97A2877}" type="slidenum">
              <a:rPr lang="en-US" altLang="en-US"/>
              <a:pPr algn="r" eaLnBrk="1" hangingPunct="1">
                <a:spcBef>
                  <a:spcPct val="0"/>
                </a:spcBef>
                <a:buClrTx/>
                <a:buFontTx/>
                <a:buNone/>
              </a:pPr>
              <a:t>10</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843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A9A35EEF-3180-4FC8-87B9-E29503032E9E}" type="slidenum">
              <a:rPr lang="en-US" altLang="en-US" sz="2400" smtClean="0"/>
              <a:pPr>
                <a:spcBef>
                  <a:spcPct val="0"/>
                </a:spcBef>
                <a:buClrTx/>
                <a:buFontTx/>
                <a:buNone/>
              </a:pPr>
              <a:t>12</a:t>
            </a:fld>
            <a:endParaRPr lang="en-US" altLang="en-US" sz="2400"/>
          </a:p>
        </p:txBody>
      </p:sp>
      <p:sp>
        <p:nvSpPr>
          <p:cNvPr id="1843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843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843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843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A29FA74-B981-4D8D-A98C-BF019FC21F6D}" type="slidenum">
              <a:rPr lang="en-US" altLang="en-US"/>
              <a:pPr algn="r" eaLnBrk="1" hangingPunct="1">
                <a:spcBef>
                  <a:spcPct val="0"/>
                </a:spcBef>
                <a:buClrTx/>
                <a:buFontTx/>
                <a:buNone/>
              </a:pPr>
              <a:t>12</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2532" name="Header Placeholder 3"/>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doc.: IEEE 802.15-&lt;15-09-0758-00-004e&gt;</a:t>
            </a:r>
          </a:p>
        </p:txBody>
      </p:sp>
      <p:sp>
        <p:nvSpPr>
          <p:cNvPr id="22533" name="Date Placeholder 4"/>
          <p:cNvSpPr>
            <a:spLocks noGrp="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itchFamily="34" charset="-128"/>
              </a:rPr>
              <a:t>&lt;month year&gt;</a:t>
            </a:r>
          </a:p>
        </p:txBody>
      </p:sp>
      <p:sp>
        <p:nvSpPr>
          <p:cNvPr id="22534" name="Slide Number Placeholder 5"/>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244F9E2C-AEDF-451E-9A57-FB5718D9656D}" type="slidenum">
              <a:rPr lang="en-US" altLang="en-US" sz="2400" smtClean="0">
                <a:solidFill>
                  <a:srgbClr val="000000"/>
                </a:solidFill>
              </a:rPr>
              <a:pPr/>
              <a:t>15</a:t>
            </a:fld>
            <a:endParaRPr lang="en-US" altLang="en-US" sz="24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428AA2B-C2DB-4291-B1EE-734612C7C09B}" type="slidenum">
              <a:rPr lang="en-US" altLang="en-US"/>
              <a:pPr>
                <a:defRPr/>
              </a:pPr>
              <a:t>‹#›</a:t>
            </a:fld>
            <a:endParaRPr lang="en-US" altLang="en-US"/>
          </a:p>
        </p:txBody>
      </p:sp>
    </p:spTree>
    <p:extLst>
      <p:ext uri="{BB962C8B-B14F-4D97-AF65-F5344CB8AC3E}">
        <p14:creationId xmlns:p14="http://schemas.microsoft.com/office/powerpoint/2010/main" val="308945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09CB8F18-6F05-407D-BAB6-FC3371765628}" type="slidenum">
              <a:rPr lang="en-US" altLang="en-US"/>
              <a:pPr>
                <a:defRPr/>
              </a:pPr>
              <a:t>‹#›</a:t>
            </a:fld>
            <a:endParaRPr lang="en-US" altLang="en-US"/>
          </a:p>
        </p:txBody>
      </p:sp>
    </p:spTree>
    <p:extLst>
      <p:ext uri="{BB962C8B-B14F-4D97-AF65-F5344CB8AC3E}">
        <p14:creationId xmlns:p14="http://schemas.microsoft.com/office/powerpoint/2010/main" val="202322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D2DE2FF-6800-4D42-937D-9853A86B2C1B}" type="slidenum">
              <a:rPr lang="en-US" altLang="en-US"/>
              <a:pPr>
                <a:defRPr/>
              </a:pPr>
              <a:t>‹#›</a:t>
            </a:fld>
            <a:endParaRPr lang="en-US" altLang="en-US"/>
          </a:p>
        </p:txBody>
      </p:sp>
    </p:spTree>
    <p:extLst>
      <p:ext uri="{BB962C8B-B14F-4D97-AF65-F5344CB8AC3E}">
        <p14:creationId xmlns:p14="http://schemas.microsoft.com/office/powerpoint/2010/main" val="3977405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0169AD41-28FB-4994-9C08-8753EADC65C8}" type="slidenum">
              <a:rPr lang="en-US" altLang="en-US"/>
              <a:pPr>
                <a:defRPr/>
              </a:pPr>
              <a:t>‹#›</a:t>
            </a:fld>
            <a:endParaRPr lang="en-US" altLang="en-US"/>
          </a:p>
        </p:txBody>
      </p:sp>
    </p:spTree>
    <p:extLst>
      <p:ext uri="{BB962C8B-B14F-4D97-AF65-F5344CB8AC3E}">
        <p14:creationId xmlns:p14="http://schemas.microsoft.com/office/powerpoint/2010/main" val="690219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434C8E2-B5A3-40C1-BE34-2DCD88E05D70}" type="slidenum">
              <a:rPr lang="en-US" altLang="en-US"/>
              <a:pPr>
                <a:defRPr/>
              </a:pPr>
              <a:t>‹#›</a:t>
            </a:fld>
            <a:endParaRPr lang="en-US" altLang="en-US"/>
          </a:p>
        </p:txBody>
      </p:sp>
    </p:spTree>
    <p:extLst>
      <p:ext uri="{BB962C8B-B14F-4D97-AF65-F5344CB8AC3E}">
        <p14:creationId xmlns:p14="http://schemas.microsoft.com/office/powerpoint/2010/main" val="2225326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F79676A8-BF8C-4C8C-91D6-31A34FD11DB9}" type="slidenum">
              <a:rPr lang="en-US" altLang="en-US"/>
              <a:pPr>
                <a:defRPr/>
              </a:pPr>
              <a:t>‹#›</a:t>
            </a:fld>
            <a:endParaRPr lang="en-US" altLang="en-US"/>
          </a:p>
        </p:txBody>
      </p:sp>
    </p:spTree>
    <p:extLst>
      <p:ext uri="{BB962C8B-B14F-4D97-AF65-F5344CB8AC3E}">
        <p14:creationId xmlns:p14="http://schemas.microsoft.com/office/powerpoint/2010/main" val="2667899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45037806-6A3B-431C-AA94-EB98AAA27E7C}" type="slidenum">
              <a:rPr lang="en-US" altLang="en-US"/>
              <a:pPr>
                <a:defRPr/>
              </a:pPr>
              <a:t>‹#›</a:t>
            </a:fld>
            <a:endParaRPr lang="en-US" altLang="en-US"/>
          </a:p>
        </p:txBody>
      </p:sp>
    </p:spTree>
    <p:extLst>
      <p:ext uri="{BB962C8B-B14F-4D97-AF65-F5344CB8AC3E}">
        <p14:creationId xmlns:p14="http://schemas.microsoft.com/office/powerpoint/2010/main" val="83694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8" name="Rectangle 4"/>
          <p:cNvSpPr>
            <a:spLocks noGrp="1" noChangeArrowheads="1"/>
          </p:cNvSpPr>
          <p:nvPr>
            <p:ph type="sldNum" idx="11"/>
          </p:nvPr>
        </p:nvSpPr>
        <p:spPr>
          <a:ln/>
        </p:spPr>
        <p:txBody>
          <a:bodyPr/>
          <a:lstStyle>
            <a:lvl1pPr>
              <a:defRPr/>
            </a:lvl1pPr>
          </a:lstStyle>
          <a:p>
            <a:pPr>
              <a:defRPr/>
            </a:pPr>
            <a:r>
              <a:rPr lang="en-US" altLang="en-US"/>
              <a:t>Slide </a:t>
            </a:r>
            <a:fld id="{B06E50D5-D854-4AC5-8261-AE80150752CB}" type="slidenum">
              <a:rPr lang="en-US" altLang="en-US"/>
              <a:pPr>
                <a:defRPr/>
              </a:pPr>
              <a:t>‹#›</a:t>
            </a:fld>
            <a:endParaRPr lang="en-US" altLang="en-US"/>
          </a:p>
        </p:txBody>
      </p:sp>
    </p:spTree>
    <p:extLst>
      <p:ext uri="{BB962C8B-B14F-4D97-AF65-F5344CB8AC3E}">
        <p14:creationId xmlns:p14="http://schemas.microsoft.com/office/powerpoint/2010/main" val="857308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4" name="Rectangle 4"/>
          <p:cNvSpPr>
            <a:spLocks noGrp="1" noChangeArrowheads="1"/>
          </p:cNvSpPr>
          <p:nvPr>
            <p:ph type="sldNum" idx="11"/>
          </p:nvPr>
        </p:nvSpPr>
        <p:spPr>
          <a:ln/>
        </p:spPr>
        <p:txBody>
          <a:bodyPr/>
          <a:lstStyle>
            <a:lvl1pPr>
              <a:defRPr/>
            </a:lvl1pPr>
          </a:lstStyle>
          <a:p>
            <a:pPr>
              <a:defRPr/>
            </a:pPr>
            <a:r>
              <a:rPr lang="en-US" altLang="en-US"/>
              <a:t>Slide </a:t>
            </a:r>
            <a:fld id="{47D6D1D5-15C4-4C1F-A294-9ECDE6F13A88}" type="slidenum">
              <a:rPr lang="en-US" altLang="en-US"/>
              <a:pPr>
                <a:defRPr/>
              </a:pPr>
              <a:t>‹#›</a:t>
            </a:fld>
            <a:endParaRPr lang="en-US" altLang="en-US"/>
          </a:p>
        </p:txBody>
      </p:sp>
    </p:spTree>
    <p:extLst>
      <p:ext uri="{BB962C8B-B14F-4D97-AF65-F5344CB8AC3E}">
        <p14:creationId xmlns:p14="http://schemas.microsoft.com/office/powerpoint/2010/main" val="999684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3" name="Rectangle 4"/>
          <p:cNvSpPr>
            <a:spLocks noGrp="1" noChangeArrowheads="1"/>
          </p:cNvSpPr>
          <p:nvPr>
            <p:ph type="sldNum" idx="11"/>
          </p:nvPr>
        </p:nvSpPr>
        <p:spPr>
          <a:ln/>
        </p:spPr>
        <p:txBody>
          <a:bodyPr/>
          <a:lstStyle>
            <a:lvl1pPr>
              <a:defRPr/>
            </a:lvl1pPr>
          </a:lstStyle>
          <a:p>
            <a:pPr>
              <a:defRPr/>
            </a:pPr>
            <a:r>
              <a:rPr lang="en-US" altLang="en-US"/>
              <a:t>Slide </a:t>
            </a:r>
            <a:fld id="{F6183189-8CE2-49FF-8D1F-2967BCA1A599}" type="slidenum">
              <a:rPr lang="en-US" altLang="en-US"/>
              <a:pPr>
                <a:defRPr/>
              </a:pPr>
              <a:t>‹#›</a:t>
            </a:fld>
            <a:endParaRPr lang="en-US" altLang="en-US"/>
          </a:p>
        </p:txBody>
      </p:sp>
    </p:spTree>
    <p:extLst>
      <p:ext uri="{BB962C8B-B14F-4D97-AF65-F5344CB8AC3E}">
        <p14:creationId xmlns:p14="http://schemas.microsoft.com/office/powerpoint/2010/main" val="900411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2393AA28-FAEA-44DE-81B9-E5642E38CFDB}" type="slidenum">
              <a:rPr lang="en-US" altLang="en-US"/>
              <a:pPr>
                <a:defRPr/>
              </a:pPr>
              <a:t>‹#›</a:t>
            </a:fld>
            <a:endParaRPr lang="en-US" altLang="en-US"/>
          </a:p>
        </p:txBody>
      </p:sp>
    </p:spTree>
    <p:extLst>
      <p:ext uri="{BB962C8B-B14F-4D97-AF65-F5344CB8AC3E}">
        <p14:creationId xmlns:p14="http://schemas.microsoft.com/office/powerpoint/2010/main" val="399021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1EFE3773-5C9B-4191-8F29-D53B761F8448}" type="slidenum">
              <a:rPr lang="en-US" altLang="en-US"/>
              <a:pPr>
                <a:defRPr/>
              </a:pPr>
              <a:t>‹#›</a:t>
            </a:fld>
            <a:endParaRPr lang="en-US" altLang="en-US"/>
          </a:p>
        </p:txBody>
      </p:sp>
    </p:spTree>
    <p:extLst>
      <p:ext uri="{BB962C8B-B14F-4D97-AF65-F5344CB8AC3E}">
        <p14:creationId xmlns:p14="http://schemas.microsoft.com/office/powerpoint/2010/main" val="2968581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85F29BB4-3DD9-44B3-9963-1A945964468D}" type="slidenum">
              <a:rPr lang="en-US" altLang="en-US"/>
              <a:pPr>
                <a:defRPr/>
              </a:pPr>
              <a:t>‹#›</a:t>
            </a:fld>
            <a:endParaRPr lang="en-US" altLang="en-US"/>
          </a:p>
        </p:txBody>
      </p:sp>
    </p:spTree>
    <p:extLst>
      <p:ext uri="{BB962C8B-B14F-4D97-AF65-F5344CB8AC3E}">
        <p14:creationId xmlns:p14="http://schemas.microsoft.com/office/powerpoint/2010/main" val="2421863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26DF880C-F0FE-4409-BA50-DD54D380A8A1}" type="slidenum">
              <a:rPr lang="en-US" altLang="en-US"/>
              <a:pPr>
                <a:defRPr/>
              </a:pPr>
              <a:t>‹#›</a:t>
            </a:fld>
            <a:endParaRPr lang="en-US" altLang="en-US"/>
          </a:p>
        </p:txBody>
      </p:sp>
    </p:spTree>
    <p:extLst>
      <p:ext uri="{BB962C8B-B14F-4D97-AF65-F5344CB8AC3E}">
        <p14:creationId xmlns:p14="http://schemas.microsoft.com/office/powerpoint/2010/main" val="1079128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BB419AC-4EF0-4057-B66C-55BB38BDA44B}" type="slidenum">
              <a:rPr lang="en-US" altLang="en-US"/>
              <a:pPr>
                <a:defRPr/>
              </a:pPr>
              <a:t>‹#›</a:t>
            </a:fld>
            <a:endParaRPr lang="en-US" altLang="en-US"/>
          </a:p>
        </p:txBody>
      </p:sp>
    </p:spTree>
    <p:extLst>
      <p:ext uri="{BB962C8B-B14F-4D97-AF65-F5344CB8AC3E}">
        <p14:creationId xmlns:p14="http://schemas.microsoft.com/office/powerpoint/2010/main" val="11232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6BF0EF9D-03B9-44F7-A8F0-F640BC1E4DC7}" type="slidenum">
              <a:rPr lang="en-US" altLang="en-US"/>
              <a:pPr>
                <a:defRPr/>
              </a:pPr>
              <a:t>‹#›</a:t>
            </a:fld>
            <a:endParaRPr lang="en-US" altLang="en-US"/>
          </a:p>
        </p:txBody>
      </p:sp>
    </p:spTree>
    <p:extLst>
      <p:ext uri="{BB962C8B-B14F-4D97-AF65-F5344CB8AC3E}">
        <p14:creationId xmlns:p14="http://schemas.microsoft.com/office/powerpoint/2010/main" val="241504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32637CAE-A6F8-408D-9E96-5857DA068407}" type="slidenum">
              <a:rPr lang="en-US" altLang="en-US"/>
              <a:pPr>
                <a:defRPr/>
              </a:pPr>
              <a:t>‹#›</a:t>
            </a:fld>
            <a:endParaRPr lang="en-US" altLang="en-US"/>
          </a:p>
        </p:txBody>
      </p:sp>
    </p:spTree>
    <p:extLst>
      <p:ext uri="{BB962C8B-B14F-4D97-AF65-F5344CB8AC3E}">
        <p14:creationId xmlns:p14="http://schemas.microsoft.com/office/powerpoint/2010/main" val="307245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p:cNvSpPr>
            <a:spLocks noGrp="1" noChangeArrowheads="1"/>
          </p:cNvSpPr>
          <p:nvPr>
            <p:ph type="sldNum" idx="10"/>
          </p:nvPr>
        </p:nvSpPr>
        <p:spPr>
          <a:ln/>
        </p:spPr>
        <p:txBody>
          <a:bodyPr/>
          <a:lstStyle>
            <a:lvl1pPr>
              <a:defRPr/>
            </a:lvl1pPr>
          </a:lstStyle>
          <a:p>
            <a:pPr>
              <a:defRPr/>
            </a:pPr>
            <a:r>
              <a:rPr lang="en-US" altLang="en-US"/>
              <a:t>Slide </a:t>
            </a:r>
            <a:fld id="{0CB249AF-F852-465B-A3B0-6E2E561116D4}" type="slidenum">
              <a:rPr lang="en-US" altLang="en-US"/>
              <a:pPr>
                <a:defRPr/>
              </a:pPr>
              <a:t>‹#›</a:t>
            </a:fld>
            <a:endParaRPr lang="en-US" altLang="en-US"/>
          </a:p>
        </p:txBody>
      </p:sp>
    </p:spTree>
    <p:extLst>
      <p:ext uri="{BB962C8B-B14F-4D97-AF65-F5344CB8AC3E}">
        <p14:creationId xmlns:p14="http://schemas.microsoft.com/office/powerpoint/2010/main" val="29210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ltLang="en-US"/>
              <a:t>Slide </a:t>
            </a:r>
            <a:fld id="{A09AA4D7-2AAD-4BD3-B75F-C501AEA0AC54}" type="slidenum">
              <a:rPr lang="en-US" altLang="en-US"/>
              <a:pPr>
                <a:defRPr/>
              </a:pPr>
              <a:t>‹#›</a:t>
            </a:fld>
            <a:endParaRPr lang="en-US" altLang="en-US"/>
          </a:p>
        </p:txBody>
      </p:sp>
    </p:spTree>
    <p:extLst>
      <p:ext uri="{BB962C8B-B14F-4D97-AF65-F5344CB8AC3E}">
        <p14:creationId xmlns:p14="http://schemas.microsoft.com/office/powerpoint/2010/main" val="73962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2730661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ECE3BC7E-53B0-4F46-B23D-6761AC0EC048}" type="slidenum">
              <a:rPr lang="en-US" altLang="en-US"/>
              <a:pPr>
                <a:defRPr/>
              </a:pPr>
              <a:t>‹#›</a:t>
            </a:fld>
            <a:endParaRPr lang="en-US" altLang="en-US"/>
          </a:p>
        </p:txBody>
      </p:sp>
    </p:spTree>
    <p:extLst>
      <p:ext uri="{BB962C8B-B14F-4D97-AF65-F5344CB8AC3E}">
        <p14:creationId xmlns:p14="http://schemas.microsoft.com/office/powerpoint/2010/main" val="393203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53B22833-F322-46D5-91F2-C38DBAFDC442}" type="slidenum">
              <a:rPr lang="en-US" altLang="en-US"/>
              <a:pPr>
                <a:defRPr/>
              </a:pPr>
              <a:t>‹#›</a:t>
            </a:fld>
            <a:endParaRPr lang="en-US" altLang="en-US"/>
          </a:p>
        </p:txBody>
      </p:sp>
    </p:spTree>
    <p:extLst>
      <p:ext uri="{BB962C8B-B14F-4D97-AF65-F5344CB8AC3E}">
        <p14:creationId xmlns:p14="http://schemas.microsoft.com/office/powerpoint/2010/main" val="395462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572000" y="35877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rgbClr val="000000"/>
                </a:solidFill>
              </a:rPr>
              <a:t>doc.: IEEE </a:t>
            </a:r>
            <a:r>
              <a:rPr lang="en-US" altLang="en-US" b="1" dirty="0">
                <a:solidFill>
                  <a:srgbClr val="000000"/>
                </a:solidFill>
              </a:rPr>
              <a:t>15-17-0034-00-004v</a:t>
            </a:r>
            <a:endParaRPr lang="en-GB" altLang="en-US" b="1" dirty="0">
              <a:solidFill>
                <a:srgbClr val="000000"/>
              </a:solidFill>
            </a:endParaRPr>
          </a:p>
        </p:txBody>
      </p:sp>
      <p:sp>
        <p:nvSpPr>
          <p:cNvPr id="1027"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028" name="Rectangle 3"/>
          <p:cNvSpPr>
            <a:spLocks noChangeArrowheads="1"/>
          </p:cNvSpPr>
          <p:nvPr/>
        </p:nvSpPr>
        <p:spPr bwMode="auto">
          <a:xfrm>
            <a:off x="685800" y="6523038"/>
            <a:ext cx="152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GB" altLang="en-US" sz="1200" dirty="0">
                <a:solidFill>
                  <a:srgbClr val="000000"/>
                </a:solidFill>
                <a:latin typeface="Times New Roman" panose="02020603050405020304" pitchFamily="18" charset="0"/>
                <a:cs typeface="Times New Roman" panose="02020603050405020304" pitchFamily="18" charset="0"/>
              </a:rPr>
              <a:t>TG4v – </a:t>
            </a:r>
            <a:r>
              <a:rPr lang="en-GB" altLang="en-US" sz="1200" dirty="0" err="1">
                <a:solidFill>
                  <a:srgbClr val="000000"/>
                </a:solidFill>
                <a:latin typeface="Times New Roman" panose="02020603050405020304" pitchFamily="18" charset="0"/>
                <a:cs typeface="Times New Roman" panose="02020603050405020304" pitchFamily="18" charset="0"/>
              </a:rPr>
              <a:t>Misc</a:t>
            </a:r>
            <a:r>
              <a:rPr lang="en-GB" altLang="en-US" sz="1200" dirty="0">
                <a:solidFill>
                  <a:srgbClr val="000000"/>
                </a:solidFill>
                <a:latin typeface="Times New Roman" panose="02020603050405020304" pitchFamily="18" charset="0"/>
                <a:cs typeface="Times New Roman" panose="02020603050405020304" pitchFamily="18" charset="0"/>
              </a:rPr>
              <a:t> Bands</a:t>
            </a:r>
          </a:p>
        </p:txBody>
      </p:sp>
      <p:sp>
        <p:nvSpPr>
          <p:cNvPr id="1029"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 name="Text Box 5"/>
          <p:cNvSpPr txBox="1">
            <a:spLocks noChangeArrowheads="1"/>
          </p:cNvSpPr>
          <p:nvPr/>
        </p:nvSpPr>
        <p:spPr bwMode="auto">
          <a:xfrm>
            <a:off x="685800" y="311150"/>
            <a:ext cx="17526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2017</a:t>
            </a:r>
          </a:p>
        </p:txBody>
      </p:sp>
      <p:sp>
        <p:nvSpPr>
          <p:cNvPr id="1030" name="Text Box 6"/>
          <p:cNvSpPr txBox="1">
            <a:spLocks noChangeArrowheads="1"/>
          </p:cNvSpPr>
          <p:nvPr/>
        </p:nvSpPr>
        <p:spPr bwMode="auto">
          <a:xfrm>
            <a:off x="5910262" y="6475413"/>
            <a:ext cx="29718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sz="1200" dirty="0">
                <a:latin typeface="Times New Roman" panose="02020603050405020304" pitchFamily="18" charset="0"/>
                <a:cs typeface="Times New Roman" panose="02020603050405020304" pitchFamily="18" charset="0"/>
              </a:rPr>
              <a:t>Phil Beecher, Wi-SUN Alliance</a:t>
            </a:r>
          </a:p>
        </p:txBody>
      </p:sp>
      <p:sp>
        <p:nvSpPr>
          <p:cNvPr id="1032" name="Rectangle 7"/>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3" name="Rectangle 8"/>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p:cNvSpPr>
            <a:spLocks noGrp="1" noChangeArrowheads="1"/>
          </p:cNvSpPr>
          <p:nvPr>
            <p:ph type="sldNum"/>
          </p:nvPr>
        </p:nvSpPr>
        <p:spPr bwMode="auto">
          <a:xfrm>
            <a:off x="4208562" y="6500379"/>
            <a:ext cx="1011510" cy="229469"/>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cs typeface="Times New Roman" panose="02020603050405020304" pitchFamily="18" charset="0"/>
              </a:defRPr>
            </a:lvl1pPr>
          </a:lstStyle>
          <a:p>
            <a:pPr>
              <a:defRPr/>
            </a:pPr>
            <a:r>
              <a:rPr lang="en-US" altLang="en-US" dirty="0"/>
              <a:t>Slide </a:t>
            </a:r>
            <a:fld id="{FC6914B5-22DB-4D26-888B-A3EF4B626C62}"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2051" name="Rectangle 2"/>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p:cNvSpPr>
            <a:spLocks noGrp="1" noChangeArrowheads="1"/>
          </p:cNvSpPr>
          <p:nvPr>
            <p:ph type="ftr"/>
          </p:nvPr>
        </p:nvSpPr>
        <p:spPr bwMode="auto">
          <a:xfrm>
            <a:off x="5486400" y="6475413"/>
            <a:ext cx="3116263" cy="452437"/>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ClrTx/>
              <a:buSzPct val="45000"/>
              <a:buFontTx/>
              <a:buNone/>
              <a:tabLst>
                <a:tab pos="723900" algn="l"/>
                <a:tab pos="1447800" algn="l"/>
                <a:tab pos="2171700" algn="l"/>
                <a:tab pos="2895600" algn="l"/>
              </a:tabLst>
              <a:defRPr sz="2400">
                <a:solidFill>
                  <a:srgbClr val="000000"/>
                </a:solidFill>
                <a:latin typeface="Times New Roman" charset="0"/>
                <a:ea typeface="ＭＳ Ｐゴシック" charset="0"/>
                <a:cs typeface="Arial Unicode MS" charset="0"/>
              </a:defRPr>
            </a:lvl1pPr>
          </a:lstStyle>
          <a:p>
            <a:pPr>
              <a:defRPr/>
            </a:pPr>
            <a:r>
              <a:rPr lang="en-US"/>
              <a:t>Phil Beecher</a:t>
            </a:r>
          </a:p>
        </p:txBody>
      </p:sp>
      <p:sp>
        <p:nvSpPr>
          <p:cNvPr id="2052" name="Rectangle 4"/>
          <p:cNvSpPr>
            <a:spLocks noGrp="1" noChangeArrowheads="1"/>
          </p:cNvSpPr>
          <p:nvPr>
            <p:ph type="sldNum"/>
          </p:nvPr>
        </p:nvSpPr>
        <p:spPr bwMode="auto">
          <a:xfrm>
            <a:off x="4344988" y="6475413"/>
            <a:ext cx="522287" cy="1095375"/>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hangingPunct="1">
              <a:buSzPct val="45000"/>
              <a:defRPr sz="2400">
                <a:solidFill>
                  <a:srgbClr val="000000"/>
                </a:solidFill>
              </a:defRPr>
            </a:lvl1pPr>
          </a:lstStyle>
          <a:p>
            <a:pPr>
              <a:defRPr/>
            </a:pPr>
            <a:r>
              <a:rPr lang="en-US" altLang="en-US"/>
              <a:t>Slide </a:t>
            </a:r>
            <a:fld id="{3EDFE76C-CC5D-44A7-89F5-16E15772E6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E3BC799-F3D2-48CF-BD99-A7DC966F64E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409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D1352B-36A7-49ED-B5C1-70B13E8A1DA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TG4v Opening and Closing Report for January 2017</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January 2017</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Phil Beecher, Wi-SUN Alliance, </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Phil Beecher, Wi-SUN Alliance. </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+44 7765 400948, E-Mail: pbeecher@wi-sun.org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TG4v Opening/Closing Report for January 2017 Interim</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and Closing Report for the TG4v Session in Atlanta</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802.15.4 regional bands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837DB7B-E2E7-4DB5-9D59-38FC56083544}"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a:latin typeface="Times New Roman" panose="02020603050405020304" pitchFamily="18" charset="0"/>
            </a:endParaRPr>
          </a:p>
        </p:txBody>
      </p:sp>
      <p:sp>
        <p:nvSpPr>
          <p:cNvPr id="1433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09ABFB0-B6DF-4FF0-8D7B-B3E56E4320DB}"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a:latin typeface="Times New Roman" panose="02020603050405020304" pitchFamily="18" charset="0"/>
            </a:endParaRPr>
          </a:p>
        </p:txBody>
      </p:sp>
      <p:sp>
        <p:nvSpPr>
          <p:cNvPr id="14340" name="Text Box 3"/>
          <p:cNvSpPr txBox="1">
            <a:spLocks noChangeArrowheads="1"/>
          </p:cNvSpPr>
          <p:nvPr/>
        </p:nvSpPr>
        <p:spPr bwMode="auto">
          <a:xfrm>
            <a:off x="762000" y="685800"/>
            <a:ext cx="7772400" cy="1087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dirty="0">
                <a:latin typeface="Times New Roman" panose="02020603050405020304" pitchFamily="18" charset="0"/>
              </a:rPr>
              <a:t>TG Motion for TG4v Sponsor Ballot Recirculation</a:t>
            </a:r>
          </a:p>
        </p:txBody>
      </p:sp>
      <p:sp>
        <p:nvSpPr>
          <p:cNvPr id="12293" name="Text Box 4"/>
          <p:cNvSpPr txBox="1">
            <a:spLocks noChangeArrowheads="1"/>
          </p:cNvSpPr>
          <p:nvPr/>
        </p:nvSpPr>
        <p:spPr bwMode="auto">
          <a:xfrm>
            <a:off x="468313" y="2204864"/>
            <a:ext cx="8424862" cy="3987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TG4v formally request that the 802.15 WG start a Recirculation Sponsor Ballot requesting approval to forward document P802.15.4v-D5 (or latest version) to </a:t>
            </a:r>
            <a:r>
              <a:rPr lang="en-US" sz="2800" i="1" dirty="0" err="1">
                <a:latin typeface="+mn-lt"/>
              </a:rPr>
              <a:t>RevCom</a:t>
            </a:r>
            <a:r>
              <a:rPr lang="en-US" sz="2800" i="1" dirty="0">
                <a:latin typeface="+mn-lt"/>
              </a:rPr>
              <a: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TG BRC Motion</a:t>
            </a:r>
          </a:p>
        </p:txBody>
      </p:sp>
      <p:sp>
        <p:nvSpPr>
          <p:cNvPr id="16387" name="Content Placeholder 2"/>
          <p:cNvSpPr>
            <a:spLocks noGrp="1"/>
          </p:cNvSpPr>
          <p:nvPr>
            <p:ph idx="1"/>
          </p:nvPr>
        </p:nvSpPr>
        <p:spPr>
          <a:xfrm>
            <a:off x="323850" y="1700213"/>
            <a:ext cx="8640763" cy="4540250"/>
          </a:xfrm>
        </p:spPr>
        <p:txBody>
          <a:bodyPr/>
          <a:lstStyle/>
          <a:p>
            <a:r>
              <a:rPr lang="en-US" altLang="en-US" sz="2000" i="1" dirty="0"/>
              <a:t>Move that Task Group Tg4v requests 802.15 WG approve the formation of a Ballot Resolution Committee (BRC) for the Letter ballot recirculation of the P802.15.4v-D5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a:t>
            </a:r>
          </a:p>
          <a:p>
            <a:r>
              <a:rPr lang="en-US" altLang="en-US" sz="2000" i="1" dirty="0"/>
              <a:t>Seconded By:</a:t>
            </a:r>
          </a:p>
        </p:txBody>
      </p:sp>
      <p:sp>
        <p:nvSpPr>
          <p:cNvPr id="4"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E445046-58DF-4160-97B8-257084809ACF}"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a:latin typeface="Times New Roman" panose="02020603050405020304" pitchFamily="18" charset="0"/>
            </a:endParaRPr>
          </a:p>
        </p:txBody>
      </p:sp>
      <p:sp>
        <p:nvSpPr>
          <p:cNvPr id="1741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dirty="0">
              <a:latin typeface="Times New Roman" panose="02020603050405020304" pitchFamily="18" charset="0"/>
            </a:endParaRPr>
          </a:p>
        </p:txBody>
      </p:sp>
      <p:sp>
        <p:nvSpPr>
          <p:cNvPr id="17412" name="Text Box 3"/>
          <p:cNvSpPr txBox="1">
            <a:spLocks noChangeArrowheads="1"/>
          </p:cNvSpPr>
          <p:nvPr/>
        </p:nvSpPr>
        <p:spPr bwMode="auto">
          <a:xfrm>
            <a:off x="762000" y="685800"/>
            <a:ext cx="7772400" cy="159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dirty="0">
                <a:latin typeface="Times New Roman" panose="02020603050405020304" pitchFamily="18" charset="0"/>
              </a:rPr>
              <a:t>WG Motion for TG4v </a:t>
            </a:r>
            <a:r>
              <a:rPr lang="en-US" altLang="en-US" sz="4000" dirty="0">
                <a:latin typeface="Times New Roman" panose="02020603050405020304" pitchFamily="18" charset="0"/>
              </a:rPr>
              <a:t>Sponsor Ballot Recirculation</a:t>
            </a:r>
            <a:endParaRPr lang="en-US" altLang="en-US" sz="4000" dirty="0">
              <a:latin typeface="Times New Roman" panose="02020603050405020304" pitchFamily="18" charset="0"/>
            </a:endParaRPr>
          </a:p>
        </p:txBody>
      </p:sp>
      <p:sp>
        <p:nvSpPr>
          <p:cNvPr id="12293" name="Text Box 4"/>
          <p:cNvSpPr txBox="1">
            <a:spLocks noChangeArrowheads="1"/>
          </p:cNvSpPr>
          <p:nvPr/>
        </p:nvSpPr>
        <p:spPr bwMode="auto">
          <a:xfrm>
            <a:off x="468313" y="2708920"/>
            <a:ext cx="8424862" cy="348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the 802.15 WG start a WG Recirculation Sponsor Ballot requesting approval to forward document P802.15.4v-D05 (or latest) to </a:t>
            </a:r>
            <a:r>
              <a:rPr lang="en-US" sz="2800" i="1" dirty="0" err="1">
                <a:latin typeface="+mn-lt"/>
              </a:rPr>
              <a:t>RevCom</a:t>
            </a:r>
            <a:endParaRPr lang="en-US" sz="2800" i="1" dirty="0">
              <a:latin typeface="+mn-lt"/>
            </a:endParaRP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Phil Beecher</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a:t>
            </a:r>
          </a:p>
          <a:p>
            <a:pPr eaLnBrk="1" hangingPunct="1">
              <a:lnSpc>
                <a:spcPct val="80000"/>
              </a:lnSpc>
              <a:spcBef>
                <a:spcPts val="500"/>
              </a:spcBef>
              <a:buClrTx/>
              <a:buFontTx/>
              <a:buNone/>
              <a:defRPr/>
            </a:pPr>
            <a:endParaRPr lang="en-US" altLang="en-US" sz="2800" i="1" dirty="0">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WG BRC Motion</a:t>
            </a:r>
          </a:p>
        </p:txBody>
      </p:sp>
      <p:sp>
        <p:nvSpPr>
          <p:cNvPr id="19459" name="Content Placeholder 2"/>
          <p:cNvSpPr>
            <a:spLocks noGrp="1"/>
          </p:cNvSpPr>
          <p:nvPr>
            <p:ph idx="1"/>
          </p:nvPr>
        </p:nvSpPr>
        <p:spPr>
          <a:xfrm>
            <a:off x="323850" y="1700213"/>
            <a:ext cx="8640763" cy="4540250"/>
          </a:xfrm>
        </p:spPr>
        <p:txBody>
          <a:bodyPr/>
          <a:lstStyle/>
          <a:p>
            <a:r>
              <a:rPr lang="en-US" altLang="en-US" sz="2000" i="1" dirty="0"/>
              <a:t>Move that 802.15 WG approve the formation of a Ballot Resolution Committee (BRC) for the Sponsor ballot recirculation of the P802.15.4v-D4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Phil Beecher</a:t>
            </a:r>
          </a:p>
          <a:p>
            <a:r>
              <a:rPr lang="en-US" altLang="en-US" sz="2000" i="1" dirty="0"/>
              <a:t>Seconded By: </a:t>
            </a:r>
          </a:p>
        </p:txBody>
      </p:sp>
      <p:sp>
        <p:nvSpPr>
          <p:cNvPr id="4"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dirty="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27088" y="692150"/>
            <a:ext cx="7764462" cy="754063"/>
          </a:xfrm>
        </p:spPr>
        <p:txBody>
          <a:bodyPr/>
          <a:lstStyle/>
          <a:p>
            <a:r>
              <a:rPr lang="en-GB" altLang="en-US"/>
              <a:t>BRC Call times</a:t>
            </a:r>
          </a:p>
        </p:txBody>
      </p:sp>
      <p:sp>
        <p:nvSpPr>
          <p:cNvPr id="3" name="Content Placeholder 2"/>
          <p:cNvSpPr txBox="1">
            <a:spLocks/>
          </p:cNvSpPr>
          <p:nvPr/>
        </p:nvSpPr>
        <p:spPr>
          <a:xfrm>
            <a:off x="609600" y="2205038"/>
            <a:ext cx="7764463" cy="4035425"/>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altLang="en-US" sz="2000" i="1" kern="0" dirty="0"/>
              <a:t>1:30pm PST Mondays - first call ?? .</a:t>
            </a:r>
          </a:p>
          <a:p>
            <a:pPr>
              <a:defRPr/>
            </a:pPr>
            <a:endParaRPr lang="en-US" altLang="en-US" sz="2000" i="1" kern="0" dirty="0"/>
          </a:p>
          <a:p>
            <a:pPr>
              <a:defRPr/>
            </a:pPr>
            <a:endParaRPr lang="en-US" altLang="en-US" sz="2000" i="1" kern="0" dirty="0"/>
          </a:p>
        </p:txBody>
      </p:sp>
      <p:sp>
        <p:nvSpPr>
          <p:cNvPr id="4"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14</a:t>
            </a:fld>
            <a:endParaRPr lang="en-US" altLang="en-US" sz="1200" dirty="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p:txBody>
          <a:bodyPr/>
          <a:lstStyle/>
          <a:p>
            <a:r>
              <a:rPr lang="en-US" altLang="ko-KR"/>
              <a:t>Timeline</a:t>
            </a:r>
            <a:endParaRPr lang="ko-KR" altLang="en-US"/>
          </a:p>
        </p:txBody>
      </p:sp>
      <p:sp>
        <p:nvSpPr>
          <p:cNvPr id="21507" name="내용 개체 틀 2"/>
          <p:cNvSpPr>
            <a:spLocks noGrp="1"/>
          </p:cNvSpPr>
          <p:nvPr>
            <p:ph idx="1"/>
          </p:nvPr>
        </p:nvSpPr>
        <p:spPr>
          <a:xfrm>
            <a:off x="762000" y="1571625"/>
            <a:ext cx="8229600" cy="4843463"/>
          </a:xfrm>
        </p:spPr>
        <p:txBody>
          <a:bodyPr/>
          <a:lstStyle/>
          <a:p>
            <a:r>
              <a:rPr lang="en-US" altLang="ko-KR" sz="2000" dirty="0">
                <a:solidFill>
                  <a:srgbClr val="00B050"/>
                </a:solidFill>
              </a:rPr>
              <a:t>TG formation									May 2016</a:t>
            </a:r>
          </a:p>
          <a:p>
            <a:r>
              <a:rPr lang="en-US" altLang="ko-KR" sz="2000" dirty="0">
                <a:solidFill>
                  <a:srgbClr val="00B050"/>
                </a:solidFill>
              </a:rPr>
              <a:t>Call for Proposals								March 2016</a:t>
            </a:r>
          </a:p>
          <a:p>
            <a:r>
              <a:rPr lang="en-US" altLang="ko-KR" sz="2000" dirty="0">
                <a:solidFill>
                  <a:srgbClr val="00B050"/>
                </a:solidFill>
              </a:rPr>
              <a:t>Presentation of Proposals						May 2016</a:t>
            </a:r>
          </a:p>
          <a:p>
            <a:r>
              <a:rPr lang="en-US" altLang="ko-KR" sz="2000" dirty="0">
                <a:solidFill>
                  <a:srgbClr val="00B050"/>
                </a:solidFill>
              </a:rPr>
              <a:t>Prepare Draft / Informal Ballot draft review		June 2016</a:t>
            </a:r>
          </a:p>
          <a:p>
            <a:r>
              <a:rPr lang="en-US" altLang="ko-KR" sz="2000" dirty="0">
                <a:solidFill>
                  <a:srgbClr val="00B050"/>
                </a:solidFill>
              </a:rPr>
              <a:t>Start Letter Ballot				         			July 2016</a:t>
            </a:r>
          </a:p>
          <a:p>
            <a:r>
              <a:rPr lang="en-US" altLang="ko-KR" sz="2000" dirty="0">
                <a:solidFill>
                  <a:srgbClr val="00B050"/>
                </a:solidFill>
              </a:rPr>
              <a:t>LB comment resolution + 3 </a:t>
            </a:r>
            <a:r>
              <a:rPr lang="en-US" altLang="ko-KR" sz="2000" dirty="0" err="1">
                <a:solidFill>
                  <a:srgbClr val="00B050"/>
                </a:solidFill>
              </a:rPr>
              <a:t>recirculations</a:t>
            </a:r>
            <a:r>
              <a:rPr lang="en-US" altLang="ko-KR" sz="2000" dirty="0">
                <a:solidFill>
                  <a:srgbClr val="00B050"/>
                </a:solidFill>
              </a:rPr>
              <a:t>		Aug – Nov 2016</a:t>
            </a:r>
          </a:p>
          <a:p>
            <a:r>
              <a:rPr lang="en-US" altLang="ko-KR" sz="2000" dirty="0">
                <a:solidFill>
                  <a:srgbClr val="00B050"/>
                </a:solidFill>
              </a:rPr>
              <a:t>Sponsor Ballot 									Dec 2016</a:t>
            </a:r>
          </a:p>
          <a:p>
            <a:r>
              <a:rPr lang="en-US" altLang="ko-KR" sz="2000" dirty="0">
                <a:highlight>
                  <a:srgbClr val="FFFF00"/>
                </a:highlight>
              </a:rPr>
              <a:t>SB comment resolution + 2 </a:t>
            </a:r>
            <a:r>
              <a:rPr lang="en-US" altLang="ko-KR" sz="2000" dirty="0" err="1">
                <a:highlight>
                  <a:srgbClr val="FFFF00"/>
                </a:highlight>
              </a:rPr>
              <a:t>recirculations</a:t>
            </a:r>
            <a:r>
              <a:rPr lang="en-US" altLang="ko-KR" sz="2000" dirty="0">
                <a:highlight>
                  <a:srgbClr val="FFFF00"/>
                </a:highlight>
              </a:rPr>
              <a:t>		Jan – Mar 2017</a:t>
            </a:r>
          </a:p>
          <a:p>
            <a:r>
              <a:rPr lang="en-US" altLang="ko-KR" sz="2000" dirty="0" err="1"/>
              <a:t>RevCom</a:t>
            </a:r>
            <a:r>
              <a:rPr lang="en-US" altLang="ko-KR" sz="2000" dirty="0"/>
              <a:t> submission 							Feb 10 or Mar 24 2017</a:t>
            </a:r>
          </a:p>
        </p:txBody>
      </p:sp>
      <p:sp>
        <p:nvSpPr>
          <p:cNvPr id="21508" name="Slide Number Placeholder 6"/>
          <p:cNvSpPr>
            <a:spLocks noGrp="1"/>
          </p:cNvSpPr>
          <p:nvPr>
            <p:ph type="sldNum" sz="quarter" idx="10"/>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0" hangingPunct="0">
              <a:buSzTx/>
              <a:tabLst/>
            </a:pPr>
            <a:r>
              <a:rPr lang="en-US" altLang="ko-KR">
                <a:solidFill>
                  <a:schemeClr val="bg1"/>
                </a:solidFill>
              </a:rPr>
              <a:t>Slide </a:t>
            </a:r>
            <a:fld id="{72745FE5-02D4-4BA0-A31E-451AD5513802}" type="slidenum">
              <a:rPr lang="en-US" altLang="ko-KR" smtClean="0">
                <a:solidFill>
                  <a:schemeClr val="bg1"/>
                </a:solidFill>
              </a:rPr>
              <a:pPr eaLnBrk="0" hangingPunct="0">
                <a:buSzTx/>
                <a:tabLst/>
              </a:pPr>
              <a:t>15</a:t>
            </a:fld>
            <a:endParaRPr lang="en-US" altLang="ko-KR">
              <a:solidFill>
                <a:schemeClr val="bg1"/>
              </a:solidFill>
            </a:endParaRPr>
          </a:p>
        </p:txBody>
      </p:sp>
      <p:sp>
        <p:nvSpPr>
          <p:cNvPr id="6"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15</a:t>
            </a:fld>
            <a:endParaRPr lang="en-US" altLang="en-US" sz="1200" dirty="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36E5D157-35F2-4CFA-932F-79D1C8F35DCB}"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16</a:t>
            </a:fld>
            <a:endParaRPr lang="en-US" altLang="en-US" sz="1200" kern="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7AC28A60-498F-4BED-BED0-53E0FF340CD2}"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16</a:t>
            </a:fld>
            <a:endParaRPr lang="en-US" altLang="en-US" sz="1200" kern="0">
              <a:latin typeface="Times New Roman" panose="02020603050405020304" pitchFamily="18" charset="0"/>
            </a:endParaRPr>
          </a:p>
        </p:txBody>
      </p:sp>
      <p:sp>
        <p:nvSpPr>
          <p:cNvPr id="12292" name="Text Box 3"/>
          <p:cNvSpPr txBox="1">
            <a:spLocks noChangeArrowheads="1"/>
          </p:cNvSpPr>
          <p:nvPr/>
        </p:nvSpPr>
        <p:spPr bwMode="auto">
          <a:xfrm>
            <a:off x="468313" y="2133600"/>
            <a:ext cx="77724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Appendix</a:t>
            </a:r>
          </a:p>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(WG and Patent stuff)</a:t>
            </a:r>
          </a:p>
        </p:txBody>
      </p:sp>
      <p:sp>
        <p:nvSpPr>
          <p:cNvPr id="12293" name="Rectangle 4"/>
          <p:cNvSpPr>
            <a:spLocks noChangeArrowheads="1"/>
          </p:cNvSpPr>
          <p:nvPr/>
        </p:nvSpPr>
        <p:spPr bwMode="auto">
          <a:xfrm>
            <a:off x="250825" y="1524000"/>
            <a:ext cx="87137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defTabSz="914400" eaLnBrk="1" fontAlgn="auto" hangingPunct="1">
              <a:spcBef>
                <a:spcPts val="0"/>
              </a:spcBef>
              <a:spcAft>
                <a:spcPts val="0"/>
              </a:spcAft>
              <a:buSzPct val="100000"/>
              <a:defRPr/>
            </a:pPr>
            <a:endParaRPr lang="en-GB" altLang="en-US" sz="2400" kern="0" dirty="0">
              <a:solidFill>
                <a:schemeClr val="tx1"/>
              </a:solidFill>
            </a:endParaRPr>
          </a:p>
          <a:p>
            <a:pPr defTabSz="914400" eaLnBrk="1" fontAlgn="auto" hangingPunct="1">
              <a:spcBef>
                <a:spcPts val="0"/>
              </a:spcBef>
              <a:spcAft>
                <a:spcPts val="0"/>
              </a:spcAft>
              <a:buSzPct val="100000"/>
              <a:defRPr/>
            </a:pPr>
            <a:endParaRPr lang="en-GB" altLang="en-US" sz="2400" kern="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7"/>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25603" name="Rectangle 1026"/>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25604"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25605"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
        <p:nvSpPr>
          <p:cNvPr id="6"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17</a:t>
            </a:fld>
            <a:endParaRPr lang="en-US" altLang="en-US" sz="1200" dirty="0">
              <a:latin typeface="Times New Roman" panose="02020603050405020304" pitchFamily="18"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27651" name="Rectangle 1027"/>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27652" name="Text Box 1028"/>
          <p:cNvSpPr txBox="1">
            <a:spLocks noChangeArrowheads="1"/>
          </p:cNvSpPr>
          <p:nvPr/>
        </p:nvSpPr>
        <p:spPr bwMode="auto">
          <a:xfrm>
            <a:off x="34925" y="6103938"/>
            <a:ext cx="9604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18</a:t>
            </a:fld>
            <a:endParaRPr lang="en-US" altLang="en-US" sz="1200" dirty="0">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28675" name="Rectangle 3"/>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28676" name="Text Box 6"/>
          <p:cNvSpPr txBox="1">
            <a:spLocks noChangeArrowheads="1"/>
          </p:cNvSpPr>
          <p:nvPr/>
        </p:nvSpPr>
        <p:spPr bwMode="auto">
          <a:xfrm>
            <a:off x="107950" y="601027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28677" name="Rectangle 7"/>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
        <p:nvSpPr>
          <p:cNvPr id="6"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19</a:t>
            </a:fld>
            <a:endParaRPr lang="en-US" altLang="en-US" sz="1200" dirty="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BFB4F64-3788-48E1-920B-D2EEF5EA826B}"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BF90BFD8-12FB-4EB4-9A96-5E7AF882243F}"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25488" y="719138"/>
            <a:ext cx="7772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j-lt"/>
              </a:rPr>
              <a:t>TG4v PAR Scope</a:t>
            </a:r>
          </a:p>
        </p:txBody>
      </p:sp>
      <p:sp>
        <p:nvSpPr>
          <p:cNvPr id="6150" name="Rectangle 4"/>
          <p:cNvSpPr>
            <a:spLocks noChangeArrowheads="1"/>
          </p:cNvSpPr>
          <p:nvPr/>
        </p:nvSpPr>
        <p:spPr bwMode="auto">
          <a:xfrm>
            <a:off x="250825" y="1582738"/>
            <a:ext cx="8785225" cy="479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defRPr/>
            </a:pPr>
            <a:r>
              <a:rPr lang="en-GB" altLang="en-US" sz="2200" dirty="0">
                <a:solidFill>
                  <a:schemeClr val="tx1"/>
                </a:solidFill>
                <a:latin typeface="+mn-lt"/>
              </a:rPr>
              <a:t>This amendment defines changes to the IEEE </a:t>
            </a:r>
            <a:r>
              <a:rPr lang="en-GB" altLang="en-US" sz="2200" dirty="0" err="1">
                <a:solidFill>
                  <a:schemeClr val="tx1"/>
                </a:solidFill>
                <a:latin typeface="+mn-lt"/>
              </a:rPr>
              <a:t>Std</a:t>
            </a:r>
            <a:r>
              <a:rPr lang="en-GB" altLang="en-US" sz="2200" dirty="0">
                <a:solidFill>
                  <a:schemeClr val="tx1"/>
                </a:solidFill>
                <a:latin typeface="+mn-lt"/>
              </a:rPr>
              <a:t> 802.15.4-2015 SUN PHYs enabling the use of the 870-876 MHz &amp; 915-921 MHz bands in Europe, the 902-928 MHz band in Mexico, the 902-907.5 MHz &amp; 915-928 MHz bands in Brazil, the 915-928 MHz band in Australia/New Zealand and Asian regional frequency bands that are not in IEEE </a:t>
            </a:r>
            <a:r>
              <a:rPr lang="en-GB" altLang="en-US" sz="2200" dirty="0" err="1">
                <a:solidFill>
                  <a:schemeClr val="tx1"/>
                </a:solidFill>
                <a:latin typeface="+mn-lt"/>
              </a:rPr>
              <a:t>Std</a:t>
            </a:r>
            <a:r>
              <a:rPr lang="en-GB" altLang="en-US" sz="2200" dirty="0">
                <a:solidFill>
                  <a:schemeClr val="tx1"/>
                </a:solidFill>
                <a:latin typeface="+mn-lt"/>
              </a:rPr>
              <a:t> 802.15.4-2015. This amendment also changes the channel parameters listed in the SUN PHYs, Low Energy Critical Infrastructure Monitoring (LECIM) PHY and the TV White Space (TVWS) PHY for the 470-510 MHz band in China and the 863-870 MHz band in Europe, and aligns these channel parameters with regional requirements. The amendment includes channel access and/or timing changes to the MAC necessary for conformance to regional requirements for these bands.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29700" name="Text Box 1028"/>
          <p:cNvSpPr txBox="1">
            <a:spLocks noChangeArrowheads="1"/>
          </p:cNvSpPr>
          <p:nvPr/>
        </p:nvSpPr>
        <p:spPr bwMode="auto">
          <a:xfrm>
            <a:off x="31750" y="594995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3072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30724" name="Rectangle 4"/>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30725" name="Text Box 7"/>
          <p:cNvSpPr txBox="1">
            <a:spLocks noChangeArrowheads="1"/>
          </p:cNvSpPr>
          <p:nvPr/>
        </p:nvSpPr>
        <p:spPr bwMode="auto">
          <a:xfrm>
            <a:off x="57150" y="5967413"/>
            <a:ext cx="952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6"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21</a:t>
            </a:fld>
            <a:endParaRPr lang="en-US" altLang="en-US" sz="1200" dirty="0">
              <a:latin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1AD0E18E-9E10-441A-9428-B28E88E4CED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1F3A2C5-E40E-43B0-A2A7-B40AA7CAB1A2}"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6" name="Text Box 3"/>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n-lt"/>
              </a:rPr>
              <a:t>TG4v PAR Purpose</a:t>
            </a:r>
          </a:p>
        </p:txBody>
      </p:sp>
      <p:sp>
        <p:nvSpPr>
          <p:cNvPr id="8197" name="Text Box 4"/>
          <p:cNvSpPr txBox="1">
            <a:spLocks noChangeArrowheads="1"/>
          </p:cNvSpPr>
          <p:nvPr/>
        </p:nvSpPr>
        <p:spPr bwMode="auto">
          <a:xfrm>
            <a:off x="346075" y="1852613"/>
            <a:ext cx="81534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GB" altLang="en-US" sz="2400"/>
              <a:t>The standard provides for ultra low complexity, ultra low cost, ultra low power consumption, and low data rate wireless connectivity among inexpensive devices. In addition, one of the alternate PHYs provides precision ranging capability that is accurate to one meter. Multiple PHYs are defined to support a variety of frequency bands</a:t>
            </a: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FBB87D7-AA33-45FC-82D5-4EE71498C305}"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ABE508-C0D1-448B-92F7-7B5D8CA4FBCD}"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1229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TG4v Officers</a:t>
            </a:r>
          </a:p>
        </p:txBody>
      </p:sp>
      <p:sp>
        <p:nvSpPr>
          <p:cNvPr id="12293" name="Text Box 4"/>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Phil Beecher (Wi-SUN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Vice Chairs:	</a:t>
            </a:r>
            <a:r>
              <a:rPr lang="en-US" altLang="en-US" sz="2000" dirty="0" err="1">
                <a:latin typeface="Times New Roman" panose="02020603050405020304" pitchFamily="18" charset="0"/>
              </a:rPr>
              <a:t>Kunal</a:t>
            </a:r>
            <a:r>
              <a:rPr lang="en-US" altLang="en-US" sz="2000" dirty="0">
                <a:latin typeface="Times New Roman" panose="02020603050405020304" pitchFamily="18" charset="0"/>
              </a:rPr>
              <a:t> Shah (SSN)</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Editors:		</a:t>
            </a:r>
            <a:r>
              <a:rPr lang="en-US" altLang="en-US" sz="2000" dirty="0" err="1">
                <a:latin typeface="Times New Roman" panose="02020603050405020304" pitchFamily="18" charset="0"/>
              </a:rPr>
              <a:t>Kunal</a:t>
            </a:r>
            <a:r>
              <a:rPr lang="en-US" altLang="en-US" sz="2000" dirty="0">
                <a:latin typeface="Times New Roman" panose="02020603050405020304" pitchFamily="18" charset="0"/>
              </a:rPr>
              <a:t> Shah, Chris Calvert (L&amp;G)</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Secretary:	Jay Holcomb (</a:t>
            </a:r>
            <a:r>
              <a:rPr lang="en-US" altLang="en-US" sz="2000" dirty="0" err="1">
                <a:latin typeface="Times New Roman" panose="02020603050405020304" pitchFamily="18" charset="0"/>
              </a:rPr>
              <a:t>Itron</a:t>
            </a:r>
            <a:r>
              <a:rPr lang="en-US" altLang="en-US" sz="2000" dirty="0">
                <a:latin typeface="Times New Roman" panose="02020603050405020304" pitchFamily="18" charset="0"/>
              </a:rPr>
              <a:t>)</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96752"/>
            <a:ext cx="7764463" cy="4104456"/>
          </a:xfrm>
        </p:spPr>
        <p:txBody>
          <a:bodyPr/>
          <a:lstStyle/>
          <a:p>
            <a:r>
              <a:rPr lang="en-GB" sz="2800" dirty="0"/>
              <a:t>Please see Appendix for Patent Policy</a:t>
            </a:r>
          </a:p>
        </p:txBody>
      </p:sp>
      <p:sp>
        <p:nvSpPr>
          <p:cNvPr id="3" name="Text Box 2"/>
          <p:cNvSpPr txBox="1">
            <a:spLocks noChangeArrowheads="1"/>
          </p:cNvSpPr>
          <p:nvPr/>
        </p:nvSpPr>
        <p:spPr bwMode="auto">
          <a:xfrm>
            <a:off x="4116388" y="6486798"/>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183031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3" y="620688"/>
            <a:ext cx="7764463" cy="432048"/>
          </a:xfrm>
        </p:spPr>
        <p:txBody>
          <a:bodyPr/>
          <a:lstStyle/>
          <a:p>
            <a:r>
              <a:rPr lang="en-GB" sz="2800" dirty="0"/>
              <a:t>Agenda</a:t>
            </a:r>
          </a:p>
        </p:txBody>
      </p:sp>
      <p:graphicFrame>
        <p:nvGraphicFramePr>
          <p:cNvPr id="4" name="Object 3"/>
          <p:cNvGraphicFramePr>
            <a:graphicFrameLocks noChangeAspect="1"/>
          </p:cNvGraphicFramePr>
          <p:nvPr>
            <p:extLst>
              <p:ext uri="{D42A27DB-BD31-4B8C-83A1-F6EECF244321}">
                <p14:modId xmlns:p14="http://schemas.microsoft.com/office/powerpoint/2010/main" val="374035110"/>
              </p:ext>
            </p:extLst>
          </p:nvPr>
        </p:nvGraphicFramePr>
        <p:xfrm>
          <a:off x="1187624" y="1046124"/>
          <a:ext cx="6624736" cy="5421119"/>
        </p:xfrm>
        <a:graphic>
          <a:graphicData uri="http://schemas.openxmlformats.org/presentationml/2006/ole">
            <mc:AlternateContent xmlns:mc="http://schemas.openxmlformats.org/markup-compatibility/2006">
              <mc:Choice xmlns:v="urn:schemas-microsoft-com:vml" Requires="v">
                <p:oleObj spid="_x0000_s55327" name="Worksheet" r:id="rId3" imgW="6121383" imgH="5689646" progId="Excel.Sheet.12">
                  <p:embed/>
                </p:oleObj>
              </mc:Choice>
              <mc:Fallback>
                <p:oleObj name="Worksheet" r:id="rId3" imgW="6121383" imgH="5689646" progId="Excel.Sheet.12">
                  <p:embed/>
                  <p:pic>
                    <p:nvPicPr>
                      <p:cNvPr id="0" name=""/>
                      <p:cNvPicPr/>
                      <p:nvPr/>
                    </p:nvPicPr>
                    <p:blipFill>
                      <a:blip r:embed="rId4"/>
                      <a:stretch>
                        <a:fillRect/>
                      </a:stretch>
                    </p:blipFill>
                    <p:spPr>
                      <a:xfrm>
                        <a:off x="1187624" y="1046124"/>
                        <a:ext cx="6624736" cy="5421119"/>
                      </a:xfrm>
                      <a:prstGeom prst="rect">
                        <a:avLst/>
                      </a:prstGeom>
                    </p:spPr>
                  </p:pic>
                </p:oleObj>
              </mc:Fallback>
            </mc:AlternateContent>
          </a:graphicData>
        </a:graphic>
      </p:graphicFrame>
      <p:sp>
        <p:nvSpPr>
          <p:cNvPr id="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290534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96752"/>
            <a:ext cx="7764463" cy="1656184"/>
          </a:xfrm>
        </p:spPr>
        <p:txBody>
          <a:bodyPr/>
          <a:lstStyle/>
          <a:p>
            <a:pPr algn="l"/>
            <a:r>
              <a:rPr lang="en-GB" sz="2800" dirty="0"/>
              <a:t>Motion to approve Agenda</a:t>
            </a:r>
            <a:br>
              <a:rPr lang="en-GB" sz="2800" dirty="0"/>
            </a:br>
            <a:br>
              <a:rPr lang="en-GB" sz="2800" dirty="0"/>
            </a:br>
            <a:r>
              <a:rPr lang="en-GB" sz="2800" dirty="0"/>
              <a:t>Motion to approve minutes from San Antonio</a:t>
            </a:r>
          </a:p>
        </p:txBody>
      </p:sp>
      <p:sp>
        <p:nvSpPr>
          <p:cNvPr id="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495156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616024" y="620688"/>
            <a:ext cx="7772400"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dirty="0">
                <a:latin typeface="Calibri" panose="020F0502020204030204" pitchFamily="34" charset="0"/>
                <a:cs typeface="Calibri" panose="020F0502020204030204" pitchFamily="34" charset="0"/>
              </a:rPr>
              <a:t>Sponsor Ballot Results</a:t>
            </a:r>
          </a:p>
        </p:txBody>
      </p:sp>
      <p:sp>
        <p:nvSpPr>
          <p:cNvPr id="7" name="Rectangle 4"/>
          <p:cNvSpPr>
            <a:spLocks noChangeArrowheads="1"/>
          </p:cNvSpPr>
          <p:nvPr/>
        </p:nvSpPr>
        <p:spPr bwMode="auto">
          <a:xfrm>
            <a:off x="899592" y="1052736"/>
            <a:ext cx="7693727" cy="541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0" indent="0" eaLnBrk="1" hangingPunct="1">
              <a:buClr>
                <a:srgbClr val="FF0000"/>
              </a:buClr>
              <a:buSzPct val="100000"/>
              <a:defRPr/>
            </a:pPr>
            <a:r>
              <a:rPr lang="en-GB" sz="1600" dirty="0">
                <a:solidFill>
                  <a:schemeClr val="tx1"/>
                </a:solidFill>
                <a:latin typeface="Calibri" panose="020F0502020204030204" pitchFamily="34" charset="0"/>
                <a:cs typeface="Calibri" panose="020F0502020204030204" pitchFamily="34" charset="0"/>
              </a:rPr>
              <a:t>BALLOT OPEN DATE:     08-Dec-2016</a:t>
            </a:r>
          </a:p>
          <a:p>
            <a:pPr marL="0" indent="0" eaLnBrk="1" hangingPunct="1">
              <a:buClr>
                <a:srgbClr val="FF0000"/>
              </a:buClr>
              <a:buSzPct val="100000"/>
              <a:defRPr/>
            </a:pPr>
            <a:r>
              <a:rPr lang="en-GB" sz="1600" dirty="0">
                <a:solidFill>
                  <a:schemeClr val="tx1"/>
                </a:solidFill>
                <a:latin typeface="Calibri" panose="020F0502020204030204" pitchFamily="34" charset="0"/>
                <a:cs typeface="Calibri" panose="020F0502020204030204" pitchFamily="34" charset="0"/>
              </a:rPr>
              <a:t>BALLOT CLOSE DATE:     07-Jan-2017</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DRAFT #:     D04</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COMMENTS:     70</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MUST BE SATISFIED COMMENTS:     62</a:t>
            </a:r>
            <a:br>
              <a:rPr lang="en-GB" sz="1600" dirty="0">
                <a:solidFill>
                  <a:schemeClr val="tx1"/>
                </a:solidFill>
                <a:latin typeface="Calibri" panose="020F0502020204030204" pitchFamily="34" charset="0"/>
                <a:cs typeface="Calibri" panose="020F0502020204030204" pitchFamily="34" charset="0"/>
              </a:rPr>
            </a:br>
            <a:endParaRPr lang="en-GB" sz="6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r>
              <a:rPr lang="en-GB" sz="1600" dirty="0">
                <a:solidFill>
                  <a:schemeClr val="tx1"/>
                </a:solidFill>
                <a:latin typeface="Calibri" panose="020F0502020204030204" pitchFamily="34" charset="0"/>
                <a:cs typeface="Calibri" panose="020F0502020204030204" pitchFamily="34" charset="0"/>
              </a:rPr>
              <a:t>RESPONSE RATE: This ballot has met the 75% returned ballot requirement.</a:t>
            </a:r>
            <a:endParaRPr lang="en-GB" sz="8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br>
              <a:rPr lang="en-GB" sz="8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75 eligible people in this ballot group.</a:t>
            </a:r>
            <a:endParaRPr lang="en-GB" sz="8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br>
              <a:rPr lang="en-GB" sz="8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53     affirmative votes</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3     total negative votes with comments</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3     negative votes with new comments</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0     negative votes without comments</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4     abstention votes: (Lack of expertise: 1, Lack of time: 2, Other: 1)</a:t>
            </a:r>
            <a:endParaRPr lang="en-GB" sz="8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endParaRPr lang="en-GB" sz="8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r>
              <a:rPr lang="en-GB" sz="1600" dirty="0">
                <a:solidFill>
                  <a:schemeClr val="tx1"/>
                </a:solidFill>
                <a:latin typeface="Calibri" panose="020F0502020204030204" pitchFamily="34" charset="0"/>
                <a:cs typeface="Calibri" panose="020F0502020204030204" pitchFamily="34" charset="0"/>
              </a:rPr>
              <a:t>60     votes received = 80% returned, 6% abstention</a:t>
            </a:r>
            <a:endParaRPr lang="en-GB" sz="8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br>
              <a:rPr lang="en-GB" sz="8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APPROVAL RATE</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The 75% affirmation requirement is being met.</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53     affirmative votes</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3     negative votes with comments</a:t>
            </a:r>
            <a:br>
              <a:rPr lang="en-GB" sz="16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56     votes = 94% affirmative</a:t>
            </a:r>
            <a:endParaRPr lang="en-GB" sz="800" dirty="0">
              <a:solidFill>
                <a:schemeClr val="tx1"/>
              </a:solidFill>
              <a:latin typeface="Calibri" panose="020F0502020204030204" pitchFamily="34" charset="0"/>
              <a:cs typeface="Calibri" panose="020F0502020204030204" pitchFamily="34" charset="0"/>
            </a:endParaRPr>
          </a:p>
          <a:p>
            <a:pPr marL="0" indent="0" eaLnBrk="1" hangingPunct="1">
              <a:buClr>
                <a:srgbClr val="FF0000"/>
              </a:buClr>
              <a:buSzPct val="100000"/>
              <a:defRPr/>
            </a:pPr>
            <a:br>
              <a:rPr lang="en-GB" sz="800" dirty="0">
                <a:solidFill>
                  <a:schemeClr val="tx1"/>
                </a:solidFill>
                <a:latin typeface="Calibri" panose="020F0502020204030204" pitchFamily="34" charset="0"/>
                <a:cs typeface="Calibri" panose="020F0502020204030204" pitchFamily="34" charset="0"/>
              </a:rPr>
            </a:br>
            <a:r>
              <a:rPr lang="en-GB" sz="1600" dirty="0">
                <a:solidFill>
                  <a:schemeClr val="tx1"/>
                </a:solidFill>
                <a:latin typeface="Calibri" panose="020F0502020204030204" pitchFamily="34" charset="0"/>
                <a:cs typeface="Calibri" panose="020F0502020204030204" pitchFamily="34" charset="0"/>
              </a:rPr>
              <a:t>The comments are posted as 15-17-0029-00-004v. </a:t>
            </a:r>
            <a:endParaRPr lang="en-GB" altLang="en-US" sz="1600" dirty="0">
              <a:solidFill>
                <a:schemeClr val="tx1"/>
              </a:solidFill>
              <a:latin typeface="Calibri" panose="020F0502020204030204" pitchFamily="34" charset="0"/>
              <a:cs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dirty="0">
              <a:latin typeface="Times New Roman" panose="02020603050405020304" pitchFamily="18" charset="0"/>
            </a:endParaRPr>
          </a:p>
        </p:txBody>
      </p:sp>
      <p:sp>
        <p:nvSpPr>
          <p:cNvPr id="10244"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4000" dirty="0">
                <a:latin typeface="+mn-lt"/>
              </a:rPr>
              <a:t>Meeting Goals</a:t>
            </a:r>
          </a:p>
        </p:txBody>
      </p:sp>
      <p:sp>
        <p:nvSpPr>
          <p:cNvPr id="10245" name="Rectangle 4"/>
          <p:cNvSpPr>
            <a:spLocks noChangeArrowheads="1"/>
          </p:cNvSpPr>
          <p:nvPr/>
        </p:nvSpPr>
        <p:spPr bwMode="auto">
          <a:xfrm>
            <a:off x="323850" y="1524000"/>
            <a:ext cx="85693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Review/resolve comments received for Sponsor Ballot </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Initiate Recirculation Ballot</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Next Steps</a:t>
            </a:r>
            <a:endParaRPr lang="en-GB" altLang="en-US" sz="2400" dirty="0">
              <a:solidFill>
                <a:srgbClr val="000000"/>
              </a:solidFill>
              <a:latin typeface="+mn-lt"/>
            </a:endParaRPr>
          </a:p>
          <a:p>
            <a:pPr marL="0" indent="0" eaLnBrk="1" hangingPunct="1">
              <a:buSzPct val="100000"/>
              <a:defRPr/>
            </a:pPr>
            <a:endParaRPr lang="en-GB" altLang="en-US" sz="2400" dirty="0">
              <a:solidFill>
                <a:schemeClr val="tx1"/>
              </a:solidFill>
              <a:latin typeface="+mn-lt"/>
            </a:endParaRPr>
          </a:p>
          <a:p>
            <a:pPr eaLnBrk="1" hangingPunct="1">
              <a:buSzPct val="100000"/>
              <a:defRPr/>
            </a:pPr>
            <a:endParaRPr lang="en-GB" altLang="en-US" sz="2400" dirty="0">
              <a:solidFill>
                <a:srgbClr val="000000"/>
              </a:solidFill>
              <a:latin typeface="+mn-lt"/>
            </a:endParaRPr>
          </a:p>
        </p:txBody>
      </p:sp>
    </p:spTree>
    <p:extLst>
      <p:ext uri="{BB962C8B-B14F-4D97-AF65-F5344CB8AC3E}">
        <p14:creationId xmlns:p14="http://schemas.microsoft.com/office/powerpoint/2010/main" val="10535031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9002</TotalTime>
  <Words>1293</Words>
  <Application>Microsoft Office PowerPoint</Application>
  <PresentationFormat>On-screen Show (4:3)</PresentationFormat>
  <Paragraphs>203</Paragraphs>
  <Slides>21</Slides>
  <Notes>12</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32" baseType="lpstr">
      <vt:lpstr>Arial Unicode MS</vt:lpstr>
      <vt:lpstr>Monotype Sorts</vt:lpstr>
      <vt:lpstr>ＭＳ Ｐゴシック</vt:lpstr>
      <vt:lpstr>ＭＳ Ｐゴシック</vt:lpstr>
      <vt:lpstr>Arial</vt:lpstr>
      <vt:lpstr>Calibri</vt:lpstr>
      <vt:lpstr>Helvetica</vt:lpstr>
      <vt:lpstr>Times New Roman</vt:lpstr>
      <vt:lpstr>Office Theme</vt:lpstr>
      <vt:lpstr>1_Office Theme</vt:lpstr>
      <vt:lpstr>Microsoft Excel Worksheet</vt:lpstr>
      <vt:lpstr>PowerPoint Presentation</vt:lpstr>
      <vt:lpstr>PowerPoint Presentation</vt:lpstr>
      <vt:lpstr>PowerPoint Presentation</vt:lpstr>
      <vt:lpstr>PowerPoint Presentation</vt:lpstr>
      <vt:lpstr>Please see Appendix for Patent Policy</vt:lpstr>
      <vt:lpstr>Agenda</vt:lpstr>
      <vt:lpstr>Motion to approve Agenda  Motion to approve minutes from San Antonio</vt:lpstr>
      <vt:lpstr>PowerPoint Presentation</vt:lpstr>
      <vt:lpstr>PowerPoint Presentation</vt:lpstr>
      <vt:lpstr>PowerPoint Presentation</vt:lpstr>
      <vt:lpstr>TG BRC Motion</vt:lpstr>
      <vt:lpstr>PowerPoint Presentation</vt:lpstr>
      <vt:lpstr>WG BRC Motion</vt:lpstr>
      <vt:lpstr>BRC Call times</vt:lpstr>
      <vt:lpstr>Timeline</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 Beecher</dc:creator>
  <cp:keywords/>
  <dc:description/>
  <cp:lastModifiedBy>Phil Beecher</cp:lastModifiedBy>
  <cp:revision>71</cp:revision>
  <cp:lastPrinted>2000-03-07T00:55:37Z</cp:lastPrinted>
  <dcterms:created xsi:type="dcterms:W3CDTF">2016-01-17T22:48:36Z</dcterms:created>
  <dcterms:modified xsi:type="dcterms:W3CDTF">2017-01-15T16:00:06Z</dcterms:modified>
  <cp:category/>
</cp:coreProperties>
</file>