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3"/>
  </p:notesMasterIdLst>
  <p:handoutMasterIdLst>
    <p:handoutMasterId r:id="rId14"/>
  </p:handoutMasterIdLst>
  <p:sldIdLst>
    <p:sldId id="259" r:id="rId2"/>
    <p:sldId id="258" r:id="rId3"/>
    <p:sldId id="265" r:id="rId4"/>
    <p:sldId id="266" r:id="rId5"/>
    <p:sldId id="267" r:id="rId6"/>
    <p:sldId id="256" r:id="rId7"/>
    <p:sldId id="260" r:id="rId8"/>
    <p:sldId id="268" r:id="rId9"/>
    <p:sldId id="262" r:id="rId10"/>
    <p:sldId id="263" r:id="rId11"/>
    <p:sldId id="264" r:id="rId12"/>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Times New Roman" charset="0"/>
        <a:ea typeface="+mn-ea"/>
        <a:cs typeface="+mn-cs"/>
      </a:defRPr>
    </a:lvl6pPr>
    <a:lvl7pPr marL="2743200" algn="l" defTabSz="914400" rtl="0" eaLnBrk="1" latinLnBrk="0" hangingPunct="1">
      <a:defRPr sz="1200" kern="1200">
        <a:solidFill>
          <a:schemeClr val="tx1"/>
        </a:solidFill>
        <a:latin typeface="Times New Roman" charset="0"/>
        <a:ea typeface="+mn-ea"/>
        <a:cs typeface="+mn-cs"/>
      </a:defRPr>
    </a:lvl7pPr>
    <a:lvl8pPr marL="3200400" algn="l" defTabSz="914400" rtl="0" eaLnBrk="1" latinLnBrk="0" hangingPunct="1">
      <a:defRPr sz="1200" kern="1200">
        <a:solidFill>
          <a:schemeClr val="tx1"/>
        </a:solidFill>
        <a:latin typeface="Times New Roman" charset="0"/>
        <a:ea typeface="+mn-ea"/>
        <a:cs typeface="+mn-cs"/>
      </a:defRPr>
    </a:lvl8pPr>
    <a:lvl9pPr marL="3657600" algn="l" defTabSz="914400" rtl="0" eaLnBrk="1" latinLnBrk="0" hangingPunct="1">
      <a:defRPr sz="12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4"/>
    <p:restoredTop sz="94595"/>
  </p:normalViewPr>
  <p:slideViewPr>
    <p:cSldViewPr showGuides="1">
      <p:cViewPr varScale="1">
        <p:scale>
          <a:sx n="96" d="100"/>
          <a:sy n="96" d="100"/>
        </p:scale>
        <p:origin x="680" y="1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en-US"/>
              <a:t>doc.: IEEE 802.15-&lt;doc#&gt;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b" anchorCtr="0" compatLnSpc="1">
            <a:prstTxWarp prst="textNoShape">
              <a:avLst/>
            </a:prstTxWarp>
            <a:spAutoFit/>
          </a:bodyPr>
          <a:lstStyle>
            <a:lvl1pPr defTabSz="933450">
              <a:defRPr sz="1400" b="1"/>
            </a:lvl1pPr>
          </a:lstStyle>
          <a:p>
            <a:r>
              <a:rPr lang="en-US" altLang="en-US"/>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spAutoFit/>
          </a:bodyPr>
          <a:lstStyle>
            <a:lvl1pPr algn="r" defTabSz="933450">
              <a:defRPr sz="1000"/>
            </a:lvl1pPr>
          </a:lstStyle>
          <a:p>
            <a:r>
              <a:rPr lang="en-US" altLang="en-US"/>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spAutoFit/>
          </a:bodyPr>
          <a:lstStyle>
            <a:lvl1pPr algn="ctr" defTabSz="933450">
              <a:defRPr sz="1000"/>
            </a:lvl1pPr>
          </a:lstStyle>
          <a:p>
            <a:r>
              <a:rPr lang="en-US" altLang="en-US"/>
              <a:t>Page </a:t>
            </a:r>
            <a:fld id="{BB7810B2-A935-474C-A014-AA599AD04502}" type="slidenum">
              <a:rPr lang="en-US" altLang="en-US"/>
              <a:pPr/>
              <a:t>‹#›</a:t>
            </a:fld>
            <a:endParaRPr lang="en-US" altLang="en-US"/>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79" name="Rectangle 7"/>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defTabSz="933450">
              <a:defRPr sz="2400">
                <a:solidFill>
                  <a:schemeClr val="tx1"/>
                </a:solidFill>
                <a:latin typeface="Times New Roman" charset="0"/>
              </a:defRPr>
            </a:lvl1pPr>
            <a:lvl2pPr marL="461963" defTabSz="933450">
              <a:defRPr sz="2400">
                <a:solidFill>
                  <a:schemeClr val="tx1"/>
                </a:solidFill>
                <a:latin typeface="Times New Roman" charset="0"/>
              </a:defRPr>
            </a:lvl2pPr>
            <a:lvl3pPr marL="923925" defTabSz="933450">
              <a:defRPr sz="2400">
                <a:solidFill>
                  <a:schemeClr val="tx1"/>
                </a:solidFill>
                <a:latin typeface="Times New Roman" charset="0"/>
              </a:defRPr>
            </a:lvl3pPr>
            <a:lvl4pPr marL="1387475" defTabSz="933450">
              <a:defRPr sz="2400">
                <a:solidFill>
                  <a:schemeClr val="tx1"/>
                </a:solidFill>
                <a:latin typeface="Times New Roman" charset="0"/>
              </a:defRPr>
            </a:lvl4pPr>
            <a:lvl5pPr marL="1849438" defTabSz="933450">
              <a:defRPr sz="2400">
                <a:solidFill>
                  <a:schemeClr val="tx1"/>
                </a:solidFill>
                <a:latin typeface="Times New Roman" charset="0"/>
              </a:defRPr>
            </a:lvl5pPr>
            <a:lvl6pPr marL="2306638" defTabSz="933450" eaLnBrk="0" fontAlgn="base" hangingPunct="0">
              <a:spcBef>
                <a:spcPct val="0"/>
              </a:spcBef>
              <a:spcAft>
                <a:spcPct val="0"/>
              </a:spcAft>
              <a:defRPr sz="2400">
                <a:solidFill>
                  <a:schemeClr val="tx1"/>
                </a:solidFill>
                <a:latin typeface="Times New Roman" charset="0"/>
              </a:defRPr>
            </a:lvl6pPr>
            <a:lvl7pPr marL="2763838" defTabSz="933450" eaLnBrk="0" fontAlgn="base" hangingPunct="0">
              <a:spcBef>
                <a:spcPct val="0"/>
              </a:spcBef>
              <a:spcAft>
                <a:spcPct val="0"/>
              </a:spcAft>
              <a:defRPr sz="2400">
                <a:solidFill>
                  <a:schemeClr val="tx1"/>
                </a:solidFill>
                <a:latin typeface="Times New Roman" charset="0"/>
              </a:defRPr>
            </a:lvl7pPr>
            <a:lvl8pPr marL="3221038" defTabSz="933450" eaLnBrk="0" fontAlgn="base" hangingPunct="0">
              <a:spcBef>
                <a:spcPct val="0"/>
              </a:spcBef>
              <a:spcAft>
                <a:spcPct val="0"/>
              </a:spcAft>
              <a:defRPr sz="2400">
                <a:solidFill>
                  <a:schemeClr val="tx1"/>
                </a:solidFill>
                <a:latin typeface="Times New Roman" charset="0"/>
              </a:defRPr>
            </a:lvl8pPr>
            <a:lvl9pPr marL="3678238" defTabSz="933450" eaLnBrk="0" fontAlgn="base" hangingPunct="0">
              <a:spcBef>
                <a:spcPct val="0"/>
              </a:spcBef>
              <a:spcAft>
                <a:spcPct val="0"/>
              </a:spcAft>
              <a:defRPr sz="2400">
                <a:solidFill>
                  <a:schemeClr val="tx1"/>
                </a:solidFill>
                <a:latin typeface="Times New Roman" charset="0"/>
              </a:defRPr>
            </a:lvl9pPr>
          </a:lstStyle>
          <a:p>
            <a:r>
              <a:rPr lang="en-US" altLang="en-US" sz="1200"/>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14720827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en-US"/>
              <a:t>doc.: IEEE 802.15-&lt;doc#&gt;</a:t>
            </a:r>
          </a:p>
        </p:txBody>
      </p:sp>
      <p:sp>
        <p:nvSpPr>
          <p:cNvPr id="2051" name="Rectangle 3"/>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b" anchorCtr="0" compatLnSpc="1">
            <a:prstTxWarp prst="textNoShape">
              <a:avLst/>
            </a:prstTxWarp>
            <a:spAutoFit/>
          </a:bodyPr>
          <a:lstStyle>
            <a:lvl1pPr defTabSz="933450">
              <a:defRPr sz="1400" b="1"/>
            </a:lvl1pPr>
          </a:lstStyle>
          <a:p>
            <a:r>
              <a:rPr lang="en-US" altLang="en-US"/>
              <a:t>&lt;month year&gt;</a:t>
            </a:r>
          </a:p>
        </p:txBody>
      </p:sp>
      <p:sp>
        <p:nvSpPr>
          <p:cNvPr id="205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3662" tIns="46038" rIns="93662"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spAutoFit/>
          </a:bodyPr>
          <a:lstStyle>
            <a:lvl5pPr marL="457200" lvl="4" algn="r" defTabSz="933450">
              <a:defRPr/>
            </a:lvl5pPr>
          </a:lstStyle>
          <a:p>
            <a:pPr lvl="4"/>
            <a:r>
              <a:rPr lang="en-US" altLang="en-US"/>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spAutoFit/>
          </a:bodyPr>
          <a:lstStyle>
            <a:lvl1pPr algn="r" defTabSz="933450">
              <a:defRPr/>
            </a:lvl1pPr>
          </a:lstStyle>
          <a:p>
            <a:r>
              <a:rPr lang="en-US" altLang="en-US"/>
              <a:t>Page </a:t>
            </a:r>
            <a:fld id="{2FAE903A-77C4-F849-8CEA-4086B609D00F}" type="slidenum">
              <a:rPr lang="en-US" altLang="en-US"/>
              <a:pPr/>
              <a:t>‹#›</a:t>
            </a:fld>
            <a:endParaRPr lang="en-US" altLang="en-US"/>
          </a:p>
        </p:txBody>
      </p:sp>
      <p:sp>
        <p:nvSpPr>
          <p:cNvPr id="2056" name="Rectangle 8"/>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r>
              <a:rPr lang="en-US" altLang="en-US"/>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1480850840"/>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ltLang="en-US" smtClean="0"/>
              <a:t>doc.: IEEE 802.15-&lt;doc#&gt;</a:t>
            </a:r>
            <a:endParaRPr lang="en-US" altLang="en-US"/>
          </a:p>
        </p:txBody>
      </p:sp>
      <p:sp>
        <p:nvSpPr>
          <p:cNvPr id="5" name="Date Placeholder 4"/>
          <p:cNvSpPr>
            <a:spLocks noGrp="1"/>
          </p:cNvSpPr>
          <p:nvPr>
            <p:ph type="dt" idx="11"/>
          </p:nvPr>
        </p:nvSpPr>
        <p:spPr/>
        <p:txBody>
          <a:bodyPr/>
          <a:lstStyle/>
          <a:p>
            <a:r>
              <a:rPr lang="en-US" altLang="en-US" smtClean="0"/>
              <a:t>&lt;month year&gt;</a:t>
            </a:r>
            <a:endParaRPr lang="en-US" altLang="en-US"/>
          </a:p>
        </p:txBody>
      </p:sp>
      <p:sp>
        <p:nvSpPr>
          <p:cNvPr id="6" name="Footer Placeholder 5"/>
          <p:cNvSpPr>
            <a:spLocks noGrp="1"/>
          </p:cNvSpPr>
          <p:nvPr>
            <p:ph type="ftr" sz="quarter" idx="12"/>
          </p:nvPr>
        </p:nvSpPr>
        <p:spPr/>
        <p:txBody>
          <a:bodyPr/>
          <a:lstStyle/>
          <a:p>
            <a:pPr lvl="4"/>
            <a:r>
              <a:rPr lang="en-US" altLang="en-US" smtClean="0"/>
              <a:t>&lt;author&gt;, &lt;company&gt;</a:t>
            </a:r>
            <a:endParaRPr lang="en-US" altLang="en-US"/>
          </a:p>
        </p:txBody>
      </p:sp>
      <p:sp>
        <p:nvSpPr>
          <p:cNvPr id="7" name="Slide Number Placeholder 6"/>
          <p:cNvSpPr>
            <a:spLocks noGrp="1"/>
          </p:cNvSpPr>
          <p:nvPr>
            <p:ph type="sldNum" sz="quarter" idx="13"/>
          </p:nvPr>
        </p:nvSpPr>
        <p:spPr/>
        <p:txBody>
          <a:bodyPr/>
          <a:lstStyle/>
          <a:p>
            <a:r>
              <a:rPr lang="en-US" altLang="en-US" smtClean="0"/>
              <a:t>Page </a:t>
            </a:r>
            <a:fld id="{2FAE903A-77C4-F849-8CEA-4086B609D00F}" type="slidenum">
              <a:rPr lang="en-US" altLang="en-US" smtClean="0"/>
              <a:pPr/>
              <a:t>1</a:t>
            </a:fld>
            <a:endParaRPr lang="en-US" altLang="en-US"/>
          </a:p>
        </p:txBody>
      </p:sp>
    </p:spTree>
    <p:extLst>
      <p:ext uri="{BB962C8B-B14F-4D97-AF65-F5344CB8AC3E}">
        <p14:creationId xmlns:p14="http://schemas.microsoft.com/office/powerpoint/2010/main" val="837685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doc.: IEEE 802.15-&lt;doc#&gt;</a:t>
            </a:r>
          </a:p>
        </p:txBody>
      </p:sp>
      <p:sp>
        <p:nvSpPr>
          <p:cNvPr id="5" name="Rectangle 3"/>
          <p:cNvSpPr>
            <a:spLocks noGrp="1" noChangeArrowheads="1"/>
          </p:cNvSpPr>
          <p:nvPr>
            <p:ph type="dt" idx="1"/>
          </p:nvPr>
        </p:nvSpPr>
        <p:spPr>
          <a:ln/>
        </p:spPr>
        <p:txBody>
          <a:bodyPr/>
          <a:lstStyle/>
          <a:p>
            <a:r>
              <a:rPr lang="en-US" altLang="en-US"/>
              <a:t>&lt;month year&gt;</a:t>
            </a:r>
          </a:p>
        </p:txBody>
      </p:sp>
      <p:sp>
        <p:nvSpPr>
          <p:cNvPr id="6" name="Rectangle 6"/>
          <p:cNvSpPr>
            <a:spLocks noGrp="1" noChangeArrowheads="1"/>
          </p:cNvSpPr>
          <p:nvPr>
            <p:ph type="ftr" sz="quarter" idx="4"/>
          </p:nvPr>
        </p:nvSpPr>
        <p:spPr>
          <a:ln/>
        </p:spPr>
        <p:txBody>
          <a:bodyPr/>
          <a:lstStyle/>
          <a:p>
            <a:pPr lvl="4"/>
            <a:r>
              <a:rPr lang="en-US" altLang="en-US"/>
              <a:t>&lt;author&gt;, &lt;company&gt;</a:t>
            </a:r>
          </a:p>
        </p:txBody>
      </p:sp>
      <p:sp>
        <p:nvSpPr>
          <p:cNvPr id="7" name="Rectangle 7"/>
          <p:cNvSpPr>
            <a:spLocks noGrp="1" noChangeArrowheads="1"/>
          </p:cNvSpPr>
          <p:nvPr>
            <p:ph type="sldNum" sz="quarter" idx="5"/>
          </p:nvPr>
        </p:nvSpPr>
        <p:spPr>
          <a:ln/>
        </p:spPr>
        <p:txBody>
          <a:bodyPr/>
          <a:lstStyle/>
          <a:p>
            <a:r>
              <a:rPr lang="en-US" altLang="en-US"/>
              <a:t>Page </a:t>
            </a:r>
            <a:fld id="{ED0F8143-6BF7-B74E-A1D9-F625FDBA84CD}" type="slidenum">
              <a:rPr lang="en-US" altLang="en-US"/>
              <a:pPr/>
              <a:t>6</a:t>
            </a:fld>
            <a:endParaRPr lang="en-US" altLang="en-US"/>
          </a:p>
        </p:txBody>
      </p:sp>
      <p:sp>
        <p:nvSpPr>
          <p:cNvPr id="24578" name="Rectangle 2"/>
          <p:cNvSpPr>
            <a:spLocks noGrp="1" noRot="1" noChangeAspect="1"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36472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de-DE" altLang="en-US" smtClean="0"/>
              <a:t>Sept 2016</a:t>
            </a:r>
            <a:endParaRPr lang="en-US" altLang="en-US"/>
          </a:p>
        </p:txBody>
      </p:sp>
      <p:sp>
        <p:nvSpPr>
          <p:cNvPr id="5" name="Footer Placeholder 4"/>
          <p:cNvSpPr>
            <a:spLocks noGrp="1"/>
          </p:cNvSpPr>
          <p:nvPr>
            <p:ph type="ftr" sz="quarter" idx="11"/>
          </p:nvPr>
        </p:nvSpPr>
        <p:spPr/>
        <p:txBody>
          <a:bodyPr/>
          <a:lstStyle>
            <a:lvl1pPr>
              <a:defRPr/>
            </a:lvl1pPr>
          </a:lstStyle>
          <a:p>
            <a:r>
              <a:rPr lang="en-US" altLang="en-US" smtClean="0"/>
              <a:t>Max Riegel, Nokia Bell Labs</a:t>
            </a:r>
            <a:endParaRPr lang="en-US" altLang="en-US"/>
          </a:p>
        </p:txBody>
      </p:sp>
      <p:sp>
        <p:nvSpPr>
          <p:cNvPr id="6" name="Slide Number Placeholder 5"/>
          <p:cNvSpPr>
            <a:spLocks noGrp="1"/>
          </p:cNvSpPr>
          <p:nvPr>
            <p:ph type="sldNum" sz="quarter" idx="12"/>
          </p:nvPr>
        </p:nvSpPr>
        <p:spPr/>
        <p:txBody>
          <a:bodyPr/>
          <a:lstStyle>
            <a:lvl1pPr>
              <a:defRPr/>
            </a:lvl1pPr>
          </a:lstStyle>
          <a:p>
            <a:r>
              <a:rPr lang="en-US" altLang="en-US"/>
              <a:t>Slide </a:t>
            </a:r>
            <a:fld id="{1F730E1A-BB4A-D34A-847A-D2BF70E69674}" type="slidenum">
              <a:rPr lang="en-US" altLang="en-US"/>
              <a:pPr/>
              <a:t>‹#›</a:t>
            </a:fld>
            <a:endParaRPr lang="en-US" altLang="en-US"/>
          </a:p>
        </p:txBody>
      </p:sp>
    </p:spTree>
    <p:extLst>
      <p:ext uri="{BB962C8B-B14F-4D97-AF65-F5344CB8AC3E}">
        <p14:creationId xmlns:p14="http://schemas.microsoft.com/office/powerpoint/2010/main" val="173915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de-DE" altLang="en-US" smtClean="0"/>
              <a:t>Sept 2016</a:t>
            </a:r>
            <a:endParaRPr lang="en-US" altLang="en-US"/>
          </a:p>
        </p:txBody>
      </p:sp>
      <p:sp>
        <p:nvSpPr>
          <p:cNvPr id="5" name="Footer Placeholder 4"/>
          <p:cNvSpPr>
            <a:spLocks noGrp="1"/>
          </p:cNvSpPr>
          <p:nvPr>
            <p:ph type="ftr" sz="quarter" idx="11"/>
          </p:nvPr>
        </p:nvSpPr>
        <p:spPr/>
        <p:txBody>
          <a:bodyPr/>
          <a:lstStyle>
            <a:lvl1pPr>
              <a:defRPr/>
            </a:lvl1pPr>
          </a:lstStyle>
          <a:p>
            <a:r>
              <a:rPr lang="en-US" altLang="en-US" smtClean="0"/>
              <a:t>Max Riegel, Nokia Bell Labs</a:t>
            </a:r>
            <a:endParaRPr lang="en-US" altLang="en-US"/>
          </a:p>
        </p:txBody>
      </p:sp>
      <p:sp>
        <p:nvSpPr>
          <p:cNvPr id="6" name="Slide Number Placeholder 5"/>
          <p:cNvSpPr>
            <a:spLocks noGrp="1"/>
          </p:cNvSpPr>
          <p:nvPr>
            <p:ph type="sldNum" sz="quarter" idx="12"/>
          </p:nvPr>
        </p:nvSpPr>
        <p:spPr/>
        <p:txBody>
          <a:bodyPr/>
          <a:lstStyle>
            <a:lvl1pPr>
              <a:defRPr/>
            </a:lvl1pPr>
          </a:lstStyle>
          <a:p>
            <a:r>
              <a:rPr lang="en-US" altLang="en-US"/>
              <a:t>Slide </a:t>
            </a:r>
            <a:fld id="{C650E5FD-5C38-0748-A015-CFC0D1959B8C}" type="slidenum">
              <a:rPr lang="en-US" altLang="en-US"/>
              <a:pPr/>
              <a:t>‹#›</a:t>
            </a:fld>
            <a:endParaRPr lang="en-US" altLang="en-US"/>
          </a:p>
        </p:txBody>
      </p:sp>
    </p:spTree>
    <p:extLst>
      <p:ext uri="{BB962C8B-B14F-4D97-AF65-F5344CB8AC3E}">
        <p14:creationId xmlns:p14="http://schemas.microsoft.com/office/powerpoint/2010/main" val="1903922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de-DE" altLang="en-US" smtClean="0"/>
              <a:t>Sept 2016</a:t>
            </a:r>
            <a:endParaRPr lang="en-US" altLang="en-US"/>
          </a:p>
        </p:txBody>
      </p:sp>
      <p:sp>
        <p:nvSpPr>
          <p:cNvPr id="5" name="Footer Placeholder 4"/>
          <p:cNvSpPr>
            <a:spLocks noGrp="1"/>
          </p:cNvSpPr>
          <p:nvPr>
            <p:ph type="ftr" sz="quarter" idx="11"/>
          </p:nvPr>
        </p:nvSpPr>
        <p:spPr/>
        <p:txBody>
          <a:bodyPr/>
          <a:lstStyle>
            <a:lvl1pPr>
              <a:defRPr/>
            </a:lvl1pPr>
          </a:lstStyle>
          <a:p>
            <a:r>
              <a:rPr lang="en-US" altLang="en-US" smtClean="0"/>
              <a:t>Max Riegel, Nokia Bell Labs</a:t>
            </a:r>
            <a:endParaRPr lang="en-US" altLang="en-US"/>
          </a:p>
        </p:txBody>
      </p:sp>
      <p:sp>
        <p:nvSpPr>
          <p:cNvPr id="6" name="Slide Number Placeholder 5"/>
          <p:cNvSpPr>
            <a:spLocks noGrp="1"/>
          </p:cNvSpPr>
          <p:nvPr>
            <p:ph type="sldNum" sz="quarter" idx="12"/>
          </p:nvPr>
        </p:nvSpPr>
        <p:spPr/>
        <p:txBody>
          <a:bodyPr/>
          <a:lstStyle>
            <a:lvl1pPr>
              <a:defRPr/>
            </a:lvl1pPr>
          </a:lstStyle>
          <a:p>
            <a:r>
              <a:rPr lang="en-US" altLang="en-US"/>
              <a:t>Slide </a:t>
            </a:r>
            <a:fld id="{28A772BB-45DE-0044-A5FE-EBF90AE3B6D6}" type="slidenum">
              <a:rPr lang="en-US" altLang="en-US"/>
              <a:pPr/>
              <a:t>‹#›</a:t>
            </a:fld>
            <a:endParaRPr lang="en-US" altLang="en-US"/>
          </a:p>
        </p:txBody>
      </p:sp>
    </p:spTree>
    <p:extLst>
      <p:ext uri="{BB962C8B-B14F-4D97-AF65-F5344CB8AC3E}">
        <p14:creationId xmlns:p14="http://schemas.microsoft.com/office/powerpoint/2010/main" val="1720965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de-DE" altLang="en-US" smtClean="0"/>
              <a:t>Sept 2016</a:t>
            </a:r>
            <a:endParaRPr lang="en-US" altLang="en-US"/>
          </a:p>
        </p:txBody>
      </p:sp>
      <p:sp>
        <p:nvSpPr>
          <p:cNvPr id="5" name="Footer Placeholder 4"/>
          <p:cNvSpPr>
            <a:spLocks noGrp="1"/>
          </p:cNvSpPr>
          <p:nvPr>
            <p:ph type="ftr" sz="quarter" idx="11"/>
          </p:nvPr>
        </p:nvSpPr>
        <p:spPr/>
        <p:txBody>
          <a:bodyPr/>
          <a:lstStyle>
            <a:lvl1pPr>
              <a:defRPr/>
            </a:lvl1pPr>
          </a:lstStyle>
          <a:p>
            <a:r>
              <a:rPr lang="en-US" altLang="en-US" smtClean="0"/>
              <a:t>Max Riegel, Nokia Bell Labs</a:t>
            </a:r>
            <a:endParaRPr lang="en-US" altLang="en-US"/>
          </a:p>
        </p:txBody>
      </p:sp>
      <p:sp>
        <p:nvSpPr>
          <p:cNvPr id="6" name="Slide Number Placeholder 5"/>
          <p:cNvSpPr>
            <a:spLocks noGrp="1"/>
          </p:cNvSpPr>
          <p:nvPr>
            <p:ph type="sldNum" sz="quarter" idx="12"/>
          </p:nvPr>
        </p:nvSpPr>
        <p:spPr/>
        <p:txBody>
          <a:bodyPr/>
          <a:lstStyle>
            <a:lvl1pPr>
              <a:defRPr/>
            </a:lvl1pPr>
          </a:lstStyle>
          <a:p>
            <a:r>
              <a:rPr lang="en-US" altLang="en-US"/>
              <a:t>Slide </a:t>
            </a:r>
            <a:fld id="{1661D582-494D-5841-A6E9-48DD9445C89D}" type="slidenum">
              <a:rPr lang="en-US" altLang="en-US"/>
              <a:pPr/>
              <a:t>‹#›</a:t>
            </a:fld>
            <a:endParaRPr lang="en-US" altLang="en-US"/>
          </a:p>
        </p:txBody>
      </p:sp>
    </p:spTree>
    <p:extLst>
      <p:ext uri="{BB962C8B-B14F-4D97-AF65-F5344CB8AC3E}">
        <p14:creationId xmlns:p14="http://schemas.microsoft.com/office/powerpoint/2010/main" val="268329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de-DE" altLang="en-US" smtClean="0"/>
              <a:t>Sept 2016</a:t>
            </a:r>
            <a:endParaRPr lang="en-US" altLang="en-US"/>
          </a:p>
        </p:txBody>
      </p:sp>
      <p:sp>
        <p:nvSpPr>
          <p:cNvPr id="5" name="Footer Placeholder 4"/>
          <p:cNvSpPr>
            <a:spLocks noGrp="1"/>
          </p:cNvSpPr>
          <p:nvPr>
            <p:ph type="ftr" sz="quarter" idx="11"/>
          </p:nvPr>
        </p:nvSpPr>
        <p:spPr/>
        <p:txBody>
          <a:bodyPr/>
          <a:lstStyle>
            <a:lvl1pPr>
              <a:defRPr/>
            </a:lvl1pPr>
          </a:lstStyle>
          <a:p>
            <a:r>
              <a:rPr lang="en-US" altLang="en-US" smtClean="0"/>
              <a:t>Max Riegel, Nokia Bell Labs</a:t>
            </a:r>
            <a:endParaRPr lang="en-US" altLang="en-US"/>
          </a:p>
        </p:txBody>
      </p:sp>
      <p:sp>
        <p:nvSpPr>
          <p:cNvPr id="6" name="Slide Number Placeholder 5"/>
          <p:cNvSpPr>
            <a:spLocks noGrp="1"/>
          </p:cNvSpPr>
          <p:nvPr>
            <p:ph type="sldNum" sz="quarter" idx="12"/>
          </p:nvPr>
        </p:nvSpPr>
        <p:spPr/>
        <p:txBody>
          <a:bodyPr/>
          <a:lstStyle>
            <a:lvl1pPr>
              <a:defRPr/>
            </a:lvl1pPr>
          </a:lstStyle>
          <a:p>
            <a:r>
              <a:rPr lang="en-US" altLang="en-US"/>
              <a:t>Slide </a:t>
            </a:r>
            <a:fld id="{4E89D9F1-B24C-DC46-94E7-0D93078A9D83}" type="slidenum">
              <a:rPr lang="en-US" altLang="en-US"/>
              <a:pPr/>
              <a:t>‹#›</a:t>
            </a:fld>
            <a:endParaRPr lang="en-US" altLang="en-US"/>
          </a:p>
        </p:txBody>
      </p:sp>
    </p:spTree>
    <p:extLst>
      <p:ext uri="{BB962C8B-B14F-4D97-AF65-F5344CB8AC3E}">
        <p14:creationId xmlns:p14="http://schemas.microsoft.com/office/powerpoint/2010/main" val="99407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de-DE" altLang="en-US" smtClean="0"/>
              <a:t>Sept 2016</a:t>
            </a:r>
            <a:endParaRPr lang="en-US" altLang="en-US"/>
          </a:p>
        </p:txBody>
      </p:sp>
      <p:sp>
        <p:nvSpPr>
          <p:cNvPr id="6" name="Footer Placeholder 5"/>
          <p:cNvSpPr>
            <a:spLocks noGrp="1"/>
          </p:cNvSpPr>
          <p:nvPr>
            <p:ph type="ftr" sz="quarter" idx="11"/>
          </p:nvPr>
        </p:nvSpPr>
        <p:spPr/>
        <p:txBody>
          <a:bodyPr/>
          <a:lstStyle>
            <a:lvl1pPr>
              <a:defRPr/>
            </a:lvl1pPr>
          </a:lstStyle>
          <a:p>
            <a:r>
              <a:rPr lang="en-US" altLang="en-US" smtClean="0"/>
              <a:t>Max Riegel, Nokia Bell Labs</a:t>
            </a:r>
            <a:endParaRPr lang="en-US" altLang="en-US"/>
          </a:p>
        </p:txBody>
      </p:sp>
      <p:sp>
        <p:nvSpPr>
          <p:cNvPr id="7" name="Slide Number Placeholder 6"/>
          <p:cNvSpPr>
            <a:spLocks noGrp="1"/>
          </p:cNvSpPr>
          <p:nvPr>
            <p:ph type="sldNum" sz="quarter" idx="12"/>
          </p:nvPr>
        </p:nvSpPr>
        <p:spPr/>
        <p:txBody>
          <a:bodyPr/>
          <a:lstStyle>
            <a:lvl1pPr>
              <a:defRPr/>
            </a:lvl1pPr>
          </a:lstStyle>
          <a:p>
            <a:r>
              <a:rPr lang="en-US" altLang="en-US"/>
              <a:t>Slide </a:t>
            </a:r>
            <a:fld id="{48719C70-98D7-7847-B976-1910D75A3945}" type="slidenum">
              <a:rPr lang="en-US" altLang="en-US"/>
              <a:pPr/>
              <a:t>‹#›</a:t>
            </a:fld>
            <a:endParaRPr lang="en-US" altLang="en-US"/>
          </a:p>
        </p:txBody>
      </p:sp>
    </p:spTree>
    <p:extLst>
      <p:ext uri="{BB962C8B-B14F-4D97-AF65-F5344CB8AC3E}">
        <p14:creationId xmlns:p14="http://schemas.microsoft.com/office/powerpoint/2010/main" val="2146773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de-DE" altLang="en-US" smtClean="0"/>
              <a:t>Sept 2016</a:t>
            </a:r>
            <a:endParaRPr lang="en-US" altLang="en-US"/>
          </a:p>
        </p:txBody>
      </p:sp>
      <p:sp>
        <p:nvSpPr>
          <p:cNvPr id="8" name="Footer Placeholder 7"/>
          <p:cNvSpPr>
            <a:spLocks noGrp="1"/>
          </p:cNvSpPr>
          <p:nvPr>
            <p:ph type="ftr" sz="quarter" idx="11"/>
          </p:nvPr>
        </p:nvSpPr>
        <p:spPr/>
        <p:txBody>
          <a:bodyPr/>
          <a:lstStyle>
            <a:lvl1pPr>
              <a:defRPr/>
            </a:lvl1pPr>
          </a:lstStyle>
          <a:p>
            <a:r>
              <a:rPr lang="en-US" altLang="en-US" smtClean="0"/>
              <a:t>Max Riegel, Nokia Bell Labs</a:t>
            </a:r>
            <a:endParaRPr lang="en-US" altLang="en-US"/>
          </a:p>
        </p:txBody>
      </p:sp>
      <p:sp>
        <p:nvSpPr>
          <p:cNvPr id="9" name="Slide Number Placeholder 8"/>
          <p:cNvSpPr>
            <a:spLocks noGrp="1"/>
          </p:cNvSpPr>
          <p:nvPr>
            <p:ph type="sldNum" sz="quarter" idx="12"/>
          </p:nvPr>
        </p:nvSpPr>
        <p:spPr/>
        <p:txBody>
          <a:bodyPr/>
          <a:lstStyle>
            <a:lvl1pPr>
              <a:defRPr/>
            </a:lvl1pPr>
          </a:lstStyle>
          <a:p>
            <a:r>
              <a:rPr lang="en-US" altLang="en-US"/>
              <a:t>Slide </a:t>
            </a:r>
            <a:fld id="{0EBE61B1-F267-AE47-9163-7861D51C78C4}" type="slidenum">
              <a:rPr lang="en-US" altLang="en-US"/>
              <a:pPr/>
              <a:t>‹#›</a:t>
            </a:fld>
            <a:endParaRPr lang="en-US" altLang="en-US"/>
          </a:p>
        </p:txBody>
      </p:sp>
    </p:spTree>
    <p:extLst>
      <p:ext uri="{BB962C8B-B14F-4D97-AF65-F5344CB8AC3E}">
        <p14:creationId xmlns:p14="http://schemas.microsoft.com/office/powerpoint/2010/main" val="942099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de-DE" altLang="en-US" smtClean="0"/>
              <a:t>Sept 2016</a:t>
            </a:r>
            <a:endParaRPr lang="en-US" altLang="en-US"/>
          </a:p>
        </p:txBody>
      </p:sp>
      <p:sp>
        <p:nvSpPr>
          <p:cNvPr id="4" name="Footer Placeholder 3"/>
          <p:cNvSpPr>
            <a:spLocks noGrp="1"/>
          </p:cNvSpPr>
          <p:nvPr>
            <p:ph type="ftr" sz="quarter" idx="11"/>
          </p:nvPr>
        </p:nvSpPr>
        <p:spPr/>
        <p:txBody>
          <a:bodyPr/>
          <a:lstStyle>
            <a:lvl1pPr>
              <a:defRPr/>
            </a:lvl1pPr>
          </a:lstStyle>
          <a:p>
            <a:r>
              <a:rPr lang="en-US" altLang="en-US" smtClean="0"/>
              <a:t>Max Riegel, Nokia Bell Labs</a:t>
            </a:r>
            <a:endParaRPr lang="en-US" altLang="en-US"/>
          </a:p>
        </p:txBody>
      </p:sp>
      <p:sp>
        <p:nvSpPr>
          <p:cNvPr id="5" name="Slide Number Placeholder 4"/>
          <p:cNvSpPr>
            <a:spLocks noGrp="1"/>
          </p:cNvSpPr>
          <p:nvPr>
            <p:ph type="sldNum" sz="quarter" idx="12"/>
          </p:nvPr>
        </p:nvSpPr>
        <p:spPr/>
        <p:txBody>
          <a:bodyPr/>
          <a:lstStyle>
            <a:lvl1pPr>
              <a:defRPr/>
            </a:lvl1pPr>
          </a:lstStyle>
          <a:p>
            <a:r>
              <a:rPr lang="en-US" altLang="en-US"/>
              <a:t>Slide </a:t>
            </a:r>
            <a:fld id="{FD23CE9F-C5F4-EC46-9A75-7E02C142D626}" type="slidenum">
              <a:rPr lang="en-US" altLang="en-US"/>
              <a:pPr/>
              <a:t>‹#›</a:t>
            </a:fld>
            <a:endParaRPr lang="en-US" altLang="en-US"/>
          </a:p>
        </p:txBody>
      </p:sp>
    </p:spTree>
    <p:extLst>
      <p:ext uri="{BB962C8B-B14F-4D97-AF65-F5344CB8AC3E}">
        <p14:creationId xmlns:p14="http://schemas.microsoft.com/office/powerpoint/2010/main" val="474190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378281"/>
            <a:ext cx="1600200" cy="215444"/>
          </a:xfrm>
        </p:spPr>
        <p:txBody>
          <a:bodyPr/>
          <a:lstStyle>
            <a:lvl1pPr>
              <a:defRPr/>
            </a:lvl1pPr>
          </a:lstStyle>
          <a:p>
            <a:r>
              <a:rPr lang="de-DE" altLang="en-US" smtClean="0"/>
              <a:t>Sept 2016</a:t>
            </a:r>
            <a:endParaRPr lang="en-US" altLang="en-US" dirty="0"/>
          </a:p>
        </p:txBody>
      </p:sp>
      <p:sp>
        <p:nvSpPr>
          <p:cNvPr id="3" name="Footer Placeholder 2"/>
          <p:cNvSpPr>
            <a:spLocks noGrp="1"/>
          </p:cNvSpPr>
          <p:nvPr>
            <p:ph type="ftr" sz="quarter" idx="11"/>
          </p:nvPr>
        </p:nvSpPr>
        <p:spPr>
          <a:xfrm>
            <a:off x="5486400" y="6475413"/>
            <a:ext cx="3124200" cy="184666"/>
          </a:xfrm>
        </p:spPr>
        <p:txBody>
          <a:bodyPr/>
          <a:lstStyle>
            <a:lvl1pPr>
              <a:defRPr/>
            </a:lvl1pPr>
          </a:lstStyle>
          <a:p>
            <a:r>
              <a:rPr lang="en-US" altLang="en-US" smtClean="0"/>
              <a:t>Max Riegel, Nokia Bell Labs</a:t>
            </a:r>
            <a:endParaRPr lang="en-US" altLang="en-US" dirty="0" smtClean="0"/>
          </a:p>
        </p:txBody>
      </p:sp>
      <p:sp>
        <p:nvSpPr>
          <p:cNvPr id="4" name="Slide Number Placeholder 3"/>
          <p:cNvSpPr>
            <a:spLocks noGrp="1"/>
          </p:cNvSpPr>
          <p:nvPr>
            <p:ph type="sldNum" sz="quarter" idx="12"/>
          </p:nvPr>
        </p:nvSpPr>
        <p:spPr/>
        <p:txBody>
          <a:bodyPr/>
          <a:lstStyle>
            <a:lvl1pPr>
              <a:defRPr/>
            </a:lvl1pPr>
          </a:lstStyle>
          <a:p>
            <a:r>
              <a:rPr lang="en-US" altLang="en-US"/>
              <a:t>Slide </a:t>
            </a:r>
            <a:fld id="{A566C5CD-184E-D84F-BFDA-547855C158F7}" type="slidenum">
              <a:rPr lang="en-US" altLang="en-US"/>
              <a:pPr/>
              <a:t>‹#›</a:t>
            </a:fld>
            <a:endParaRPr lang="en-US" altLang="en-US"/>
          </a:p>
        </p:txBody>
      </p:sp>
    </p:spTree>
    <p:extLst>
      <p:ext uri="{BB962C8B-B14F-4D97-AF65-F5344CB8AC3E}">
        <p14:creationId xmlns:p14="http://schemas.microsoft.com/office/powerpoint/2010/main" val="412591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de-DE" altLang="en-US" smtClean="0"/>
              <a:t>Sept 2016</a:t>
            </a:r>
            <a:endParaRPr lang="en-US" altLang="en-US"/>
          </a:p>
        </p:txBody>
      </p:sp>
      <p:sp>
        <p:nvSpPr>
          <p:cNvPr id="6" name="Footer Placeholder 5"/>
          <p:cNvSpPr>
            <a:spLocks noGrp="1"/>
          </p:cNvSpPr>
          <p:nvPr>
            <p:ph type="ftr" sz="quarter" idx="11"/>
          </p:nvPr>
        </p:nvSpPr>
        <p:spPr/>
        <p:txBody>
          <a:bodyPr/>
          <a:lstStyle>
            <a:lvl1pPr>
              <a:defRPr/>
            </a:lvl1pPr>
          </a:lstStyle>
          <a:p>
            <a:r>
              <a:rPr lang="en-US" altLang="en-US" smtClean="0"/>
              <a:t>Max Riegel, Nokia Bell Labs</a:t>
            </a:r>
            <a:endParaRPr lang="en-US" altLang="en-US"/>
          </a:p>
        </p:txBody>
      </p:sp>
      <p:sp>
        <p:nvSpPr>
          <p:cNvPr id="7" name="Slide Number Placeholder 6"/>
          <p:cNvSpPr>
            <a:spLocks noGrp="1"/>
          </p:cNvSpPr>
          <p:nvPr>
            <p:ph type="sldNum" sz="quarter" idx="12"/>
          </p:nvPr>
        </p:nvSpPr>
        <p:spPr/>
        <p:txBody>
          <a:bodyPr/>
          <a:lstStyle>
            <a:lvl1pPr>
              <a:defRPr/>
            </a:lvl1pPr>
          </a:lstStyle>
          <a:p>
            <a:r>
              <a:rPr lang="en-US" altLang="en-US"/>
              <a:t>Slide </a:t>
            </a:r>
            <a:fld id="{297AC5D8-4807-F248-BECB-2FB03D0A0477}" type="slidenum">
              <a:rPr lang="en-US" altLang="en-US"/>
              <a:pPr/>
              <a:t>‹#›</a:t>
            </a:fld>
            <a:endParaRPr lang="en-US" altLang="en-US"/>
          </a:p>
        </p:txBody>
      </p:sp>
    </p:spTree>
    <p:extLst>
      <p:ext uri="{BB962C8B-B14F-4D97-AF65-F5344CB8AC3E}">
        <p14:creationId xmlns:p14="http://schemas.microsoft.com/office/powerpoint/2010/main" val="206173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de-DE" altLang="en-US" smtClean="0"/>
              <a:t>Sept 2016</a:t>
            </a:r>
            <a:endParaRPr lang="en-US" altLang="en-US"/>
          </a:p>
        </p:txBody>
      </p:sp>
      <p:sp>
        <p:nvSpPr>
          <p:cNvPr id="6" name="Footer Placeholder 5"/>
          <p:cNvSpPr>
            <a:spLocks noGrp="1"/>
          </p:cNvSpPr>
          <p:nvPr>
            <p:ph type="ftr" sz="quarter" idx="11"/>
          </p:nvPr>
        </p:nvSpPr>
        <p:spPr/>
        <p:txBody>
          <a:bodyPr/>
          <a:lstStyle>
            <a:lvl1pPr>
              <a:defRPr/>
            </a:lvl1pPr>
          </a:lstStyle>
          <a:p>
            <a:r>
              <a:rPr lang="en-US" altLang="en-US" smtClean="0"/>
              <a:t>Max Riegel, Nokia Bell Labs</a:t>
            </a:r>
            <a:endParaRPr lang="en-US" altLang="en-US"/>
          </a:p>
        </p:txBody>
      </p:sp>
      <p:sp>
        <p:nvSpPr>
          <p:cNvPr id="7" name="Slide Number Placeholder 6"/>
          <p:cNvSpPr>
            <a:spLocks noGrp="1"/>
          </p:cNvSpPr>
          <p:nvPr>
            <p:ph type="sldNum" sz="quarter" idx="12"/>
          </p:nvPr>
        </p:nvSpPr>
        <p:spPr/>
        <p:txBody>
          <a:bodyPr/>
          <a:lstStyle>
            <a:lvl1pPr>
              <a:defRPr/>
            </a:lvl1pPr>
          </a:lstStyle>
          <a:p>
            <a:r>
              <a:rPr lang="en-US" altLang="en-US"/>
              <a:t>Slide </a:t>
            </a:r>
            <a:fld id="{F67CACA7-AE16-2243-AFD6-35CD87D5C8E2}" type="slidenum">
              <a:rPr lang="en-US" altLang="en-US"/>
              <a:pPr/>
              <a:t>‹#›</a:t>
            </a:fld>
            <a:endParaRPr lang="en-US" altLang="en-US"/>
          </a:p>
        </p:txBody>
      </p:sp>
    </p:spTree>
    <p:extLst>
      <p:ext uri="{BB962C8B-B14F-4D97-AF65-F5344CB8AC3E}">
        <p14:creationId xmlns:p14="http://schemas.microsoft.com/office/powerpoint/2010/main" val="127260626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endParaRPr lang="en-US" altLang="en-US"/>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a:p>
        </p:txBody>
      </p:sp>
      <p:sp>
        <p:nvSpPr>
          <p:cNvPr id="1028" name="Rectangle 4"/>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b" anchorCtr="0" compatLnSpc="1">
            <a:prstTxWarp prst="textNoShape">
              <a:avLst/>
            </a:prstTxWarp>
            <a:spAutoFit/>
          </a:bodyPr>
          <a:lstStyle>
            <a:lvl1pPr>
              <a:defRPr sz="1400" b="1"/>
            </a:lvl1pPr>
          </a:lstStyle>
          <a:p>
            <a:r>
              <a:rPr lang="de-DE" altLang="en-US" smtClean="0"/>
              <a:t>Sept 2016</a:t>
            </a:r>
            <a:endParaRPr lang="en-US" altLang="en-US" dirty="0" smtClean="0"/>
          </a:p>
        </p:txBody>
      </p:sp>
      <p:sp>
        <p:nvSpPr>
          <p:cNvPr id="1029" name="Rectangle 5"/>
          <p:cNvSpPr>
            <a:spLocks noGrp="1" noChangeArrowheads="1"/>
          </p:cNvSpPr>
          <p:nvPr>
            <p:ph type="ftr" sz="quarter" idx="3"/>
          </p:nvPr>
        </p:nvSpPr>
        <p:spPr bwMode="auto">
          <a:xfrm>
            <a:off x="5486400" y="6475413"/>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spAutoFit/>
          </a:bodyPr>
          <a:lstStyle>
            <a:lvl1pPr algn="r">
              <a:defRPr/>
            </a:lvl1pPr>
          </a:lstStyle>
          <a:p>
            <a:r>
              <a:rPr lang="en-US" altLang="en-US" dirty="0" smtClean="0"/>
              <a:t>Max Riegel, Nokia Bell Labs</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1pPr algn="ctr">
              <a:defRPr/>
            </a:lvl1pPr>
          </a:lstStyle>
          <a:p>
            <a:r>
              <a:rPr lang="en-US" altLang="en-US"/>
              <a:t>Slide </a:t>
            </a:r>
            <a:fld id="{F775FBC2-9D9F-A642-9584-4DC5E73674F6}" type="slidenum">
              <a:rPr lang="en-US" altLang="en-US"/>
              <a:pPr/>
              <a:t>‹#›</a:t>
            </a:fld>
            <a:endParaRPr lang="en-US" altLang="en-US"/>
          </a:p>
        </p:txBody>
      </p:sp>
      <p:sp>
        <p:nvSpPr>
          <p:cNvPr id="1031" name="Rectangle 7"/>
          <p:cNvSpPr>
            <a:spLocks noChangeArrowheads="1"/>
          </p:cNvSpPr>
          <p:nvPr/>
        </p:nvSpPr>
        <p:spPr bwMode="auto">
          <a:xfrm>
            <a:off x="3851920" y="394156"/>
            <a:ext cx="460628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nchor="b">
            <a:spAutoFit/>
          </a:bodyPr>
          <a:lstStyle/>
          <a:p>
            <a:pPr lvl="4" algn="r"/>
            <a:r>
              <a:rPr lang="en-US" altLang="en-US" sz="1400" b="1" dirty="0"/>
              <a:t>doc.: IEEE </a:t>
            </a:r>
            <a:r>
              <a:rPr lang="en-US" altLang="en-US" sz="1400" b="1" dirty="0" smtClean="0"/>
              <a:t>802.</a:t>
            </a:r>
            <a:r>
              <a:rPr lang="is-IS" altLang="en-US" sz="1400" b="1" dirty="0" smtClean="0"/>
              <a:t>15-16-0640-00-003d</a:t>
            </a:r>
            <a:endParaRPr lang="en-US" altLang="en-US" sz="1400" b="1"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r>
              <a:rPr lang="en-US" altLang="en-US"/>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charset="0"/>
        </a:defRPr>
      </a:lvl2pPr>
      <a:lvl3pPr algn="ctr" rtl="0" eaLnBrk="1" fontAlgn="base" hangingPunct="1">
        <a:spcBef>
          <a:spcPct val="0"/>
        </a:spcBef>
        <a:spcAft>
          <a:spcPct val="0"/>
        </a:spcAft>
        <a:defRPr sz="3600">
          <a:solidFill>
            <a:schemeClr val="tx2"/>
          </a:solidFill>
          <a:latin typeface="Times New Roman" charset="0"/>
        </a:defRPr>
      </a:lvl3pPr>
      <a:lvl4pPr algn="ctr" rtl="0" eaLnBrk="1" fontAlgn="base" hangingPunct="1">
        <a:spcBef>
          <a:spcPct val="0"/>
        </a:spcBef>
        <a:spcAft>
          <a:spcPct val="0"/>
        </a:spcAft>
        <a:defRPr sz="3600">
          <a:solidFill>
            <a:schemeClr val="tx2"/>
          </a:solidFill>
          <a:latin typeface="Times New Roman" charset="0"/>
        </a:defRPr>
      </a:lvl4pPr>
      <a:lvl5pPr algn="ctr" rtl="0" eaLnBrk="1" fontAlgn="base" hangingPunct="1">
        <a:spcBef>
          <a:spcPct val="0"/>
        </a:spcBef>
        <a:spcAft>
          <a:spcPct val="0"/>
        </a:spcAft>
        <a:defRPr sz="3600">
          <a:solidFill>
            <a:schemeClr val="tx2"/>
          </a:solidFill>
          <a:latin typeface="Times New Roman" charset="0"/>
        </a:defRPr>
      </a:lvl5pPr>
      <a:lvl6pPr marL="457200" algn="ctr" rtl="0" eaLnBrk="1" fontAlgn="base" hangingPunct="1">
        <a:spcBef>
          <a:spcPct val="0"/>
        </a:spcBef>
        <a:spcAft>
          <a:spcPct val="0"/>
        </a:spcAft>
        <a:defRPr sz="3600">
          <a:solidFill>
            <a:schemeClr val="tx2"/>
          </a:solidFill>
          <a:latin typeface="Times New Roman" charset="0"/>
        </a:defRPr>
      </a:lvl6pPr>
      <a:lvl7pPr marL="914400" algn="ctr" rtl="0" eaLnBrk="1" fontAlgn="base" hangingPunct="1">
        <a:spcBef>
          <a:spcPct val="0"/>
        </a:spcBef>
        <a:spcAft>
          <a:spcPct val="0"/>
        </a:spcAft>
        <a:defRPr sz="3600">
          <a:solidFill>
            <a:schemeClr val="tx2"/>
          </a:solidFill>
          <a:latin typeface="Times New Roman" charset="0"/>
        </a:defRPr>
      </a:lvl7pPr>
      <a:lvl8pPr marL="1371600" algn="ctr" rtl="0" eaLnBrk="1" fontAlgn="base" hangingPunct="1">
        <a:spcBef>
          <a:spcPct val="0"/>
        </a:spcBef>
        <a:spcAft>
          <a:spcPct val="0"/>
        </a:spcAft>
        <a:defRPr sz="3600">
          <a:solidFill>
            <a:schemeClr val="tx2"/>
          </a:solidFill>
          <a:latin typeface="Times New Roman" charset="0"/>
        </a:defRPr>
      </a:lvl8pPr>
      <a:lvl9pPr marL="1828800" algn="ctr" rtl="0" eaLnBrk="1" fontAlgn="base" hangingPunct="1">
        <a:spcBef>
          <a:spcPct val="0"/>
        </a:spcBef>
        <a:spcAft>
          <a:spcPct val="0"/>
        </a:spcAft>
        <a:defRPr sz="3600">
          <a:solidFill>
            <a:schemeClr val="tx2"/>
          </a:solidFill>
          <a:latin typeface="Times New Roman"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r>
              <a:rPr lang="de-DE" altLang="en-US" smtClean="0"/>
              <a:t>Sept 2016</a:t>
            </a:r>
            <a:endParaRPr lang="en-US" altLang="en-US"/>
          </a:p>
        </p:txBody>
      </p:sp>
      <p:sp>
        <p:nvSpPr>
          <p:cNvPr id="5" name="Footer Placeholder 2"/>
          <p:cNvSpPr>
            <a:spLocks noGrp="1"/>
          </p:cNvSpPr>
          <p:nvPr>
            <p:ph type="ftr" sz="quarter" idx="11"/>
          </p:nvPr>
        </p:nvSpPr>
        <p:spPr/>
        <p:txBody>
          <a:bodyPr/>
          <a:lstStyle/>
          <a:p>
            <a:r>
              <a:rPr lang="en-US" altLang="en-US" smtClean="0"/>
              <a:t>Max Riegel, Nokia Bell Labs</a:t>
            </a:r>
            <a:endParaRPr lang="en-US" altLang="en-US"/>
          </a:p>
        </p:txBody>
      </p:sp>
      <p:sp>
        <p:nvSpPr>
          <p:cNvPr id="6" name="Slide Number Placeholder 3"/>
          <p:cNvSpPr>
            <a:spLocks noGrp="1"/>
          </p:cNvSpPr>
          <p:nvPr>
            <p:ph type="sldNum" sz="quarter" idx="12"/>
          </p:nvPr>
        </p:nvSpPr>
        <p:spPr/>
        <p:txBody>
          <a:bodyPr/>
          <a:lstStyle/>
          <a:p>
            <a:r>
              <a:rPr lang="en-US" altLang="en-US"/>
              <a:t>Slide </a:t>
            </a:r>
            <a:fld id="{7BB28A69-44B7-5047-A51F-58F88736FD2E}" type="slidenum">
              <a:rPr lang="en-US" altLang="en-US"/>
              <a:pPr/>
              <a:t>1</a:t>
            </a:fld>
            <a:endParaRPr lang="en-US" altLang="en-US"/>
          </a:p>
        </p:txBody>
      </p:sp>
      <p:sp>
        <p:nvSpPr>
          <p:cNvPr id="27651" name="Rectangle 3"/>
          <p:cNvSpPr>
            <a:spLocks noChangeArrowheads="1"/>
          </p:cNvSpPr>
          <p:nvPr/>
        </p:nvSpPr>
        <p:spPr bwMode="auto">
          <a:xfrm>
            <a:off x="685800" y="609600"/>
            <a:ext cx="7774632" cy="4647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r>
              <a:rPr lang="en-US" altLang="en-US" sz="1800" b="1" u="sng" dirty="0">
                <a:solidFill>
                  <a:schemeClr val="tx2"/>
                </a:solidFill>
                <a:effectLst>
                  <a:outerShdw blurRad="38100" dist="38100" dir="2700000" algn="tl">
                    <a:srgbClr val="C0C0C0"/>
                  </a:outerShdw>
                </a:effectLst>
              </a:rPr>
              <a:t>Project: IEEE P802.15 Working Group for Wireless Personal Area Networks (WPANs)</a:t>
            </a:r>
            <a:endParaRPr lang="en-US" altLang="en-US" sz="1600" b="1" dirty="0">
              <a:solidFill>
                <a:schemeClr val="tx2"/>
              </a:solidFill>
            </a:endParaRPr>
          </a:p>
          <a:p>
            <a:endParaRPr lang="en-US" altLang="en-US" sz="1600" dirty="0">
              <a:solidFill>
                <a:schemeClr val="tx2"/>
              </a:solidFill>
            </a:endParaRPr>
          </a:p>
          <a:p>
            <a:r>
              <a:rPr lang="en-US" altLang="en-US" sz="1600" b="1" dirty="0">
                <a:solidFill>
                  <a:schemeClr val="tx2"/>
                </a:solidFill>
              </a:rPr>
              <a:t>Submission Title:</a:t>
            </a:r>
            <a:r>
              <a:rPr lang="en-US" altLang="en-US" sz="1600" dirty="0">
                <a:solidFill>
                  <a:schemeClr val="tx2"/>
                </a:solidFill>
              </a:rPr>
              <a:t> </a:t>
            </a:r>
            <a:r>
              <a:rPr lang="en-US" altLang="en-US" sz="1600" dirty="0" smtClean="0">
                <a:solidFill>
                  <a:schemeClr val="tx2"/>
                </a:solidFill>
              </a:rPr>
              <a:t>Ethernet convergence for 802.15.3d</a:t>
            </a:r>
            <a:r>
              <a:rPr lang="en-US" altLang="en-US" sz="1600" dirty="0">
                <a:solidFill>
                  <a:schemeClr val="tx2"/>
                </a:solidFill>
              </a:rPr>
              <a:t>	</a:t>
            </a:r>
          </a:p>
          <a:p>
            <a:r>
              <a:rPr lang="en-US" altLang="en-US" sz="1600" b="1" dirty="0">
                <a:solidFill>
                  <a:schemeClr val="tx2"/>
                </a:solidFill>
              </a:rPr>
              <a:t>Date Submitted: </a:t>
            </a:r>
            <a:r>
              <a:rPr lang="en-US" altLang="en-US" sz="1600" dirty="0" smtClean="0">
                <a:solidFill>
                  <a:schemeClr val="tx2"/>
                </a:solidFill>
              </a:rPr>
              <a:t>2016-09-13</a:t>
            </a:r>
            <a:endParaRPr lang="en-US" altLang="en-US" sz="1600" dirty="0">
              <a:solidFill>
                <a:schemeClr val="tx2"/>
              </a:solidFill>
            </a:endParaRPr>
          </a:p>
          <a:p>
            <a:r>
              <a:rPr lang="en-US" altLang="en-US" sz="1600" b="1" dirty="0">
                <a:solidFill>
                  <a:schemeClr val="tx2"/>
                </a:solidFill>
              </a:rPr>
              <a:t>Source:</a:t>
            </a:r>
            <a:r>
              <a:rPr lang="en-US" altLang="en-US" sz="1600" dirty="0">
                <a:solidFill>
                  <a:schemeClr val="tx2"/>
                </a:solidFill>
              </a:rPr>
              <a:t> </a:t>
            </a:r>
            <a:r>
              <a:rPr lang="en-US" altLang="en-US" sz="1600" dirty="0" smtClean="0">
                <a:solidFill>
                  <a:schemeClr val="tx2"/>
                </a:solidFill>
              </a:rPr>
              <a:t>Max Riegel, </a:t>
            </a:r>
            <a:r>
              <a:rPr lang="en-US" altLang="en-US" sz="1600" dirty="0">
                <a:solidFill>
                  <a:schemeClr val="tx2"/>
                </a:solidFill>
              </a:rPr>
              <a:t>Company </a:t>
            </a:r>
            <a:r>
              <a:rPr lang="en-US" altLang="en-US" sz="1600" dirty="0" smtClean="0">
                <a:solidFill>
                  <a:schemeClr val="tx2"/>
                </a:solidFill>
              </a:rPr>
              <a:t>Nokia Bell Labs</a:t>
            </a:r>
            <a:endParaRPr lang="en-US" altLang="en-US" sz="1600" dirty="0">
              <a:solidFill>
                <a:schemeClr val="tx2"/>
              </a:solidFill>
            </a:endParaRPr>
          </a:p>
          <a:p>
            <a:r>
              <a:rPr lang="en-US" altLang="en-US" sz="1600" dirty="0">
                <a:solidFill>
                  <a:schemeClr val="tx2"/>
                </a:solidFill>
              </a:rPr>
              <a:t>Address -</a:t>
            </a:r>
          </a:p>
          <a:p>
            <a:r>
              <a:rPr lang="en-US" altLang="en-US" sz="1600" dirty="0" smtClean="0">
                <a:solidFill>
                  <a:schemeClr val="tx2"/>
                </a:solidFill>
              </a:rPr>
              <a:t>E-Mail: </a:t>
            </a:r>
            <a:r>
              <a:rPr lang="en-US" altLang="en-US" sz="1600" dirty="0" err="1" smtClean="0">
                <a:solidFill>
                  <a:schemeClr val="tx2"/>
                </a:solidFill>
              </a:rPr>
              <a:t>maximilian.riegel@nokia.com</a:t>
            </a:r>
            <a:endParaRPr lang="en-US" altLang="en-US" sz="1600" dirty="0">
              <a:solidFill>
                <a:schemeClr val="tx2"/>
              </a:solidFill>
            </a:endParaRPr>
          </a:p>
          <a:p>
            <a:pPr>
              <a:spcBef>
                <a:spcPts val="600"/>
              </a:spcBef>
              <a:spcAft>
                <a:spcPts val="600"/>
              </a:spcAft>
            </a:pPr>
            <a:r>
              <a:rPr lang="en-US" altLang="en-US" sz="1600" b="1" dirty="0" smtClean="0">
                <a:solidFill>
                  <a:schemeClr val="tx2"/>
                </a:solidFill>
              </a:rPr>
              <a:t>Abstract</a:t>
            </a:r>
            <a:r>
              <a:rPr lang="en-US" altLang="en-US" sz="1600" b="1" dirty="0">
                <a:solidFill>
                  <a:schemeClr val="tx2"/>
                </a:solidFill>
              </a:rPr>
              <a:t>:</a:t>
            </a:r>
            <a:r>
              <a:rPr lang="en-US" altLang="en-US" sz="1600" dirty="0">
                <a:solidFill>
                  <a:schemeClr val="tx2"/>
                </a:solidFill>
              </a:rPr>
              <a:t>	</a:t>
            </a:r>
            <a:r>
              <a:rPr lang="en-US" altLang="en-US" sz="1600" dirty="0" smtClean="0">
                <a:solidFill>
                  <a:schemeClr val="tx2"/>
                </a:solidFill>
              </a:rPr>
              <a:t>Document discusses the possibility to transfer Ethernet frames over 802.15.3</a:t>
            </a:r>
            <a:endParaRPr lang="en-US" altLang="en-US" sz="1600" dirty="0">
              <a:solidFill>
                <a:schemeClr val="tx2"/>
              </a:solidFill>
            </a:endParaRPr>
          </a:p>
          <a:p>
            <a:pPr>
              <a:spcBef>
                <a:spcPts val="600"/>
              </a:spcBef>
              <a:spcAft>
                <a:spcPts val="600"/>
              </a:spcAft>
            </a:pPr>
            <a:r>
              <a:rPr lang="en-US" altLang="en-US" sz="1600" b="1" dirty="0">
                <a:solidFill>
                  <a:schemeClr val="tx2"/>
                </a:solidFill>
              </a:rPr>
              <a:t>Purpose:</a:t>
            </a:r>
            <a:r>
              <a:rPr lang="en-US" altLang="en-US" sz="1600" dirty="0">
                <a:solidFill>
                  <a:schemeClr val="tx2"/>
                </a:solidFill>
              </a:rPr>
              <a:t>	</a:t>
            </a:r>
            <a:r>
              <a:rPr lang="en-US" altLang="en-US" sz="1600" dirty="0" smtClean="0">
                <a:solidFill>
                  <a:schemeClr val="tx2"/>
                </a:solidFill>
              </a:rPr>
              <a:t>Contribution of various aspects to conclude and decide about further steps necessary to enhance the FCSL for transfer of Ethernet frames over 802.15.3</a:t>
            </a:r>
            <a:endParaRPr lang="en-US" altLang="en-US" sz="1600" dirty="0">
              <a:solidFill>
                <a:schemeClr val="tx2"/>
              </a:solidFill>
            </a:endParaRPr>
          </a:p>
          <a:p>
            <a:r>
              <a:rPr lang="en-US" altLang="en-US" sz="1600" b="1" dirty="0">
                <a:solidFill>
                  <a:schemeClr val="tx2"/>
                </a:solidFill>
              </a:rPr>
              <a:t>Notice:</a:t>
            </a:r>
            <a:r>
              <a:rPr lang="en-US" altLang="en-US" sz="1600" dirty="0">
                <a:solidFill>
                  <a:schemeClr val="tx2"/>
                </a:solidFill>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en-US" sz="1600" b="1" dirty="0">
                <a:solidFill>
                  <a:schemeClr val="tx2"/>
                </a:solidFill>
              </a:rPr>
              <a:t>Release:</a:t>
            </a:r>
            <a:r>
              <a:rPr lang="en-US" altLang="en-US" sz="1600" dirty="0">
                <a:solidFill>
                  <a:schemeClr val="tx2"/>
                </a:solidFill>
              </a:rPr>
              <a:t>	The contributor acknowledges and accepts that this contribution becomes the property of IEEE and may be made publicly available by P802.15.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Frame convergence sublayer (FCSL)</a:t>
            </a:r>
            <a:endParaRPr lang="en-US" dirty="0"/>
          </a:p>
        </p:txBody>
      </p:sp>
      <p:sp>
        <p:nvSpPr>
          <p:cNvPr id="3" name="Content Placeholder 2"/>
          <p:cNvSpPr>
            <a:spLocks noGrp="1"/>
          </p:cNvSpPr>
          <p:nvPr>
            <p:ph idx="1"/>
          </p:nvPr>
        </p:nvSpPr>
        <p:spPr>
          <a:xfrm>
            <a:off x="4355976" y="1872580"/>
            <a:ext cx="4246239" cy="4436740"/>
          </a:xfrm>
        </p:spPr>
        <p:txBody>
          <a:bodyPr>
            <a:normAutofit fontScale="62500" lnSpcReduction="20000"/>
          </a:bodyPr>
          <a:lstStyle/>
          <a:p>
            <a:r>
              <a:rPr lang="en-US" dirty="0" smtClean="0"/>
              <a:t>FCSL replaces 64bit DEV identifiers by 8bit addresses</a:t>
            </a:r>
          </a:p>
          <a:p>
            <a:pPr lvl="1"/>
            <a:r>
              <a:rPr lang="en-US" dirty="0" smtClean="0"/>
              <a:t>Classifiers in FCSL provide mappings</a:t>
            </a:r>
          </a:p>
          <a:p>
            <a:r>
              <a:rPr lang="en-US" dirty="0" smtClean="0"/>
              <a:t>802.15.3 is currently not able to transfer Ethernet frames</a:t>
            </a:r>
          </a:p>
          <a:p>
            <a:pPr lvl="1"/>
            <a:r>
              <a:rPr lang="en-US" dirty="0" smtClean="0"/>
              <a:t>802.2 frames are carried with 8bit addresses</a:t>
            </a:r>
          </a:p>
          <a:p>
            <a:pPr lvl="1"/>
            <a:r>
              <a:rPr lang="en-US" dirty="0" smtClean="0"/>
              <a:t>Only higher layer protocols, e.g. IP, are aimed for payload</a:t>
            </a:r>
          </a:p>
          <a:p>
            <a:pPr lvl="1"/>
            <a:r>
              <a:rPr lang="en-US" dirty="0" smtClean="0"/>
              <a:t>Ethernet is not specified as payload in 802.2</a:t>
            </a:r>
          </a:p>
          <a:p>
            <a:pPr lvl="1"/>
            <a:r>
              <a:rPr lang="en-US" dirty="0" smtClean="0"/>
              <a:t>With bridging, </a:t>
            </a:r>
            <a:r>
              <a:rPr lang="en-US" dirty="0" err="1" smtClean="0"/>
              <a:t>DestAddr</a:t>
            </a:r>
            <a:r>
              <a:rPr lang="en-US" dirty="0" smtClean="0"/>
              <a:t> of Ethernet frame may be different from </a:t>
            </a:r>
            <a:r>
              <a:rPr lang="en-US" dirty="0" err="1" smtClean="0"/>
              <a:t>DestAddr</a:t>
            </a:r>
            <a:r>
              <a:rPr lang="en-US" dirty="0" smtClean="0"/>
              <a:t> of MAC frame.</a:t>
            </a:r>
          </a:p>
          <a:p>
            <a:endParaRPr lang="en-US" dirty="0"/>
          </a:p>
        </p:txBody>
      </p:sp>
      <p:sp>
        <p:nvSpPr>
          <p:cNvPr id="4" name="Date Placeholder 3"/>
          <p:cNvSpPr>
            <a:spLocks noGrp="1"/>
          </p:cNvSpPr>
          <p:nvPr>
            <p:ph type="dt" sz="half" idx="10"/>
          </p:nvPr>
        </p:nvSpPr>
        <p:spPr/>
        <p:txBody>
          <a:bodyPr/>
          <a:lstStyle/>
          <a:p>
            <a:r>
              <a:rPr lang="de-DE" altLang="en-US" smtClean="0"/>
              <a:t>Sept 2016</a:t>
            </a:r>
            <a:endParaRPr lang="en-US" altLang="en-US"/>
          </a:p>
        </p:txBody>
      </p:sp>
      <p:sp>
        <p:nvSpPr>
          <p:cNvPr id="5" name="Footer Placeholder 4"/>
          <p:cNvSpPr>
            <a:spLocks noGrp="1"/>
          </p:cNvSpPr>
          <p:nvPr>
            <p:ph type="ftr" sz="quarter" idx="11"/>
          </p:nvPr>
        </p:nvSpPr>
        <p:spPr/>
        <p:txBody>
          <a:bodyPr/>
          <a:lstStyle/>
          <a:p>
            <a:r>
              <a:rPr lang="en-US" altLang="en-US" smtClean="0"/>
              <a:t>Max Riegel, Nokia Bell Labs</a:t>
            </a:r>
            <a:endParaRPr lang="en-US" altLang="en-US"/>
          </a:p>
        </p:txBody>
      </p:sp>
      <p:sp>
        <p:nvSpPr>
          <p:cNvPr id="6" name="Slide Number Placeholder 5"/>
          <p:cNvSpPr>
            <a:spLocks noGrp="1"/>
          </p:cNvSpPr>
          <p:nvPr>
            <p:ph type="sldNum" sz="quarter" idx="12"/>
          </p:nvPr>
        </p:nvSpPr>
        <p:spPr/>
        <p:txBody>
          <a:bodyPr/>
          <a:lstStyle/>
          <a:p>
            <a:r>
              <a:rPr lang="en-US" altLang="en-US" smtClean="0"/>
              <a:t>Slide </a:t>
            </a:r>
            <a:fld id="{1661D582-494D-5841-A6E9-48DD9445C89D}" type="slidenum">
              <a:rPr lang="en-US" altLang="en-US" smtClean="0"/>
              <a:pPr/>
              <a:t>10</a:t>
            </a:fld>
            <a:endParaRPr lang="en-US" altLang="en-US"/>
          </a:p>
        </p:txBody>
      </p:sp>
      <p:pic>
        <p:nvPicPr>
          <p:cNvPr id="8" name="Picture 7"/>
          <p:cNvPicPr>
            <a:picLocks noChangeAspect="1"/>
          </p:cNvPicPr>
          <p:nvPr/>
        </p:nvPicPr>
        <p:blipFill rotWithShape="1">
          <a:blip r:embed="rId2"/>
          <a:srcRect t="-531" b="5853"/>
          <a:stretch/>
        </p:blipFill>
        <p:spPr>
          <a:xfrm>
            <a:off x="659740" y="1806290"/>
            <a:ext cx="3685247" cy="4647432"/>
          </a:xfrm>
          <a:prstGeom prst="rect">
            <a:avLst/>
          </a:prstGeom>
        </p:spPr>
      </p:pic>
    </p:spTree>
    <p:extLst>
      <p:ext uri="{BB962C8B-B14F-4D97-AF65-F5344CB8AC3E}">
        <p14:creationId xmlns:p14="http://schemas.microsoft.com/office/powerpoint/2010/main" val="1444540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Thoughts for going forward</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Is Ethernet transport really required for 802.15.3d?</a:t>
            </a:r>
          </a:p>
          <a:p>
            <a:r>
              <a:rPr lang="en-US" dirty="0" smtClean="0"/>
              <a:t>If yes, there might be an easy solution by tunneling Ethernet frames over the point2point links established by 802.15.3</a:t>
            </a:r>
          </a:p>
          <a:p>
            <a:pPr lvl="1"/>
            <a:r>
              <a:rPr lang="en-US" dirty="0" smtClean="0"/>
              <a:t>Either by amending current 802.2 FCSL by an </a:t>
            </a:r>
            <a:r>
              <a:rPr lang="en-US" dirty="0" err="1" smtClean="0"/>
              <a:t>Ethertype</a:t>
            </a:r>
            <a:r>
              <a:rPr lang="en-US" dirty="0" smtClean="0"/>
              <a:t> for Ethernet payload,</a:t>
            </a:r>
          </a:p>
          <a:p>
            <a:pPr lvl="2"/>
            <a:r>
              <a:rPr lang="en-US" dirty="0" smtClean="0"/>
              <a:t>Maintaining depreciated 802.2 LLC</a:t>
            </a:r>
          </a:p>
          <a:p>
            <a:pPr lvl="1"/>
            <a:r>
              <a:rPr lang="en-US" dirty="0" smtClean="0"/>
              <a:t>Or by defining a new EPD FCSL for native transport of Ethernet frames</a:t>
            </a:r>
          </a:p>
          <a:p>
            <a:pPr lvl="2"/>
            <a:r>
              <a:rPr lang="en-US" smtClean="0"/>
              <a:t>Moving forward to EPD, like 802.11 through .11ak</a:t>
            </a:r>
            <a:endParaRPr lang="en-US" dirty="0"/>
          </a:p>
        </p:txBody>
      </p:sp>
      <p:sp>
        <p:nvSpPr>
          <p:cNvPr id="4" name="Date Placeholder 3"/>
          <p:cNvSpPr>
            <a:spLocks noGrp="1"/>
          </p:cNvSpPr>
          <p:nvPr>
            <p:ph type="dt" sz="half" idx="10"/>
          </p:nvPr>
        </p:nvSpPr>
        <p:spPr/>
        <p:txBody>
          <a:bodyPr/>
          <a:lstStyle/>
          <a:p>
            <a:r>
              <a:rPr lang="de-DE" altLang="en-US" smtClean="0"/>
              <a:t>Sept 2016</a:t>
            </a:r>
            <a:endParaRPr lang="en-US" altLang="en-US"/>
          </a:p>
        </p:txBody>
      </p:sp>
      <p:sp>
        <p:nvSpPr>
          <p:cNvPr id="5" name="Footer Placeholder 4"/>
          <p:cNvSpPr>
            <a:spLocks noGrp="1"/>
          </p:cNvSpPr>
          <p:nvPr>
            <p:ph type="ftr" sz="quarter" idx="11"/>
          </p:nvPr>
        </p:nvSpPr>
        <p:spPr/>
        <p:txBody>
          <a:bodyPr/>
          <a:lstStyle/>
          <a:p>
            <a:r>
              <a:rPr lang="en-US" altLang="en-US" smtClean="0"/>
              <a:t>Max Riegel, Nokia Bell Labs</a:t>
            </a:r>
            <a:endParaRPr lang="en-US" altLang="en-US"/>
          </a:p>
        </p:txBody>
      </p:sp>
      <p:sp>
        <p:nvSpPr>
          <p:cNvPr id="6" name="Slide Number Placeholder 5"/>
          <p:cNvSpPr>
            <a:spLocks noGrp="1"/>
          </p:cNvSpPr>
          <p:nvPr>
            <p:ph type="sldNum" sz="quarter" idx="12"/>
          </p:nvPr>
        </p:nvSpPr>
        <p:spPr/>
        <p:txBody>
          <a:bodyPr/>
          <a:lstStyle/>
          <a:p>
            <a:r>
              <a:rPr lang="en-US" altLang="en-US" smtClean="0"/>
              <a:t>Slide </a:t>
            </a:r>
            <a:fld id="{1661D582-494D-5841-A6E9-48DD9445C89D}" type="slidenum">
              <a:rPr lang="en-US" altLang="en-US" smtClean="0"/>
              <a:pPr/>
              <a:t>11</a:t>
            </a:fld>
            <a:endParaRPr lang="en-US" altLang="en-US"/>
          </a:p>
        </p:txBody>
      </p:sp>
    </p:spTree>
    <p:extLst>
      <p:ext uri="{BB962C8B-B14F-4D97-AF65-F5344CB8AC3E}">
        <p14:creationId xmlns:p14="http://schemas.microsoft.com/office/powerpoint/2010/main" val="2011013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de-DE" altLang="en-US" smtClean="0"/>
              <a:t>Sept 2016</a:t>
            </a:r>
            <a:endParaRPr lang="en-US" altLang="en-US"/>
          </a:p>
        </p:txBody>
      </p:sp>
      <p:sp>
        <p:nvSpPr>
          <p:cNvPr id="5" name="Footer Placeholder 4"/>
          <p:cNvSpPr>
            <a:spLocks noGrp="1"/>
          </p:cNvSpPr>
          <p:nvPr>
            <p:ph type="ftr" sz="quarter" idx="11"/>
          </p:nvPr>
        </p:nvSpPr>
        <p:spPr/>
        <p:txBody>
          <a:bodyPr/>
          <a:lstStyle/>
          <a:p>
            <a:r>
              <a:rPr lang="en-US" altLang="en-US" smtClean="0"/>
              <a:t>Max Riegel, Nokia Bell Labs</a:t>
            </a:r>
            <a:endParaRPr lang="en-US" altLang="en-US"/>
          </a:p>
        </p:txBody>
      </p:sp>
      <p:sp>
        <p:nvSpPr>
          <p:cNvPr id="6" name="Slide Number Placeholder 5"/>
          <p:cNvSpPr>
            <a:spLocks noGrp="1"/>
          </p:cNvSpPr>
          <p:nvPr>
            <p:ph type="sldNum" sz="quarter" idx="12"/>
          </p:nvPr>
        </p:nvSpPr>
        <p:spPr/>
        <p:txBody>
          <a:bodyPr/>
          <a:lstStyle/>
          <a:p>
            <a:r>
              <a:rPr lang="en-US" altLang="en-US"/>
              <a:t>Slide </a:t>
            </a:r>
            <a:fld id="{32A60865-CB72-8545-94EA-DE9A1766CFD4}" type="slidenum">
              <a:rPr lang="en-US" altLang="en-US"/>
              <a:pPr/>
              <a:t>2</a:t>
            </a:fld>
            <a:endParaRPr lang="en-US" altLang="en-US"/>
          </a:p>
        </p:txBody>
      </p:sp>
      <p:sp>
        <p:nvSpPr>
          <p:cNvPr id="26626" name="Rectangle 2"/>
          <p:cNvSpPr>
            <a:spLocks noGrp="1" noChangeArrowheads="1"/>
          </p:cNvSpPr>
          <p:nvPr>
            <p:ph type="ctrTitle"/>
          </p:nvPr>
        </p:nvSpPr>
        <p:spPr>
          <a:xfrm>
            <a:off x="685800" y="2286000"/>
            <a:ext cx="7772400" cy="1143000"/>
          </a:xfrm>
        </p:spPr>
        <p:txBody>
          <a:bodyPr anchor="ctr"/>
          <a:lstStyle/>
          <a:p>
            <a:r>
              <a:rPr lang="en-US" altLang="en-US" sz="3600" dirty="0" smtClean="0"/>
              <a:t>Ethernet convergence for 802.15.3d</a:t>
            </a:r>
            <a:endParaRPr lang="en-US" altLang="en-US" sz="3600" dirty="0"/>
          </a:p>
        </p:txBody>
      </p:sp>
      <p:sp>
        <p:nvSpPr>
          <p:cNvPr id="26627" name="Rectangle 3"/>
          <p:cNvSpPr>
            <a:spLocks noGrp="1" noChangeArrowheads="1"/>
          </p:cNvSpPr>
          <p:nvPr>
            <p:ph type="subTitle" idx="1"/>
          </p:nvPr>
        </p:nvSpPr>
        <p:spPr>
          <a:xfrm>
            <a:off x="1371600" y="3886200"/>
            <a:ext cx="6400800" cy="1752600"/>
          </a:xfrm>
        </p:spPr>
        <p:txBody>
          <a:bodyPr/>
          <a:lstStyle/>
          <a:p>
            <a:r>
              <a:rPr lang="en-US" altLang="en-US" sz="3200" dirty="0" smtClean="0"/>
              <a:t>Max Riegel</a:t>
            </a:r>
          </a:p>
          <a:p>
            <a:r>
              <a:rPr lang="en-US" altLang="en-US" sz="3200" dirty="0" smtClean="0"/>
              <a:t>(Nokia Bell Labs)</a:t>
            </a:r>
            <a:endParaRPr lang="en-US" altLang="en-US" sz="3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Prolog</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This presentation was triggered by </a:t>
            </a:r>
            <a:r>
              <a:rPr lang="en-US" dirty="0" err="1" smtClean="0"/>
              <a:t>OmniRAN</a:t>
            </a:r>
            <a:r>
              <a:rPr lang="en-US" dirty="0" smtClean="0"/>
              <a:t>.</a:t>
            </a:r>
          </a:p>
          <a:p>
            <a:pPr lvl="1"/>
            <a:r>
              <a:rPr lang="en-US" dirty="0" err="1" smtClean="0"/>
              <a:t>OmniRAN</a:t>
            </a:r>
            <a:r>
              <a:rPr lang="en-US" dirty="0" smtClean="0"/>
              <a:t> works on “Network Reference Model and Functional Description of IEEE 802 Access Network (P802.1CF)”</a:t>
            </a:r>
          </a:p>
          <a:p>
            <a:pPr lvl="1"/>
            <a:r>
              <a:rPr lang="en-US" dirty="0" smtClean="0"/>
              <a:t>Generic specification for all IEEE 802 technologies</a:t>
            </a:r>
          </a:p>
          <a:p>
            <a:pPr lvl="1"/>
            <a:r>
              <a:rPr lang="en-US" dirty="0" smtClean="0"/>
              <a:t>Requires support of Ethernet transport in the data path</a:t>
            </a:r>
          </a:p>
          <a:p>
            <a:pPr lvl="1"/>
            <a:r>
              <a:rPr lang="en-US" dirty="0" smtClean="0"/>
              <a:t>Currently no 802.15 technology supports Ethernet transport over the air</a:t>
            </a:r>
          </a:p>
          <a:p>
            <a:pPr lvl="2"/>
            <a:r>
              <a:rPr lang="is-IS" dirty="0" smtClean="0"/>
              <a:t>… but we would like to show applicability for 802.15.</a:t>
            </a:r>
            <a:endParaRPr lang="en-US" dirty="0" smtClean="0"/>
          </a:p>
          <a:p>
            <a:r>
              <a:rPr lang="en-US" dirty="0" smtClean="0"/>
              <a:t>Please treat this presentation more as observations than a proposal for going forward.</a:t>
            </a:r>
          </a:p>
          <a:p>
            <a:endParaRPr lang="en-US" dirty="0"/>
          </a:p>
        </p:txBody>
      </p:sp>
      <p:sp>
        <p:nvSpPr>
          <p:cNvPr id="4" name="Date Placeholder 3"/>
          <p:cNvSpPr>
            <a:spLocks noGrp="1"/>
          </p:cNvSpPr>
          <p:nvPr>
            <p:ph type="dt" sz="half" idx="10"/>
          </p:nvPr>
        </p:nvSpPr>
        <p:spPr/>
        <p:txBody>
          <a:bodyPr/>
          <a:lstStyle/>
          <a:p>
            <a:r>
              <a:rPr lang="de-DE" altLang="en-US" smtClean="0"/>
              <a:t>Sept 2016</a:t>
            </a:r>
            <a:endParaRPr lang="en-US" altLang="en-US"/>
          </a:p>
        </p:txBody>
      </p:sp>
      <p:sp>
        <p:nvSpPr>
          <p:cNvPr id="5" name="Footer Placeholder 4"/>
          <p:cNvSpPr>
            <a:spLocks noGrp="1"/>
          </p:cNvSpPr>
          <p:nvPr>
            <p:ph type="ftr" sz="quarter" idx="11"/>
          </p:nvPr>
        </p:nvSpPr>
        <p:spPr/>
        <p:txBody>
          <a:bodyPr/>
          <a:lstStyle/>
          <a:p>
            <a:r>
              <a:rPr lang="en-US" altLang="en-US" smtClean="0"/>
              <a:t>Max Riegel, Nokia Bell Labs</a:t>
            </a:r>
            <a:endParaRPr lang="en-US" altLang="en-US"/>
          </a:p>
        </p:txBody>
      </p:sp>
      <p:sp>
        <p:nvSpPr>
          <p:cNvPr id="6" name="Slide Number Placeholder 5"/>
          <p:cNvSpPr>
            <a:spLocks noGrp="1"/>
          </p:cNvSpPr>
          <p:nvPr>
            <p:ph type="sldNum" sz="quarter" idx="12"/>
          </p:nvPr>
        </p:nvSpPr>
        <p:spPr/>
        <p:txBody>
          <a:bodyPr/>
          <a:lstStyle/>
          <a:p>
            <a:r>
              <a:rPr lang="en-US" altLang="en-US" smtClean="0"/>
              <a:t>Slide </a:t>
            </a:r>
            <a:fld id="{1661D582-494D-5841-A6E9-48DD9445C89D}" type="slidenum">
              <a:rPr lang="en-US" altLang="en-US" smtClean="0"/>
              <a:pPr/>
              <a:t>3</a:t>
            </a:fld>
            <a:endParaRPr lang="en-US" altLang="en-US"/>
          </a:p>
        </p:txBody>
      </p:sp>
    </p:spTree>
    <p:extLst>
      <p:ext uri="{BB962C8B-B14F-4D97-AF65-F5344CB8AC3E}">
        <p14:creationId xmlns:p14="http://schemas.microsoft.com/office/powerpoint/2010/main" val="1146512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t>
            </a:r>
            <a:r>
              <a:rPr lang="en-US" dirty="0" err="1" smtClean="0"/>
              <a:t>OmniRAN</a:t>
            </a:r>
            <a:r>
              <a:rPr lang="en-US" dirty="0" smtClean="0"/>
              <a:t> P802.1CF?</a:t>
            </a:r>
            <a:endParaRPr lang="en-US" dirty="0"/>
          </a:p>
        </p:txBody>
      </p:sp>
      <p:sp>
        <p:nvSpPr>
          <p:cNvPr id="3" name="Content Placeholder 2"/>
          <p:cNvSpPr>
            <a:spLocks noGrp="1"/>
          </p:cNvSpPr>
          <p:nvPr>
            <p:ph idx="1"/>
          </p:nvPr>
        </p:nvSpPr>
        <p:spPr>
          <a:xfrm>
            <a:off x="685800" y="5822716"/>
            <a:ext cx="7772400" cy="558612"/>
          </a:xfrm>
        </p:spPr>
        <p:txBody>
          <a:bodyPr>
            <a:normAutofit fontScale="55000" lnSpcReduction="20000"/>
          </a:bodyPr>
          <a:lstStyle/>
          <a:p>
            <a:r>
              <a:rPr lang="en-US" dirty="0" smtClean="0"/>
              <a:t>Scope of P802.1CF is limited to the specification domain of IEEE 802</a:t>
            </a:r>
          </a:p>
          <a:p>
            <a:pPr lvl="1"/>
            <a:r>
              <a:rPr lang="en-US" dirty="0" smtClean="0"/>
              <a:t>PHY, Data Link layer and forwarding in the data link layer (bridging).</a:t>
            </a:r>
            <a:endParaRPr lang="en-US" dirty="0"/>
          </a:p>
        </p:txBody>
      </p:sp>
      <p:sp>
        <p:nvSpPr>
          <p:cNvPr id="4" name="Date Placeholder 3"/>
          <p:cNvSpPr>
            <a:spLocks noGrp="1"/>
          </p:cNvSpPr>
          <p:nvPr>
            <p:ph type="dt" sz="half" idx="10"/>
          </p:nvPr>
        </p:nvSpPr>
        <p:spPr/>
        <p:txBody>
          <a:bodyPr/>
          <a:lstStyle/>
          <a:p>
            <a:r>
              <a:rPr lang="de-DE" altLang="en-US" smtClean="0"/>
              <a:t>Sept 2016</a:t>
            </a:r>
            <a:endParaRPr lang="en-US" altLang="en-US"/>
          </a:p>
        </p:txBody>
      </p:sp>
      <p:sp>
        <p:nvSpPr>
          <p:cNvPr id="5" name="Footer Placeholder 4"/>
          <p:cNvSpPr>
            <a:spLocks noGrp="1"/>
          </p:cNvSpPr>
          <p:nvPr>
            <p:ph type="ftr" sz="quarter" idx="11"/>
          </p:nvPr>
        </p:nvSpPr>
        <p:spPr/>
        <p:txBody>
          <a:bodyPr/>
          <a:lstStyle/>
          <a:p>
            <a:r>
              <a:rPr lang="en-US" altLang="en-US" smtClean="0"/>
              <a:t>Max Riegel, Nokia Bell Labs</a:t>
            </a:r>
            <a:endParaRPr lang="en-US" altLang="en-US"/>
          </a:p>
        </p:txBody>
      </p:sp>
      <p:sp>
        <p:nvSpPr>
          <p:cNvPr id="6" name="Slide Number Placeholder 5"/>
          <p:cNvSpPr>
            <a:spLocks noGrp="1"/>
          </p:cNvSpPr>
          <p:nvPr>
            <p:ph type="sldNum" sz="quarter" idx="12"/>
          </p:nvPr>
        </p:nvSpPr>
        <p:spPr/>
        <p:txBody>
          <a:bodyPr/>
          <a:lstStyle/>
          <a:p>
            <a:r>
              <a:rPr lang="en-US" altLang="en-US" smtClean="0"/>
              <a:t>Slide </a:t>
            </a:r>
            <a:fld id="{1661D582-494D-5841-A6E9-48DD9445C89D}" type="slidenum">
              <a:rPr lang="en-US" altLang="en-US" smtClean="0"/>
              <a:pPr/>
              <a:t>4</a:t>
            </a:fld>
            <a:endParaRPr lang="en-US" alt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1626128"/>
            <a:ext cx="5616624" cy="4124580"/>
          </a:xfrm>
          <a:prstGeom prst="rect">
            <a:avLst/>
          </a:prstGeom>
        </p:spPr>
      </p:pic>
    </p:spTree>
    <p:extLst>
      <p:ext uri="{BB962C8B-B14F-4D97-AF65-F5344CB8AC3E}">
        <p14:creationId xmlns:p14="http://schemas.microsoft.com/office/powerpoint/2010/main" val="78844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924800" cy="1066800"/>
          </a:xfrm>
        </p:spPr>
        <p:txBody>
          <a:bodyPr/>
          <a:lstStyle/>
          <a:p>
            <a:r>
              <a:rPr lang="en-US" dirty="0" smtClean="0"/>
              <a:t>What does </a:t>
            </a:r>
            <a:r>
              <a:rPr lang="en-US" dirty="0" err="1" smtClean="0"/>
              <a:t>OmniRAN</a:t>
            </a:r>
            <a:r>
              <a:rPr lang="en-US" dirty="0" smtClean="0"/>
              <a:t> P802.1CF provide?</a:t>
            </a:r>
            <a:endParaRPr lang="en-US" dirty="0"/>
          </a:p>
        </p:txBody>
      </p:sp>
      <p:sp>
        <p:nvSpPr>
          <p:cNvPr id="11" name="Content Placeholder 10"/>
          <p:cNvSpPr>
            <a:spLocks noGrp="1"/>
          </p:cNvSpPr>
          <p:nvPr>
            <p:ph idx="1"/>
          </p:nvPr>
        </p:nvSpPr>
        <p:spPr>
          <a:xfrm>
            <a:off x="685800" y="1844675"/>
            <a:ext cx="7772400" cy="4628876"/>
          </a:xfrm>
        </p:spPr>
        <p:txBody>
          <a:bodyPr>
            <a:normAutofit fontScale="70000" lnSpcReduction="20000"/>
          </a:bodyPr>
          <a:lstStyle/>
          <a:p>
            <a:r>
              <a:rPr lang="en-US" dirty="0" smtClean="0"/>
              <a:t>A functional model of an IEEE 802 access network</a:t>
            </a:r>
          </a:p>
          <a:p>
            <a:endParaRPr lang="en-US" dirty="0" smtClean="0"/>
          </a:p>
          <a:p>
            <a:endParaRPr lang="en-US" dirty="0"/>
          </a:p>
          <a:p>
            <a:endParaRPr lang="en-US" dirty="0" smtClean="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smtClean="0"/>
          </a:p>
          <a:p>
            <a:r>
              <a:rPr lang="en-US" dirty="0" smtClean="0"/>
              <a:t>An standardized functional end2end model is prerequisite for many advanced networking topics, e.g. access network management, network virtualization, end2end SDN.</a:t>
            </a:r>
            <a:endParaRPr lang="en-US" dirty="0"/>
          </a:p>
          <a:p>
            <a:endParaRPr lang="en-US" dirty="0"/>
          </a:p>
        </p:txBody>
      </p:sp>
      <p:sp>
        <p:nvSpPr>
          <p:cNvPr id="4" name="Date Placeholder 3"/>
          <p:cNvSpPr>
            <a:spLocks noGrp="1"/>
          </p:cNvSpPr>
          <p:nvPr>
            <p:ph type="dt" sz="half" idx="10"/>
          </p:nvPr>
        </p:nvSpPr>
        <p:spPr/>
        <p:txBody>
          <a:bodyPr/>
          <a:lstStyle/>
          <a:p>
            <a:r>
              <a:rPr lang="de-DE" altLang="en-US" smtClean="0"/>
              <a:t>Sept 2016</a:t>
            </a:r>
            <a:endParaRPr lang="en-US" altLang="en-US"/>
          </a:p>
        </p:txBody>
      </p:sp>
      <p:sp>
        <p:nvSpPr>
          <p:cNvPr id="5" name="Footer Placeholder 4"/>
          <p:cNvSpPr>
            <a:spLocks noGrp="1"/>
          </p:cNvSpPr>
          <p:nvPr>
            <p:ph type="ftr" sz="quarter" idx="11"/>
          </p:nvPr>
        </p:nvSpPr>
        <p:spPr/>
        <p:txBody>
          <a:bodyPr/>
          <a:lstStyle/>
          <a:p>
            <a:r>
              <a:rPr lang="en-US" altLang="en-US" smtClean="0"/>
              <a:t>Max Riegel, Nokia Bell Labs</a:t>
            </a:r>
            <a:endParaRPr lang="en-US" altLang="en-US"/>
          </a:p>
        </p:txBody>
      </p:sp>
      <p:sp>
        <p:nvSpPr>
          <p:cNvPr id="6" name="Slide Number Placeholder 5"/>
          <p:cNvSpPr>
            <a:spLocks noGrp="1"/>
          </p:cNvSpPr>
          <p:nvPr>
            <p:ph type="sldNum" sz="quarter" idx="12"/>
          </p:nvPr>
        </p:nvSpPr>
        <p:spPr/>
        <p:txBody>
          <a:bodyPr/>
          <a:lstStyle/>
          <a:p>
            <a:r>
              <a:rPr lang="en-US" altLang="en-US" smtClean="0"/>
              <a:t>Slide </a:t>
            </a:r>
            <a:fld id="{1661D582-494D-5841-A6E9-48DD9445C89D}" type="slidenum">
              <a:rPr lang="en-US" altLang="en-US" smtClean="0"/>
              <a:pPr/>
              <a:t>5</a:t>
            </a:fld>
            <a:endParaRPr lang="en-US" altLang="en-US"/>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688" y="2266087"/>
            <a:ext cx="5544616" cy="3395161"/>
          </a:xfrm>
          <a:prstGeom prst="rect">
            <a:avLst/>
          </a:prstGeom>
        </p:spPr>
      </p:pic>
    </p:spTree>
    <p:extLst>
      <p:ext uri="{BB962C8B-B14F-4D97-AF65-F5344CB8AC3E}">
        <p14:creationId xmlns:p14="http://schemas.microsoft.com/office/powerpoint/2010/main" val="1382759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dirty="0" smtClean="0"/>
              <a:t>What is 802.15.3d – in my observation</a:t>
            </a:r>
            <a:endParaRPr lang="en-US" altLang="en-US" dirty="0"/>
          </a:p>
        </p:txBody>
      </p:sp>
      <p:sp>
        <p:nvSpPr>
          <p:cNvPr id="4099" name="Rectangle 3"/>
          <p:cNvSpPr>
            <a:spLocks noGrp="1" noChangeArrowheads="1"/>
          </p:cNvSpPr>
          <p:nvPr>
            <p:ph type="body" idx="1"/>
          </p:nvPr>
        </p:nvSpPr>
        <p:spPr>
          <a:xfrm>
            <a:off x="685800" y="4437111"/>
            <a:ext cx="7924800" cy="2038301"/>
          </a:xfrm>
        </p:spPr>
        <p:txBody>
          <a:bodyPr>
            <a:normAutofit fontScale="70000" lnSpcReduction="20000"/>
          </a:bodyPr>
          <a:lstStyle/>
          <a:p>
            <a:r>
              <a:rPr lang="en-US" altLang="en-US" dirty="0" smtClean="0"/>
              <a:t>802.15.3 defines direct communication within a pico-net (small distances of &lt;&lt; 10m)</a:t>
            </a:r>
          </a:p>
          <a:p>
            <a:r>
              <a:rPr lang="en-US" altLang="en-US" dirty="0" smtClean="0"/>
              <a:t>802.15.3 was initially aimed for operation in 2.4 GHz</a:t>
            </a:r>
          </a:p>
          <a:p>
            <a:r>
              <a:rPr lang="en-US" altLang="en-US" dirty="0" smtClean="0"/>
              <a:t>802.15.3c added an additional PHY for 60 </a:t>
            </a:r>
            <a:r>
              <a:rPr lang="en-US" altLang="en-US" dirty="0" err="1" smtClean="0"/>
              <a:t>Ghz</a:t>
            </a:r>
            <a:endParaRPr lang="en-US" altLang="en-US" dirty="0" smtClean="0"/>
          </a:p>
          <a:p>
            <a:r>
              <a:rPr lang="en-US" altLang="en-US" dirty="0" smtClean="0"/>
              <a:t>P802.15.3d is on a PHY for 100 </a:t>
            </a:r>
            <a:r>
              <a:rPr lang="en-US" altLang="en-US" dirty="0" err="1" smtClean="0"/>
              <a:t>Gbps</a:t>
            </a:r>
            <a:r>
              <a:rPr lang="en-US" altLang="en-US" dirty="0" smtClean="0"/>
              <a:t> in the THz range</a:t>
            </a:r>
          </a:p>
          <a:p>
            <a:pPr lvl="1"/>
            <a:r>
              <a:rPr lang="en-US" altLang="en-US" dirty="0" smtClean="0"/>
              <a:t>E.g. addressing deployments of wireless links in data centers</a:t>
            </a:r>
            <a:endParaRPr lang="en-US" altLang="en-US" dirty="0"/>
          </a:p>
        </p:txBody>
      </p:sp>
      <p:sp>
        <p:nvSpPr>
          <p:cNvPr id="4" name="Date Placeholder 3"/>
          <p:cNvSpPr>
            <a:spLocks noGrp="1"/>
          </p:cNvSpPr>
          <p:nvPr>
            <p:ph type="dt" sz="half" idx="10"/>
          </p:nvPr>
        </p:nvSpPr>
        <p:spPr/>
        <p:txBody>
          <a:bodyPr/>
          <a:lstStyle/>
          <a:p>
            <a:r>
              <a:rPr lang="de-DE" altLang="en-US" smtClean="0"/>
              <a:t>Sept 2016</a:t>
            </a:r>
            <a:endParaRPr lang="en-US" altLang="en-US"/>
          </a:p>
        </p:txBody>
      </p:sp>
      <p:sp>
        <p:nvSpPr>
          <p:cNvPr id="5" name="Footer Placeholder 4"/>
          <p:cNvSpPr>
            <a:spLocks noGrp="1"/>
          </p:cNvSpPr>
          <p:nvPr>
            <p:ph type="ftr" sz="quarter" idx="11"/>
          </p:nvPr>
        </p:nvSpPr>
        <p:spPr/>
        <p:txBody>
          <a:bodyPr/>
          <a:lstStyle/>
          <a:p>
            <a:r>
              <a:rPr lang="en-US" altLang="en-US" smtClean="0"/>
              <a:t>Max Riegel, Nokia Bell Labs</a:t>
            </a:r>
            <a:endParaRPr lang="en-US" altLang="en-US"/>
          </a:p>
        </p:txBody>
      </p:sp>
      <p:sp>
        <p:nvSpPr>
          <p:cNvPr id="6" name="Slide Number Placeholder 5"/>
          <p:cNvSpPr>
            <a:spLocks noGrp="1"/>
          </p:cNvSpPr>
          <p:nvPr>
            <p:ph type="sldNum" sz="quarter" idx="12"/>
          </p:nvPr>
        </p:nvSpPr>
        <p:spPr/>
        <p:txBody>
          <a:bodyPr/>
          <a:lstStyle/>
          <a:p>
            <a:r>
              <a:rPr lang="en-US" altLang="en-US" smtClean="0"/>
              <a:t>Slide </a:t>
            </a:r>
            <a:fld id="{5DC44AF1-F059-2B4C-9FC6-F9253FBA3561}" type="slidenum">
              <a:rPr lang="en-US" altLang="en-US" smtClean="0"/>
              <a:pPr/>
              <a:t>6</a:t>
            </a:fld>
            <a:endParaRPr lang="en-US" altLang="en-US"/>
          </a:p>
        </p:txBody>
      </p:sp>
      <p:pic>
        <p:nvPicPr>
          <p:cNvPr id="2" name="Picture 1"/>
          <p:cNvPicPr>
            <a:picLocks noChangeAspect="1"/>
          </p:cNvPicPr>
          <p:nvPr/>
        </p:nvPicPr>
        <p:blipFill>
          <a:blip r:embed="rId3"/>
          <a:stretch>
            <a:fillRect/>
          </a:stretch>
        </p:blipFill>
        <p:spPr>
          <a:xfrm>
            <a:off x="2339752" y="1785821"/>
            <a:ext cx="4536504" cy="257928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802.15.3 protocol architecture</a:t>
            </a:r>
            <a:endParaRPr lang="en-US" dirty="0"/>
          </a:p>
        </p:txBody>
      </p:sp>
      <p:sp>
        <p:nvSpPr>
          <p:cNvPr id="7" name="Content Placeholder 6"/>
          <p:cNvSpPr>
            <a:spLocks noGrp="1"/>
          </p:cNvSpPr>
          <p:nvPr>
            <p:ph idx="1"/>
          </p:nvPr>
        </p:nvSpPr>
        <p:spPr>
          <a:xfrm>
            <a:off x="685800" y="1981199"/>
            <a:ext cx="7772400" cy="4494213"/>
          </a:xfrm>
        </p:spPr>
        <p:txBody>
          <a:bodyPr>
            <a:normAutofit fontScale="70000" lnSpcReduction="20000"/>
          </a:bodyPr>
          <a:lstStyle/>
          <a:p>
            <a:r>
              <a:rPr lang="en-US" dirty="0" smtClean="0"/>
              <a:t>802.15.3 provides direct communication links between devices (DEVs)</a:t>
            </a:r>
          </a:p>
          <a:p>
            <a:endParaRPr lang="en-US" dirty="0"/>
          </a:p>
          <a:p>
            <a:endParaRPr lang="en-US" dirty="0" smtClean="0"/>
          </a:p>
          <a:p>
            <a:endParaRPr lang="en-US" dirty="0" smtClean="0"/>
          </a:p>
          <a:p>
            <a:endParaRPr lang="en-US" dirty="0"/>
          </a:p>
          <a:p>
            <a:endParaRPr lang="en-US" dirty="0"/>
          </a:p>
          <a:p>
            <a:endParaRPr lang="en-US" dirty="0" smtClean="0"/>
          </a:p>
          <a:p>
            <a:endParaRPr lang="en-US" dirty="0" smtClean="0"/>
          </a:p>
          <a:p>
            <a:endParaRPr lang="en-US" dirty="0" smtClean="0"/>
          </a:p>
          <a:p>
            <a:endParaRPr lang="en-US" dirty="0"/>
          </a:p>
          <a:p>
            <a:r>
              <a:rPr lang="en-US" dirty="0" smtClean="0"/>
              <a:t>Forwarding of MAC frames across DEVs is not supported</a:t>
            </a:r>
          </a:p>
          <a:p>
            <a:pPr lvl="1"/>
            <a:r>
              <a:rPr lang="en-US" dirty="0" smtClean="0"/>
              <a:t>Assumed to be peer2peer or to be done on higher layer</a:t>
            </a:r>
            <a:endParaRPr lang="en-US" dirty="0"/>
          </a:p>
        </p:txBody>
      </p:sp>
      <p:sp>
        <p:nvSpPr>
          <p:cNvPr id="4" name="Date Placeholder 3"/>
          <p:cNvSpPr>
            <a:spLocks noGrp="1"/>
          </p:cNvSpPr>
          <p:nvPr>
            <p:ph type="dt" sz="half" idx="10"/>
          </p:nvPr>
        </p:nvSpPr>
        <p:spPr/>
        <p:txBody>
          <a:bodyPr/>
          <a:lstStyle/>
          <a:p>
            <a:r>
              <a:rPr lang="de-DE" altLang="en-US" smtClean="0"/>
              <a:t>Sept 2016</a:t>
            </a:r>
            <a:endParaRPr lang="en-US" altLang="en-US"/>
          </a:p>
        </p:txBody>
      </p:sp>
      <p:sp>
        <p:nvSpPr>
          <p:cNvPr id="5" name="Footer Placeholder 4"/>
          <p:cNvSpPr>
            <a:spLocks noGrp="1"/>
          </p:cNvSpPr>
          <p:nvPr>
            <p:ph type="ftr" sz="quarter" idx="11"/>
          </p:nvPr>
        </p:nvSpPr>
        <p:spPr/>
        <p:txBody>
          <a:bodyPr/>
          <a:lstStyle/>
          <a:p>
            <a:r>
              <a:rPr lang="en-US" altLang="en-US" smtClean="0"/>
              <a:t>Max Riegel, Nokia Bell Labs</a:t>
            </a:r>
            <a:endParaRPr lang="en-US" altLang="en-US"/>
          </a:p>
        </p:txBody>
      </p:sp>
      <p:sp>
        <p:nvSpPr>
          <p:cNvPr id="6" name="Slide Number Placeholder 5"/>
          <p:cNvSpPr>
            <a:spLocks noGrp="1"/>
          </p:cNvSpPr>
          <p:nvPr>
            <p:ph type="sldNum" sz="quarter" idx="12"/>
          </p:nvPr>
        </p:nvSpPr>
        <p:spPr/>
        <p:txBody>
          <a:bodyPr/>
          <a:lstStyle/>
          <a:p>
            <a:r>
              <a:rPr lang="en-US" altLang="en-US" smtClean="0"/>
              <a:t>Slide </a:t>
            </a:r>
            <a:fld id="{1661D582-494D-5841-A6E9-48DD9445C89D}" type="slidenum">
              <a:rPr lang="en-US" altLang="en-US" smtClean="0"/>
              <a:pPr/>
              <a:t>7</a:t>
            </a:fld>
            <a:endParaRPr lang="en-US" altLang="en-US"/>
          </a:p>
        </p:txBody>
      </p:sp>
      <p:pic>
        <p:nvPicPr>
          <p:cNvPr id="8" name="Picture 7"/>
          <p:cNvPicPr>
            <a:picLocks noChangeAspect="1"/>
          </p:cNvPicPr>
          <p:nvPr/>
        </p:nvPicPr>
        <p:blipFill>
          <a:blip r:embed="rId2"/>
          <a:stretch>
            <a:fillRect/>
          </a:stretch>
        </p:blipFill>
        <p:spPr>
          <a:xfrm>
            <a:off x="1932720" y="2564904"/>
            <a:ext cx="4824536" cy="3026187"/>
          </a:xfrm>
          <a:prstGeom prst="rect">
            <a:avLst/>
          </a:prstGeom>
        </p:spPr>
      </p:pic>
    </p:spTree>
    <p:extLst>
      <p:ext uri="{BB962C8B-B14F-4D97-AF65-F5344CB8AC3E}">
        <p14:creationId xmlns:p14="http://schemas.microsoft.com/office/powerpoint/2010/main" val="676275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802.15.3 MSAP frame format</a:t>
            </a:r>
            <a:endParaRPr lang="en-US" dirty="0"/>
          </a:p>
        </p:txBody>
      </p:sp>
      <p:sp>
        <p:nvSpPr>
          <p:cNvPr id="3" name="Content Placeholder 2"/>
          <p:cNvSpPr>
            <a:spLocks noGrp="1"/>
          </p:cNvSpPr>
          <p:nvPr>
            <p:ph idx="1"/>
          </p:nvPr>
        </p:nvSpPr>
        <p:spPr>
          <a:xfrm>
            <a:off x="685800" y="1981199"/>
            <a:ext cx="7772400" cy="4494213"/>
          </a:xfrm>
        </p:spPr>
        <p:txBody>
          <a:bodyPr>
            <a:normAutofit fontScale="85000" lnSpcReduction="10000"/>
          </a:bodyPr>
          <a:lstStyle/>
          <a:p>
            <a:r>
              <a:rPr lang="en-US" dirty="0" smtClean="0"/>
              <a:t>MSAP frame is limited to 8bit addresses for source and destination</a:t>
            </a:r>
          </a:p>
          <a:p>
            <a:endParaRPr lang="en-US" dirty="0"/>
          </a:p>
          <a:p>
            <a:endParaRPr lang="en-US" dirty="0" smtClean="0"/>
          </a:p>
          <a:p>
            <a:endParaRPr lang="en-US" dirty="0"/>
          </a:p>
          <a:p>
            <a:endParaRPr lang="en-US" dirty="0" smtClean="0"/>
          </a:p>
          <a:p>
            <a:endParaRPr lang="en-US" dirty="0"/>
          </a:p>
          <a:p>
            <a:r>
              <a:rPr lang="en-US" dirty="0" smtClean="0"/>
              <a:t>MSDU can handle payloads up to 2044 bytes.</a:t>
            </a:r>
          </a:p>
          <a:p>
            <a:r>
              <a:rPr lang="en-US" dirty="0" smtClean="0"/>
              <a:t>It supports 7 different </a:t>
            </a:r>
            <a:r>
              <a:rPr lang="en-US" dirty="0" err="1" smtClean="0"/>
              <a:t>QoS</a:t>
            </a:r>
            <a:r>
              <a:rPr lang="en-US" dirty="0" smtClean="0"/>
              <a:t> classes according to 802.1D.</a:t>
            </a:r>
            <a:endParaRPr lang="en-US" dirty="0"/>
          </a:p>
        </p:txBody>
      </p:sp>
      <p:sp>
        <p:nvSpPr>
          <p:cNvPr id="4" name="Date Placeholder 3"/>
          <p:cNvSpPr>
            <a:spLocks noGrp="1"/>
          </p:cNvSpPr>
          <p:nvPr>
            <p:ph type="dt" sz="half" idx="10"/>
          </p:nvPr>
        </p:nvSpPr>
        <p:spPr/>
        <p:txBody>
          <a:bodyPr/>
          <a:lstStyle/>
          <a:p>
            <a:r>
              <a:rPr lang="de-DE" altLang="en-US" smtClean="0"/>
              <a:t>Sept 2016</a:t>
            </a:r>
            <a:endParaRPr lang="en-US" altLang="en-US"/>
          </a:p>
        </p:txBody>
      </p:sp>
      <p:sp>
        <p:nvSpPr>
          <p:cNvPr id="5" name="Footer Placeholder 4"/>
          <p:cNvSpPr>
            <a:spLocks noGrp="1"/>
          </p:cNvSpPr>
          <p:nvPr>
            <p:ph type="ftr" sz="quarter" idx="11"/>
          </p:nvPr>
        </p:nvSpPr>
        <p:spPr/>
        <p:txBody>
          <a:bodyPr/>
          <a:lstStyle/>
          <a:p>
            <a:r>
              <a:rPr lang="en-US" altLang="en-US" smtClean="0"/>
              <a:t>Max Riegel, Nokia Bell Labs</a:t>
            </a:r>
            <a:endParaRPr lang="en-US" altLang="en-US"/>
          </a:p>
        </p:txBody>
      </p:sp>
      <p:sp>
        <p:nvSpPr>
          <p:cNvPr id="6" name="Slide Number Placeholder 5"/>
          <p:cNvSpPr>
            <a:spLocks noGrp="1"/>
          </p:cNvSpPr>
          <p:nvPr>
            <p:ph type="sldNum" sz="quarter" idx="12"/>
          </p:nvPr>
        </p:nvSpPr>
        <p:spPr/>
        <p:txBody>
          <a:bodyPr/>
          <a:lstStyle/>
          <a:p>
            <a:r>
              <a:rPr lang="en-US" altLang="en-US" smtClean="0"/>
              <a:t>Slide </a:t>
            </a:r>
            <a:fld id="{1661D582-494D-5841-A6E9-48DD9445C89D}" type="slidenum">
              <a:rPr lang="en-US" altLang="en-US" smtClean="0"/>
              <a:pPr/>
              <a:t>8</a:t>
            </a:fld>
            <a:endParaRPr lang="en-US" altLang="en-US"/>
          </a:p>
        </p:txBody>
      </p:sp>
      <p:pic>
        <p:nvPicPr>
          <p:cNvPr id="10" name="Picture 9"/>
          <p:cNvPicPr>
            <a:picLocks noChangeAspect="1"/>
          </p:cNvPicPr>
          <p:nvPr/>
        </p:nvPicPr>
        <p:blipFill>
          <a:blip r:embed="rId2"/>
          <a:stretch>
            <a:fillRect/>
          </a:stretch>
        </p:blipFill>
        <p:spPr>
          <a:xfrm>
            <a:off x="971599" y="3068960"/>
            <a:ext cx="6946325" cy="1728192"/>
          </a:xfrm>
          <a:prstGeom prst="rect">
            <a:avLst/>
          </a:prstGeom>
        </p:spPr>
      </p:pic>
    </p:spTree>
    <p:extLst>
      <p:ext uri="{BB962C8B-B14F-4D97-AF65-F5344CB8AC3E}">
        <p14:creationId xmlns:p14="http://schemas.microsoft.com/office/powerpoint/2010/main" val="217602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Payload over 802.15.3</a:t>
            </a:r>
            <a:endParaRPr lang="en-US" dirty="0"/>
          </a:p>
        </p:txBody>
      </p:sp>
      <p:sp>
        <p:nvSpPr>
          <p:cNvPr id="3" name="Content Placeholder 2"/>
          <p:cNvSpPr>
            <a:spLocks noGrp="1"/>
          </p:cNvSpPr>
          <p:nvPr>
            <p:ph idx="1"/>
          </p:nvPr>
        </p:nvSpPr>
        <p:spPr>
          <a:xfrm>
            <a:off x="685800" y="1981200"/>
            <a:ext cx="7772400" cy="4328120"/>
          </a:xfrm>
        </p:spPr>
        <p:txBody>
          <a:bodyPr>
            <a:normAutofit fontScale="70000" lnSpcReduction="20000"/>
          </a:bodyPr>
          <a:lstStyle/>
          <a:p>
            <a:r>
              <a:rPr lang="en-US" dirty="0" smtClean="0"/>
              <a:t>802.15.3 allows for a number of convergence sublayers</a:t>
            </a:r>
          </a:p>
          <a:p>
            <a:endParaRPr lang="en-US" dirty="0"/>
          </a:p>
          <a:p>
            <a:endParaRPr lang="en-US" dirty="0" smtClean="0"/>
          </a:p>
          <a:p>
            <a:endParaRPr lang="en-US" dirty="0" smtClean="0"/>
          </a:p>
          <a:p>
            <a:endParaRPr lang="en-US" dirty="0"/>
          </a:p>
          <a:p>
            <a:endParaRPr lang="en-US" dirty="0" smtClean="0"/>
          </a:p>
          <a:p>
            <a:endParaRPr lang="en-US" dirty="0"/>
          </a:p>
          <a:p>
            <a:endParaRPr lang="en-US" dirty="0"/>
          </a:p>
          <a:p>
            <a:endParaRPr lang="en-US" dirty="0" smtClean="0"/>
          </a:p>
          <a:p>
            <a:endParaRPr lang="en-US" dirty="0" smtClean="0"/>
          </a:p>
          <a:p>
            <a:r>
              <a:rPr lang="en-US" dirty="0" smtClean="0"/>
              <a:t>802.2 FCSL SAP is aimed for carrying higher layer protocol (e.g. IP) packets</a:t>
            </a:r>
          </a:p>
        </p:txBody>
      </p:sp>
      <p:sp>
        <p:nvSpPr>
          <p:cNvPr id="4" name="Date Placeholder 3"/>
          <p:cNvSpPr>
            <a:spLocks noGrp="1"/>
          </p:cNvSpPr>
          <p:nvPr>
            <p:ph type="dt" sz="half" idx="10"/>
          </p:nvPr>
        </p:nvSpPr>
        <p:spPr/>
        <p:txBody>
          <a:bodyPr/>
          <a:lstStyle/>
          <a:p>
            <a:r>
              <a:rPr lang="de-DE" altLang="en-US" smtClean="0"/>
              <a:t>Sept 2016</a:t>
            </a:r>
            <a:endParaRPr lang="en-US" altLang="en-US"/>
          </a:p>
        </p:txBody>
      </p:sp>
      <p:sp>
        <p:nvSpPr>
          <p:cNvPr id="5" name="Footer Placeholder 4"/>
          <p:cNvSpPr>
            <a:spLocks noGrp="1"/>
          </p:cNvSpPr>
          <p:nvPr>
            <p:ph type="ftr" sz="quarter" idx="11"/>
          </p:nvPr>
        </p:nvSpPr>
        <p:spPr/>
        <p:txBody>
          <a:bodyPr/>
          <a:lstStyle/>
          <a:p>
            <a:r>
              <a:rPr lang="en-US" altLang="en-US" smtClean="0"/>
              <a:t>Max Riegel, Nokia Bell Labs</a:t>
            </a:r>
            <a:endParaRPr lang="en-US" altLang="en-US"/>
          </a:p>
        </p:txBody>
      </p:sp>
      <p:sp>
        <p:nvSpPr>
          <p:cNvPr id="6" name="Slide Number Placeholder 5"/>
          <p:cNvSpPr>
            <a:spLocks noGrp="1"/>
          </p:cNvSpPr>
          <p:nvPr>
            <p:ph type="sldNum" sz="quarter" idx="12"/>
          </p:nvPr>
        </p:nvSpPr>
        <p:spPr/>
        <p:txBody>
          <a:bodyPr/>
          <a:lstStyle/>
          <a:p>
            <a:r>
              <a:rPr lang="en-US" altLang="en-US" smtClean="0"/>
              <a:t>Slide </a:t>
            </a:r>
            <a:fld id="{1661D582-494D-5841-A6E9-48DD9445C89D}" type="slidenum">
              <a:rPr lang="en-US" altLang="en-US" smtClean="0"/>
              <a:pPr/>
              <a:t>9</a:t>
            </a:fld>
            <a:endParaRPr lang="en-US" altLang="en-US"/>
          </a:p>
        </p:txBody>
      </p:sp>
      <p:pic>
        <p:nvPicPr>
          <p:cNvPr id="7" name="Picture 6"/>
          <p:cNvPicPr>
            <a:picLocks noChangeAspect="1"/>
          </p:cNvPicPr>
          <p:nvPr/>
        </p:nvPicPr>
        <p:blipFill>
          <a:blip r:embed="rId2"/>
          <a:stretch>
            <a:fillRect/>
          </a:stretch>
        </p:blipFill>
        <p:spPr>
          <a:xfrm>
            <a:off x="1032619" y="2420888"/>
            <a:ext cx="7019593" cy="2832780"/>
          </a:xfrm>
          <a:prstGeom prst="rect">
            <a:avLst/>
          </a:prstGeom>
        </p:spPr>
      </p:pic>
    </p:spTree>
    <p:extLst>
      <p:ext uri="{BB962C8B-B14F-4D97-AF65-F5344CB8AC3E}">
        <p14:creationId xmlns:p14="http://schemas.microsoft.com/office/powerpoint/2010/main" val="1073973678"/>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a:ln>
              <a:noFill/>
            </a:ln>
            <a:solidFill>
              <a:schemeClr val="tx1"/>
            </a:solidFill>
            <a:effectLst/>
            <a:latin typeface="Times New Roman"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IEEE-P802_15</Template>
  <TotalTime>189</TotalTime>
  <Words>627</Words>
  <Application>Microsoft Macintosh PowerPoint</Application>
  <PresentationFormat>On-screen Show (4:3)</PresentationFormat>
  <Paragraphs>134</Paragraphs>
  <Slides>11</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Times New Roman</vt:lpstr>
      <vt:lpstr>Arial</vt:lpstr>
      <vt:lpstr>Office Theme</vt:lpstr>
      <vt:lpstr>PowerPoint Presentation</vt:lpstr>
      <vt:lpstr>Ethernet convergence for 802.15.3d</vt:lpstr>
      <vt:lpstr>Prolog</vt:lpstr>
      <vt:lpstr>What is OmniRAN P802.1CF?</vt:lpstr>
      <vt:lpstr>What does OmniRAN P802.1CF provide?</vt:lpstr>
      <vt:lpstr>What is 802.15.3d – in my observation</vt:lpstr>
      <vt:lpstr>802.15.3 protocol architecture</vt:lpstr>
      <vt:lpstr>802.15.3 MSAP frame format</vt:lpstr>
      <vt:lpstr>Payload over 802.15.3</vt:lpstr>
      <vt:lpstr>Frame convergence sublayer (FCSL)</vt:lpstr>
      <vt:lpstr>Thoughts for going forward</vt:lpstr>
    </vt:vector>
  </TitlesOfParts>
  <Company/>
  <LinksUpToDate>false</LinksUpToDate>
  <SharedDoc>false</SharedDoc>
  <HyperlinksChanged>false</HyperlinksChanged>
  <AppVersion>15.0025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IEEE 802.15 &lt;subject&gt;</dc:subject>
  <dc:creator>Max Riegel</dc:creator>
  <cp:keywords/>
  <dc:description>&lt;doc#&gt;</dc:description>
  <cp:lastModifiedBy>Max Riegel</cp:lastModifiedBy>
  <cp:revision>22</cp:revision>
  <cp:lastPrinted>1998-02-10T13:28:06Z</cp:lastPrinted>
  <dcterms:created xsi:type="dcterms:W3CDTF">2016-09-11T21:28:40Z</dcterms:created>
  <dcterms:modified xsi:type="dcterms:W3CDTF">2016-09-13T10:25:03Z</dcterms:modified>
</cp:coreProperties>
</file>