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p:scale>
          <a:sx n="75" d="100"/>
          <a:sy n="75" d="100"/>
        </p:scale>
        <p:origin x="1022" y="-1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058" y="3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802.15-&lt;16-0555-007a&gt;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&lt;July 2016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July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8" name="Date Placeholder 7"/>
          <p:cNvSpPr>
            <a:spLocks noGrp="1"/>
          </p:cNvSpPr>
          <p:nvPr>
            <p:ph type="dt" sz="half" idx="10"/>
          </p:nvPr>
        </p:nvSpPr>
        <p:spPr/>
        <p:txBody>
          <a:bodyPr/>
          <a:lstStyle/>
          <a:p>
            <a:r>
              <a:rPr lang="en-US" altLang="ja-JP" smtClean="0"/>
              <a:t>Jan 2015</a:t>
            </a:r>
            <a:endParaRPr lang="en-US" altLang="ja-JP" dirty="0"/>
          </a:p>
        </p:txBody>
      </p:sp>
      <p:sp>
        <p:nvSpPr>
          <p:cNvPr id="9" name="Footer Placeholder 8"/>
          <p:cNvSpPr>
            <a:spLocks noGrp="1"/>
          </p:cNvSpPr>
          <p:nvPr>
            <p:ph type="ftr" sz="quarter" idx="11"/>
          </p:nvPr>
        </p:nvSpPr>
        <p:spPr/>
        <p:txBody>
          <a:bodyPr/>
          <a:lstStyle/>
          <a:p>
            <a:r>
              <a:rPr lang="en-US" altLang="ja-JP" smtClean="0"/>
              <a:t>Shoichi Kitazawa(ATR)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
        <p:nvSpPr>
          <p:cNvPr id="12"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15-16-0555-00-007a</a:t>
            </a:r>
            <a:endParaRPr lang="en-US" altLang="ja-JP" sz="1400" b="1" dirty="0">
              <a:ea typeface="ＭＳ Ｐゴシック" charset="-128"/>
            </a:endParaRPr>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r>
              <a:rPr lang="en-US" altLang="ja-JP" dirty="0" smtClean="0"/>
              <a:t>July 2016</a:t>
            </a:r>
            <a:endParaRPr lang="en-US" altLang="ja-JP" dirty="0"/>
          </a:p>
        </p:txBody>
      </p:sp>
      <p:sp>
        <p:nvSpPr>
          <p:cNvPr id="12" name="Footer Placeholder 11"/>
          <p:cNvSpPr>
            <a:spLocks noGrp="1"/>
          </p:cNvSpPr>
          <p:nvPr>
            <p:ph type="ftr" sz="quarter" idx="11"/>
          </p:nvPr>
        </p:nvSpPr>
        <p:spPr/>
        <p:txBody>
          <a:bodyPr/>
          <a:lstStyle/>
          <a:p>
            <a:r>
              <a:rPr lang="en-US" altLang="ja-JP" smtClean="0"/>
              <a:t>Shoichi Kitazawa(ATR)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1"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15-16-0555-00-007a</a:t>
            </a:r>
            <a:endParaRPr lang="en-US" altLang="ja-JP" sz="1400" b="1" dirty="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July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[29 July,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 [</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July 2016 </a:t>
            </a:r>
            <a:r>
              <a:rPr lang="en-US" altLang="ja-JP" sz="1600" dirty="0" smtClean="0">
                <a:ea typeface="ＭＳ Ｐゴシック" pitchFamily="-65" charset="-128"/>
              </a:rPr>
              <a:t>at San Diego</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San Diego</a:t>
            </a:r>
            <a:br>
              <a:rPr lang="en-US" altLang="ja-JP" dirty="0" smtClean="0">
                <a:ea typeface="ＭＳ Ｐゴシック" pitchFamily="50" charset="-128"/>
              </a:rPr>
            </a:br>
            <a:r>
              <a:rPr lang="en-US" altLang="ja-JP" dirty="0" smtClean="0">
                <a:ea typeface="ＭＳ Ｐゴシック" pitchFamily="50" charset="-128"/>
              </a:rPr>
              <a:t> July 29, 2016</a:t>
            </a:r>
            <a:endParaRPr lang="ja-JP"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628800"/>
            <a:ext cx="8640960" cy="4680520"/>
          </a:xfrm>
          <a:ln/>
        </p:spPr>
        <p:txBody>
          <a:bodyPr>
            <a:normAutofit/>
          </a:bodyPr>
          <a:lstStyle/>
          <a:p>
            <a:pPr lvl="1" indent="-655638">
              <a:buFont typeface="Arial" pitchFamily="34" charset="0"/>
              <a:buChar char="•"/>
            </a:pPr>
            <a:r>
              <a:rPr lang="en-US" altLang="ko-KR" dirty="0" smtClean="0"/>
              <a:t>Continue </a:t>
            </a:r>
            <a:r>
              <a:rPr lang="en-US" altLang="ko-KR" dirty="0"/>
              <a:t>task group review and comment resolution</a:t>
            </a:r>
          </a:p>
          <a:p>
            <a:pPr lvl="1" indent="-655638">
              <a:buFont typeface="Arial" pitchFamily="34" charset="0"/>
              <a:buChar char="•"/>
            </a:pPr>
            <a:endParaRPr lang="en-US" altLang="ja-JP" sz="2800" dirty="0" smtClean="0"/>
          </a:p>
          <a:p>
            <a:pPr lvl="1" indent="-655638" fontAlgn="auto">
              <a:spcBef>
                <a:spcPts val="0"/>
              </a:spcBef>
              <a:spcAft>
                <a:spcPts val="0"/>
              </a:spcAft>
              <a:buFont typeface="Arial" pitchFamily="34" charset="0"/>
              <a:buChar char="•"/>
              <a:defRPr/>
            </a:pPr>
            <a:endParaRPr lang="en-US" altLang="ja-JP" sz="2300" dirty="0"/>
          </a:p>
          <a:p>
            <a:pPr marL="285750" indent="-285750" fontAlgn="auto">
              <a:spcBef>
                <a:spcPts val="0"/>
              </a:spcBef>
              <a:spcAft>
                <a:spcPts val="0"/>
              </a:spcAft>
              <a:buFont typeface="Arial" panose="020B0604020202020204" pitchFamily="34" charset="0"/>
              <a:buChar char="•"/>
              <a:defRP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870992"/>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12 sessions (Mon., Tue., Wed. and </a:t>
            </a:r>
            <a:r>
              <a:rPr lang="en-US" altLang="ja-JP" sz="2800" dirty="0" smtClean="0">
                <a:ea typeface="ＭＳ Ｐゴシック" pitchFamily="50" charset="-128"/>
              </a:rPr>
              <a:t>Thurs.)</a:t>
            </a:r>
            <a:endParaRPr lang="en-US" altLang="ja-JP" sz="2800" dirty="0" smtClean="0">
              <a:ea typeface="ＭＳ Ｐゴシック" pitchFamily="50" charset="-128"/>
            </a:endParaRPr>
          </a:p>
          <a:p>
            <a:pPr>
              <a:lnSpc>
                <a:spcPct val="80000"/>
              </a:lnSpc>
            </a:pPr>
            <a:r>
              <a:rPr lang="en-US" altLang="ja-JP" sz="2800" dirty="0" smtClean="0">
                <a:ea typeface="굴림" pitchFamily="34" charset="-127"/>
              </a:rPr>
              <a:t>TG passed 1 motion to change PAR title: </a:t>
            </a:r>
          </a:p>
          <a:p>
            <a:pPr marL="0" indent="0">
              <a:lnSpc>
                <a:spcPct val="80000"/>
              </a:lnSpc>
              <a:buNone/>
            </a:pPr>
            <a:r>
              <a:rPr lang="en-US" altLang="ja-JP" sz="2800" dirty="0">
                <a:ea typeface="굴림" pitchFamily="34" charset="-127"/>
              </a:rPr>
              <a:t> </a:t>
            </a:r>
            <a:r>
              <a:rPr lang="en-US" altLang="ja-JP" sz="2800" dirty="0" smtClean="0">
                <a:ea typeface="굴림" pitchFamily="34" charset="-127"/>
              </a:rPr>
              <a:t>   (Wireless Optical Communication</a:t>
            </a:r>
            <a:r>
              <a:rPr lang="en-US" altLang="ja-JP" sz="2800" dirty="0" smtClean="0">
                <a:ea typeface="굴림" pitchFamily="34" charset="-127"/>
                <a:sym typeface="Wingdings" panose="05000000000000000000" pitchFamily="2" charset="2"/>
              </a:rPr>
              <a:t> </a:t>
            </a:r>
            <a:endParaRPr lang="en-US" altLang="ja-JP" sz="2800" dirty="0" smtClean="0">
              <a:ea typeface="굴림" pitchFamily="34" charset="-127"/>
              <a:sym typeface="Wingdings" panose="05000000000000000000" pitchFamily="2" charset="2"/>
            </a:endParaRPr>
          </a:p>
          <a:p>
            <a:pPr marL="0" indent="0">
              <a:lnSpc>
                <a:spcPct val="80000"/>
              </a:lnSpc>
              <a:buNone/>
            </a:pPr>
            <a:r>
              <a:rPr lang="en-US" altLang="ja-JP" sz="2800" dirty="0">
                <a:ea typeface="굴림" pitchFamily="34" charset="-127"/>
                <a:sym typeface="Wingdings" panose="05000000000000000000" pitchFamily="2" charset="2"/>
              </a:rPr>
              <a:t> </a:t>
            </a:r>
            <a:r>
              <a:rPr lang="en-US" altLang="ja-JP" sz="2800" dirty="0" smtClean="0">
                <a:ea typeface="굴림" pitchFamily="34" charset="-127"/>
                <a:sym typeface="Wingdings" panose="05000000000000000000" pitchFamily="2" charset="2"/>
              </a:rPr>
              <a:t>    </a:t>
            </a:r>
            <a:r>
              <a:rPr lang="en-US" altLang="ja-JP" sz="2800" dirty="0" smtClean="0">
                <a:ea typeface="굴림" pitchFamily="34" charset="-127"/>
                <a:sym typeface="Wingdings" panose="05000000000000000000" pitchFamily="2" charset="2"/>
              </a:rPr>
              <a:t>Optical </a:t>
            </a:r>
            <a:r>
              <a:rPr lang="en-US" altLang="ja-JP" sz="2800" dirty="0" smtClean="0">
                <a:ea typeface="굴림" pitchFamily="34" charset="-127"/>
                <a:sym typeface="Wingdings" panose="05000000000000000000" pitchFamily="2" charset="2"/>
              </a:rPr>
              <a:t>Wireless Communications)</a:t>
            </a:r>
          </a:p>
          <a:p>
            <a:pPr>
              <a:lnSpc>
                <a:spcPct val="80000"/>
              </a:lnSpc>
            </a:pPr>
            <a:endParaRPr lang="en-US" altLang="ja-JP" sz="2800" dirty="0" smtClean="0"/>
          </a:p>
          <a:p>
            <a:pPr fontAlgn="auto">
              <a:spcBef>
                <a:spcPts val="0"/>
              </a:spcBef>
              <a:spcAft>
                <a:spcPts val="0"/>
              </a:spcAft>
              <a:buFont typeface="Arial" panose="020B0604020202020204" pitchFamily="34" charset="0"/>
              <a:buChar char="•"/>
              <a:defRPr/>
            </a:pPr>
            <a:r>
              <a:rPr lang="en-US" altLang="ja-JP" sz="2800" dirty="0" smtClean="0"/>
              <a:t>Draft baseline document D0: 566 pages</a:t>
            </a:r>
          </a:p>
          <a:p>
            <a:pPr fontAlgn="auto">
              <a:spcBef>
                <a:spcPts val="0"/>
              </a:spcBef>
              <a:spcAft>
                <a:spcPts val="0"/>
              </a:spcAft>
              <a:buFont typeface="Arial" panose="020B0604020202020204" pitchFamily="34" charset="0"/>
              <a:buChar char="•"/>
              <a:defRPr/>
            </a:pPr>
            <a:r>
              <a:rPr lang="en-US" altLang="ja-JP" sz="2800" dirty="0" smtClean="0"/>
              <a:t>Technical comments: 871</a:t>
            </a:r>
          </a:p>
          <a:p>
            <a:pPr fontAlgn="auto">
              <a:spcBef>
                <a:spcPts val="0"/>
              </a:spcBef>
              <a:spcAft>
                <a:spcPts val="0"/>
              </a:spcAft>
              <a:buFont typeface="Arial" panose="020B0604020202020204" pitchFamily="34" charset="0"/>
              <a:buChar char="•"/>
              <a:defRPr/>
            </a:pPr>
            <a:r>
              <a:rPr lang="en-US" altLang="ja-JP" sz="2800" dirty="0" smtClean="0"/>
              <a:t>Editorial comments: 1568</a:t>
            </a:r>
          </a:p>
          <a:p>
            <a:pPr fontAlgn="auto">
              <a:spcBef>
                <a:spcPts val="0"/>
              </a:spcBef>
              <a:spcAft>
                <a:spcPts val="0"/>
              </a:spcAft>
              <a:buFont typeface="Arial" panose="020B0604020202020204" pitchFamily="34" charset="0"/>
              <a:buChar char="•"/>
              <a:defRPr/>
            </a:pPr>
            <a:r>
              <a:rPr lang="en-US" altLang="ja-JP" sz="2800" dirty="0" smtClean="0"/>
              <a:t>Resolved </a:t>
            </a:r>
            <a:r>
              <a:rPr lang="en-US" altLang="ja-JP" sz="2800" dirty="0" smtClean="0"/>
              <a:t>325</a:t>
            </a:r>
            <a:r>
              <a:rPr lang="en-US" altLang="ja-JP" sz="2800" dirty="0" smtClean="0"/>
              <a:t> </a:t>
            </a:r>
            <a:r>
              <a:rPr lang="en-US" altLang="ja-JP" sz="2800" dirty="0" smtClean="0"/>
              <a:t>technical </a:t>
            </a:r>
            <a:r>
              <a:rPr lang="en-US" altLang="ja-JP" sz="2800" dirty="0" smtClean="0"/>
              <a:t>comments</a:t>
            </a: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July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4</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528" y="1981200"/>
            <a:ext cx="8424936" cy="4114800"/>
          </a:xfrm>
        </p:spPr>
        <p:txBody>
          <a:bodyPr/>
          <a:lstStyle/>
          <a:p>
            <a:r>
              <a:rPr lang="en-US" altLang="ja-JP" sz="2800" dirty="0" smtClean="0"/>
              <a:t>Requesting 12 meeting sessions</a:t>
            </a:r>
            <a:endParaRPr lang="en-US" altLang="ja-JP" sz="2400" dirty="0" smtClean="0"/>
          </a:p>
          <a:p>
            <a:pPr lvl="1"/>
            <a:r>
              <a:rPr lang="en-US" altLang="ja-JP" dirty="0"/>
              <a:t>Continue task group review and comment </a:t>
            </a:r>
            <a:r>
              <a:rPr lang="en-US" altLang="ja-JP" dirty="0" smtClean="0"/>
              <a:t>resolution</a:t>
            </a:r>
          </a:p>
          <a:p>
            <a:pPr lvl="1"/>
            <a:r>
              <a:rPr lang="en-US" altLang="ja-JP" dirty="0" smtClean="0"/>
              <a:t>Schedule is </a:t>
            </a:r>
            <a:r>
              <a:rPr lang="en-US" altLang="ja-JP" smtClean="0"/>
              <a:t>under revision</a:t>
            </a:r>
            <a:endParaRPr lang="en-US" altLang="ja-JP" dirty="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a:t>
            </a:r>
            <a:r>
              <a:rPr lang="en-US" altLang="ja-JP" dirty="0" smtClean="0"/>
              <a:t>Sept.</a:t>
            </a:r>
            <a:r>
              <a:rPr lang="en-US" altLang="ja-JP" dirty="0" smtClean="0"/>
              <a:t>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5</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1556</TotalTime>
  <Words>189</Words>
  <Application>Microsoft Office PowerPoint</Application>
  <PresentationFormat>화면 슬라이드 쇼(4:3)</PresentationFormat>
  <Paragraphs>58</Paragraphs>
  <Slides>5</Slides>
  <Notes>2</Notes>
  <HiddenSlides>0</HiddenSlides>
  <MMClips>0</MMClips>
  <ScaleCrop>false</ScaleCrop>
  <HeadingPairs>
    <vt:vector size="6" baseType="variant">
      <vt:variant>
        <vt:lpstr>사용한 글꼴</vt:lpstr>
      </vt:variant>
      <vt:variant>
        <vt:i4>6</vt:i4>
      </vt:variant>
      <vt:variant>
        <vt:lpstr>테마</vt:lpstr>
      </vt:variant>
      <vt:variant>
        <vt:i4>2</vt:i4>
      </vt:variant>
      <vt:variant>
        <vt:lpstr>슬라이드 제목</vt:lpstr>
      </vt:variant>
      <vt:variant>
        <vt:i4>5</vt:i4>
      </vt:variant>
    </vt:vector>
  </HeadingPairs>
  <TitlesOfParts>
    <vt:vector size="13" baseType="lpstr">
      <vt:lpstr>굴림</vt:lpstr>
      <vt:lpstr>맑은 고딕</vt:lpstr>
      <vt:lpstr>ＭＳ Ｐゴシック</vt:lpstr>
      <vt:lpstr>Arial</vt:lpstr>
      <vt:lpstr>Times New Roman</vt:lpstr>
      <vt:lpstr>Wingdings</vt:lpstr>
      <vt:lpstr>IEEE-P802_15</vt:lpstr>
      <vt:lpstr>디자인 사용자 지정</vt:lpstr>
      <vt:lpstr>PowerPoint 프레젠테이션</vt:lpstr>
      <vt:lpstr>IEEE 802.15.7r1 OWC  Closing report   San Diego  July 29, 2016</vt:lpstr>
      <vt:lpstr>Agenda items for the week</vt:lpstr>
      <vt:lpstr>Accomplishment for the July meeting</vt:lpstr>
      <vt:lpstr>Plan for Sept.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yjang</cp:lastModifiedBy>
  <cp:revision>121</cp:revision>
  <cp:lastPrinted>1998-02-10T13:28:06Z</cp:lastPrinted>
  <dcterms:created xsi:type="dcterms:W3CDTF">2013-09-18T06:18:22Z</dcterms:created>
  <dcterms:modified xsi:type="dcterms:W3CDTF">2016-07-29T00:56:25Z</dcterms:modified>
</cp:coreProperties>
</file>