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6"/>
  </p:notesMasterIdLst>
  <p:handoutMasterIdLst>
    <p:handoutMasterId r:id="rId7"/>
  </p:handoutMasterIdLst>
  <p:sldIdLst>
    <p:sldId id="259" r:id="rId3"/>
    <p:sldId id="378" r:id="rId4"/>
    <p:sldId id="37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09" autoAdjust="0"/>
    <p:restoredTop sz="91492" autoAdjust="0"/>
  </p:normalViewPr>
  <p:slideViewPr>
    <p:cSldViewPr>
      <p:cViewPr varScale="1">
        <p:scale>
          <a:sx n="64" d="100"/>
          <a:sy n="64" d="100"/>
        </p:scale>
        <p:origin x="123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2</a:t>
            </a:fld>
            <a:endParaRPr lang="en-US" altLang="ko-KR"/>
          </a:p>
        </p:txBody>
      </p:sp>
    </p:spTree>
    <p:extLst>
      <p:ext uri="{BB962C8B-B14F-4D97-AF65-F5344CB8AC3E}">
        <p14:creationId xmlns:p14="http://schemas.microsoft.com/office/powerpoint/2010/main" val="218279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7/27/2016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7/27/2016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7/27/2016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7/27/2016</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7/27/2016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7/27/2016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7/27/2016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7/27/2016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7/27/2016</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7/27/2016</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7/27/2016</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7/27/2016</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7/27/2016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7/27/2016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7/27/2016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7/27/2016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7/27/2016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7/27/2016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7/27/2016</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7/27/2016</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7/27/2016</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7/27/2016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7/27/2016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7/27/2016</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IEEE15-16-0525-00-0008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7/27/2016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Motion for 15.8 PAR Extension</a:t>
            </a:r>
            <a:r>
              <a:rPr lang="en-US" altLang="ko-KR" sz="1600" dirty="0" smtClean="0">
                <a:ea typeface="굴림" pitchFamily="50" charset="-127"/>
              </a:rPr>
              <a: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[July </a:t>
            </a:r>
            <a:r>
              <a:rPr lang="en-US" altLang="ko-KR" sz="1600" b="1" dirty="0" smtClean="0">
                <a:ea typeface="굴림" pitchFamily="50" charset="-127"/>
              </a:rPr>
              <a:t>27,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chemeClr val="tx2"/>
                </a:solidFill>
                <a:ea typeface="굴림" pitchFamily="50" charset="-127"/>
              </a:rPr>
              <a:t>PAR extension </a:t>
            </a:r>
            <a:r>
              <a:rPr lang="en-US" altLang="ko-KR" sz="1600" dirty="0" smtClean="0">
                <a:solidFill>
                  <a:schemeClr val="tx2"/>
                </a:solidFill>
                <a:ea typeface="굴림" pitchFamily="50" charset="-127"/>
              </a:rPr>
              <a:t>of </a:t>
            </a:r>
            <a:r>
              <a:rPr lang="en-US" altLang="ko-KR" sz="1600" dirty="0" smtClean="0">
                <a:solidFill>
                  <a:schemeClr val="tx2"/>
                </a:solidFill>
                <a:ea typeface="굴림" pitchFamily="50" charset="-127"/>
              </a:rPr>
              <a:t>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To extend 15.8 PAR to complete the project with an extended project period</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7/27/2016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WG </a:t>
            </a:r>
            <a:r>
              <a:rPr lang="en-US" altLang="en-US" sz="2000" dirty="0" smtClean="0">
                <a:latin typeface="Times New Roman" panose="02020603050405020304" pitchFamily="18" charset="0"/>
              </a:rPr>
              <a:t>authorize to the extension of</a:t>
            </a:r>
            <a:r>
              <a:rPr lang="en-US" altLang="en-US" sz="2000" dirty="0" smtClean="0">
                <a:latin typeface="Times New Roman" panose="02020603050405020304" pitchFamily="18" charset="0"/>
              </a:rPr>
              <a:t> P802.15.8 </a:t>
            </a:r>
            <a:r>
              <a:rPr lang="en-US" altLang="en-US" sz="2000" dirty="0">
                <a:latin typeface="Times New Roman" panose="02020603050405020304" pitchFamily="18" charset="0"/>
              </a:rPr>
              <a:t>PAR (</a:t>
            </a:r>
            <a:r>
              <a:rPr lang="en-US" altLang="en-US" sz="2000" dirty="0" smtClean="0">
                <a:latin typeface="Times New Roman" panose="02020603050405020304" pitchFamily="18" charset="0"/>
              </a:rPr>
              <a:t>15-12-0063-02-PAC-PAR) and </a:t>
            </a:r>
            <a:r>
              <a:rPr lang="en-US" altLang="en-US" sz="2000" dirty="0" smtClean="0">
                <a:latin typeface="Times New Roman" panose="02020603050405020304" pitchFamily="18" charset="0"/>
              </a:rPr>
              <a:t>submit the PAR extension to </a:t>
            </a:r>
            <a:r>
              <a:rPr lang="en-US" altLang="en-US" sz="2000" dirty="0" err="1" smtClean="0">
                <a:latin typeface="Times New Roman" panose="02020603050405020304" pitchFamily="18" charset="0"/>
              </a:rPr>
              <a:t>NesCom</a:t>
            </a:r>
            <a:r>
              <a:rPr lang="en-US" altLang="en-US" sz="2000" dirty="0">
                <a:latin typeface="Times New Roman" panose="02020603050405020304" pitchFamily="18" charset="0"/>
              </a:rPr>
              <a:t>.</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Myung Lee</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7/27/2016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5771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7/27/2016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32920</TotalTime>
  <Words>238</Words>
  <Application>Microsoft Office PowerPoint</Application>
  <PresentationFormat>On-screen Show (4:3)</PresentationFormat>
  <Paragraphs>44</Paragraphs>
  <Slides>3</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Working Group Motion</vt:lpstr>
      <vt:lpstr>WG BRC Motion</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1204</cp:revision>
  <cp:lastPrinted>1998-02-10T13:28:06Z</cp:lastPrinted>
  <dcterms:created xsi:type="dcterms:W3CDTF">1999-11-08T18:59:45Z</dcterms:created>
  <dcterms:modified xsi:type="dcterms:W3CDTF">2016-07-27T15:40:02Z</dcterms:modified>
</cp:coreProperties>
</file>