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82" r:id="rId5"/>
    <p:sldId id="262" r:id="rId6"/>
    <p:sldId id="269"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91" autoAdjust="0"/>
  </p:normalViewPr>
  <p:slideViewPr>
    <p:cSldViewPr snapToGrid="0">
      <p:cViewPr>
        <p:scale>
          <a:sx n="80" d="100"/>
          <a:sy n="80" d="100"/>
        </p:scale>
        <p:origin x="-888" y="-5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802.15-16-0516-000-003d_July </a:t>
            </a:r>
            <a:r>
              <a:rPr lang="en-US" sz="1400" b="1" dirty="0" smtClean="0"/>
              <a:t>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July </a:t>
            </a:r>
            <a:r>
              <a:rPr lang="en-US" dirty="0" smtClean="0"/>
              <a:t>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solidFill>
                  <a:schemeClr val="tx2"/>
                </a:solidFill>
              </a:rPr>
              <a:t>San Diego July </a:t>
            </a:r>
            <a:r>
              <a:rPr lang="en-US" sz="1600" dirty="0" smtClean="0"/>
              <a:t>2016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29 July </a:t>
            </a:r>
            <a:r>
              <a:rPr lang="en-US" sz="1600" dirty="0" smtClean="0">
                <a:solidFill>
                  <a:schemeClr val="tx2"/>
                </a:solidFill>
              </a:rPr>
              <a:t>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solidFill>
                  <a:schemeClr val="tx2"/>
                </a:solidFill>
              </a:rPr>
              <a:t>July</a:t>
            </a:r>
            <a:r>
              <a:rPr lang="en-US" sz="1600" dirty="0" smtClean="0">
                <a:solidFill>
                  <a:schemeClr val="tx2"/>
                </a:solidFill>
              </a:rPr>
              <a:t> </a:t>
            </a:r>
            <a:r>
              <a:rPr lang="en-US" sz="1600" dirty="0" smtClean="0"/>
              <a:t>2016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July</a:t>
            </a:r>
            <a:r>
              <a:rPr lang="de-DE" sz="4400" b="1" dirty="0" smtClean="0">
                <a:solidFill>
                  <a:schemeClr val="tx1"/>
                </a:solidFill>
              </a:rPr>
              <a:t> </a:t>
            </a:r>
            <a:r>
              <a:rPr lang="de-DE" sz="4400" b="1" dirty="0" smtClean="0">
                <a:solidFill>
                  <a:schemeClr val="tx1"/>
                </a:solidFill>
              </a:rPr>
              <a:t>2016</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March20 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62267"/>
            <a:ext cx="7772400" cy="4114800"/>
          </a:xfrm>
        </p:spPr>
        <p:txBody>
          <a:bodyPr/>
          <a:lstStyle/>
          <a:p>
            <a:r>
              <a:rPr lang="de-DE" sz="2000" dirty="0" smtClean="0"/>
              <a:t>5 </a:t>
            </a:r>
            <a:r>
              <a:rPr lang="de-DE" sz="2000" dirty="0" err="1" smtClean="0"/>
              <a:t>meetings</a:t>
            </a:r>
            <a:r>
              <a:rPr lang="de-DE" sz="2000" dirty="0" smtClean="0"/>
              <a:t> (</a:t>
            </a:r>
            <a:r>
              <a:rPr lang="de-DE" sz="2000" dirty="0" err="1" smtClean="0"/>
              <a:t>thereof</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endParaRPr lang="de-DE" sz="2000" dirty="0" smtClean="0"/>
          </a:p>
          <a:p>
            <a:r>
              <a:rPr lang="de-DE" sz="2000" dirty="0" smtClean="0"/>
              <a:t>3 </a:t>
            </a:r>
            <a:r>
              <a:rPr lang="de-DE" sz="2000" dirty="0" err="1" smtClean="0"/>
              <a:t>Contributions</a:t>
            </a:r>
            <a:r>
              <a:rPr lang="de-DE" sz="2000" dirty="0" smtClean="0"/>
              <a:t> in TG3d-only </a:t>
            </a:r>
            <a:r>
              <a:rPr lang="de-DE" sz="2000" dirty="0" err="1" smtClean="0"/>
              <a:t>meetings</a:t>
            </a:r>
            <a:r>
              <a:rPr lang="de-DE" sz="2000" dirty="0" smtClean="0"/>
              <a:t>:</a:t>
            </a:r>
            <a:endParaRPr lang="de-DE" sz="2000" dirty="0" smtClean="0"/>
          </a:p>
          <a:p>
            <a:pPr lvl="1"/>
            <a:r>
              <a:rPr lang="en-US" sz="2000" b="1" u="sng" dirty="0" smtClean="0"/>
              <a:t>Contribution #1:</a:t>
            </a:r>
            <a:endParaRPr lang="de-DE" sz="2000" dirty="0" smtClean="0"/>
          </a:p>
          <a:p>
            <a:pPr lvl="2"/>
            <a:r>
              <a:rPr lang="en-US" sz="1600" dirty="0" smtClean="0"/>
              <a:t>TU Braunschweig/Univ. of Glasgow</a:t>
            </a:r>
            <a:r>
              <a:rPr lang="en-US" sz="1600" dirty="0" smtClean="0"/>
              <a:t>, </a:t>
            </a:r>
            <a:r>
              <a:rPr lang="en-US" sz="1600" dirty="0" smtClean="0"/>
              <a:t>“Preliminary Proposal for THz PHY in IEEE 802.15.3,” </a:t>
            </a:r>
            <a:r>
              <a:rPr lang="en-US" sz="1600" dirty="0" smtClean="0"/>
              <a:t>(</a:t>
            </a:r>
            <a:r>
              <a:rPr lang="en-US" sz="1600" dirty="0" smtClean="0"/>
              <a:t>15-16-0481r01</a:t>
            </a:r>
            <a:r>
              <a:rPr lang="en-US" sz="1600" dirty="0" smtClean="0"/>
              <a:t>)</a:t>
            </a:r>
            <a:endParaRPr lang="de-DE" sz="1600" dirty="0" smtClean="0"/>
          </a:p>
          <a:p>
            <a:pPr lvl="1"/>
            <a:r>
              <a:rPr lang="en-US" sz="2000" b="1" u="sng" dirty="0" smtClean="0"/>
              <a:t>Contribution #2:</a:t>
            </a:r>
            <a:endParaRPr lang="de-DE" sz="2000" dirty="0" smtClean="0"/>
          </a:p>
          <a:p>
            <a:pPr lvl="2"/>
            <a:r>
              <a:rPr lang="en-US" sz="1600" dirty="0" smtClean="0"/>
              <a:t>NICT/Univ. of Hiroshima</a:t>
            </a:r>
            <a:r>
              <a:rPr lang="en-US" sz="1600" dirty="0" smtClean="0"/>
              <a:t>, “Preliminary Proposal for TG3d </a:t>
            </a:r>
            <a:r>
              <a:rPr lang="en-US" sz="1600" dirty="0" err="1" smtClean="0"/>
              <a:t>CfP</a:t>
            </a:r>
            <a:r>
              <a:rPr lang="en-US" sz="1600" dirty="0" smtClean="0"/>
              <a:t>” </a:t>
            </a:r>
            <a:r>
              <a:rPr lang="en-US" sz="1600" dirty="0" smtClean="0"/>
              <a:t>(</a:t>
            </a:r>
            <a:r>
              <a:rPr lang="en-US" sz="1600" dirty="0" smtClean="0"/>
              <a:t>15-16-0482r1)</a:t>
            </a:r>
            <a:endParaRPr lang="de-DE" sz="1600" dirty="0" smtClean="0"/>
          </a:p>
          <a:p>
            <a:pPr lvl="1"/>
            <a:r>
              <a:rPr lang="en-US" sz="2000" b="1" u="sng" dirty="0" smtClean="0"/>
              <a:t>Contribution #3:</a:t>
            </a:r>
            <a:endParaRPr lang="de-DE" sz="2000" dirty="0" smtClean="0"/>
          </a:p>
          <a:p>
            <a:pPr lvl="2"/>
            <a:r>
              <a:rPr lang="en-US" sz="1600" dirty="0" smtClean="0"/>
              <a:t>Sebastian Rey (TU Braunschweig</a:t>
            </a:r>
            <a:r>
              <a:rPr lang="en-US" sz="1600" dirty="0" smtClean="0"/>
              <a:t>), “Thoughts towards a baseline for a proposal ,” </a:t>
            </a:r>
            <a:r>
              <a:rPr lang="en-US" sz="1600" dirty="0" smtClean="0"/>
              <a:t>(</a:t>
            </a:r>
            <a:r>
              <a:rPr lang="en-US" sz="1600" dirty="0" smtClean="0"/>
              <a:t>15-16-0510)</a:t>
            </a:r>
            <a:endParaRPr lang="de-DE" sz="1600" dirty="0" smtClean="0"/>
          </a:p>
          <a:p>
            <a:pPr lvl="1">
              <a:buNone/>
            </a:pPr>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Joint Meeting TG3d/IG </a:t>
            </a:r>
            <a:r>
              <a:rPr lang="de-DE" dirty="0" err="1" smtClean="0"/>
              <a:t>THz</a:t>
            </a:r>
            <a:endParaRPr lang="de-DE" dirty="0"/>
          </a:p>
        </p:txBody>
      </p:sp>
      <p:sp>
        <p:nvSpPr>
          <p:cNvPr id="6" name="Inhaltsplatzhalter 5"/>
          <p:cNvSpPr>
            <a:spLocks noGrp="1"/>
          </p:cNvSpPr>
          <p:nvPr>
            <p:ph idx="1"/>
          </p:nvPr>
        </p:nvSpPr>
        <p:spPr>
          <a:xfrm>
            <a:off x="685800" y="1728942"/>
            <a:ext cx="7772400" cy="4114800"/>
          </a:xfrm>
        </p:spPr>
        <p:txBody>
          <a:bodyPr/>
          <a:lstStyle/>
          <a:p>
            <a:pPr lvl="1">
              <a:buNone/>
            </a:pPr>
            <a:endParaRPr lang="de-DE" sz="1600" dirty="0" smtClean="0"/>
          </a:p>
          <a:p>
            <a:r>
              <a:rPr lang="de-DE" sz="2000" dirty="0" smtClean="0"/>
              <a:t>4 </a:t>
            </a:r>
            <a:r>
              <a:rPr lang="de-DE" sz="2000" dirty="0" err="1" smtClean="0"/>
              <a:t>contributions</a:t>
            </a:r>
            <a:r>
              <a:rPr lang="de-DE" sz="2000" dirty="0" smtClean="0"/>
              <a:t>:</a:t>
            </a:r>
            <a:endParaRPr lang="de-DE" sz="2000" dirty="0" smtClean="0">
              <a:ea typeface="Times New Roman"/>
            </a:endParaRPr>
          </a:p>
          <a:p>
            <a:pPr marL="714375" lvl="2" indent="-171450"/>
            <a:r>
              <a:rPr lang="en-US" sz="2000" dirty="0" smtClean="0"/>
              <a:t>S. Rey (TU Braunschweig), “Simulation Results of a Phased Array at 300 GHz,” (15-16-0491r00)</a:t>
            </a:r>
            <a:endParaRPr lang="de-DE" sz="2000" dirty="0" smtClean="0"/>
          </a:p>
          <a:p>
            <a:pPr marL="714375" lvl="2" indent="-171450"/>
            <a:r>
              <a:rPr lang="en-US" sz="2000" dirty="0" smtClean="0">
                <a:solidFill>
                  <a:srgbClr val="000000"/>
                </a:solidFill>
              </a:rPr>
              <a:t>S. Rey (TU Braunschweig), “Progress in Regulation above 275 GHz,” (15-16-0492r00)</a:t>
            </a:r>
            <a:endParaRPr lang="de-DE" sz="2000" dirty="0" smtClean="0">
              <a:solidFill>
                <a:srgbClr val="000000"/>
              </a:solidFill>
            </a:endParaRPr>
          </a:p>
          <a:p>
            <a:pPr marL="714375" lvl="2" indent="-171450"/>
            <a:r>
              <a:rPr lang="en-US" sz="2000" dirty="0" smtClean="0">
                <a:solidFill>
                  <a:srgbClr val="000000"/>
                </a:solidFill>
              </a:rPr>
              <a:t>Liaison statement from ITU-R WP 5A, (15-16-0494r00; 15-16-0507r00)</a:t>
            </a:r>
            <a:endParaRPr lang="de-DE" sz="2000" dirty="0" smtClean="0">
              <a:solidFill>
                <a:srgbClr val="000000"/>
              </a:solidFill>
            </a:endParaRPr>
          </a:p>
          <a:p>
            <a:pPr marL="714375" lvl="2" indent="-171450"/>
            <a:r>
              <a:rPr lang="en-US" sz="2000" dirty="0" smtClean="0">
                <a:solidFill>
                  <a:srgbClr val="000000"/>
                </a:solidFill>
              </a:rPr>
              <a:t>Liaison statement from ITU-R WP 5C (15-16-0513r00; 15-16-0514r00)</a:t>
            </a:r>
            <a:endParaRPr lang="de-DE" sz="2000" dirty="0" smtClean="0">
              <a:solidFill>
                <a:srgbClr val="000000"/>
              </a:solidFill>
            </a:endParaRPr>
          </a:p>
          <a:p>
            <a:pPr lvl="1">
              <a:buFont typeface="Arial" pitchFamily="34" charset="0"/>
              <a:buChar char="•"/>
            </a:pPr>
            <a:endParaRPr lang="de-DE" sz="1600" dirty="0" smtClean="0">
              <a:ea typeface="Times New Roman"/>
            </a:endParaRPr>
          </a:p>
          <a:p>
            <a:endParaRPr lang="de-DE" sz="2000" dirty="0"/>
          </a:p>
        </p:txBody>
      </p:sp>
      <p:sp>
        <p:nvSpPr>
          <p:cNvPr id="2" name="Datumsplatzhalter 1"/>
          <p:cNvSpPr>
            <a:spLocks noGrp="1"/>
          </p:cNvSpPr>
          <p:nvPr>
            <p:ph type="dt" sz="half" idx="10"/>
          </p:nvPr>
        </p:nvSpPr>
        <p:spPr/>
        <p:txBody>
          <a:bodyPr/>
          <a:lstStyle/>
          <a:p>
            <a:r>
              <a:rPr lang="en-US" dirty="0" smtClean="0"/>
              <a:t>July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Listening </a:t>
            </a:r>
            <a:r>
              <a:rPr lang="de-DE" sz="2000" dirty="0" err="1" smtClean="0"/>
              <a:t>preliminary</a:t>
            </a:r>
            <a:r>
              <a:rPr lang="de-DE" sz="2000" dirty="0" smtClean="0"/>
              <a:t> </a:t>
            </a:r>
            <a:r>
              <a:rPr lang="de-DE" sz="2000" dirty="0" err="1" smtClean="0"/>
              <a:t>proposals</a:t>
            </a:r>
            <a:endParaRPr lang="de-DE" sz="2000" dirty="0" smtClean="0"/>
          </a:p>
          <a:p>
            <a:r>
              <a:rPr lang="de-DE" sz="2000" dirty="0" err="1" smtClean="0"/>
              <a:t>Discussion</a:t>
            </a:r>
            <a:r>
              <a:rPr lang="de-DE" sz="2000" dirty="0" smtClean="0"/>
              <a:t> of </a:t>
            </a:r>
            <a:r>
              <a:rPr lang="de-DE" sz="2000" dirty="0" err="1" smtClean="0"/>
              <a:t>merging</a:t>
            </a:r>
            <a:r>
              <a:rPr lang="de-DE" sz="2000" dirty="0" smtClean="0"/>
              <a:t> </a:t>
            </a:r>
            <a:r>
              <a:rPr lang="de-DE" sz="2000" dirty="0" err="1" smtClean="0"/>
              <a:t>proposals</a:t>
            </a:r>
            <a:r>
              <a:rPr lang="de-DE" sz="2000" dirty="0" smtClean="0"/>
              <a:t> </a:t>
            </a:r>
            <a:r>
              <a:rPr lang="de-DE" sz="2000" dirty="0" err="1" smtClean="0"/>
              <a:t>to</a:t>
            </a:r>
            <a:r>
              <a:rPr lang="de-DE" sz="2000" dirty="0" smtClean="0"/>
              <a:t> </a:t>
            </a:r>
            <a:r>
              <a:rPr lang="de-DE" sz="2000" dirty="0" err="1" smtClean="0"/>
              <a:t>one</a:t>
            </a:r>
            <a:r>
              <a:rPr lang="de-DE" sz="2000" dirty="0" smtClean="0"/>
              <a:t> final </a:t>
            </a:r>
            <a:r>
              <a:rPr lang="de-DE" sz="2000" dirty="0" err="1" smtClean="0"/>
              <a:t>proposal</a:t>
            </a:r>
            <a:endParaRPr lang="de-DE" sz="2000" dirty="0" smtClean="0"/>
          </a:p>
          <a:p>
            <a:r>
              <a:rPr lang="de-DE" sz="2000" dirty="0" err="1" smtClean="0"/>
              <a:t>Discussion</a:t>
            </a:r>
            <a:r>
              <a:rPr lang="de-DE" sz="2000" dirty="0" smtClean="0"/>
              <a:t> on </a:t>
            </a:r>
            <a:r>
              <a:rPr lang="de-DE" sz="2000" dirty="0" err="1" smtClean="0"/>
              <a:t>spectrum</a:t>
            </a:r>
            <a:r>
              <a:rPr lang="de-DE" sz="2000" dirty="0" smtClean="0"/>
              <a:t> </a:t>
            </a:r>
            <a:r>
              <a:rPr lang="de-DE" sz="2000" dirty="0" err="1" smtClean="0"/>
              <a:t>issues</a:t>
            </a:r>
            <a:endParaRPr lang="de-DE" sz="2000" dirty="0" smtClean="0"/>
          </a:p>
          <a:p>
            <a:r>
              <a:rPr lang="de-DE" sz="2000" dirty="0" smtClean="0"/>
              <a:t>(Kick-off </a:t>
            </a:r>
            <a:r>
              <a:rPr lang="de-DE" sz="2000" dirty="0" err="1" smtClean="0"/>
              <a:t>activities</a:t>
            </a:r>
            <a:r>
              <a:rPr lang="de-DE" sz="2000" dirty="0" smtClean="0"/>
              <a:t>: </a:t>
            </a:r>
            <a:r>
              <a:rPr lang="de-DE" sz="2000" dirty="0" smtClean="0"/>
              <a:t>PAR </a:t>
            </a:r>
            <a:r>
              <a:rPr lang="de-DE" sz="2000" dirty="0" err="1" smtClean="0"/>
              <a:t>for</a:t>
            </a:r>
            <a:r>
              <a:rPr lang="de-DE" sz="2000" dirty="0" smtClean="0"/>
              <a:t> 802.1AC </a:t>
            </a:r>
            <a:r>
              <a:rPr lang="de-DE" sz="2000" dirty="0" err="1" smtClean="0"/>
              <a:t>amendment</a:t>
            </a:r>
            <a:r>
              <a:rPr lang="de-DE" sz="2000" dirty="0" smtClean="0"/>
              <a:t>)</a:t>
            </a:r>
          </a:p>
          <a:p>
            <a:r>
              <a:rPr lang="de-DE" sz="2000" dirty="0" smtClean="0"/>
              <a:t>Review of Time </a:t>
            </a:r>
            <a:r>
              <a:rPr lang="de-DE" sz="2000" dirty="0" err="1" smtClean="0"/>
              <a:t>Planning</a:t>
            </a:r>
            <a:r>
              <a:rPr lang="de-DE" sz="2000" dirty="0" smtClean="0"/>
              <a:t> (</a:t>
            </a:r>
            <a:r>
              <a:rPr lang="en-US" sz="2000" dirty="0" smtClean="0"/>
              <a:t>15-14-0155r11)</a:t>
            </a:r>
            <a:endParaRPr lang="de-DE" sz="2000" dirty="0" smtClean="0"/>
          </a:p>
          <a:p>
            <a:pPr>
              <a:buNone/>
            </a:pPr>
            <a:r>
              <a:rPr lang="de-DE" sz="2000" dirty="0" smtClean="0"/>
              <a:t> </a:t>
            </a:r>
            <a:endParaRPr lang="de-DE" sz="2000" dirty="0" smtClean="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2016</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for</a:t>
            </a:r>
            <a:r>
              <a:rPr lang="de-DE" dirty="0" smtClean="0"/>
              <a:t> September Meeting</a:t>
            </a:r>
            <a:endParaRPr lang="de-DE" dirty="0"/>
          </a:p>
        </p:txBody>
      </p:sp>
      <p:sp>
        <p:nvSpPr>
          <p:cNvPr id="3" name="Inhaltsplatzhalter 2"/>
          <p:cNvSpPr>
            <a:spLocks noGrp="1"/>
          </p:cNvSpPr>
          <p:nvPr>
            <p:ph idx="1"/>
          </p:nvPr>
        </p:nvSpPr>
        <p:spPr/>
        <p:txBody>
          <a:bodyPr/>
          <a:lstStyle/>
          <a:p>
            <a:r>
              <a:rPr lang="de-DE" sz="2400" dirty="0" err="1" smtClean="0"/>
              <a:t>Presentation</a:t>
            </a:r>
            <a:r>
              <a:rPr lang="de-DE" sz="2400" dirty="0" smtClean="0"/>
              <a:t> </a:t>
            </a:r>
            <a:r>
              <a:rPr lang="de-DE" sz="2400" dirty="0" smtClean="0"/>
              <a:t>of final </a:t>
            </a:r>
            <a:r>
              <a:rPr lang="de-DE" sz="2400" dirty="0" err="1" smtClean="0"/>
              <a:t>proposal</a:t>
            </a:r>
            <a:r>
              <a:rPr lang="de-DE" sz="2400" dirty="0" smtClean="0"/>
              <a:t> </a:t>
            </a:r>
            <a:r>
              <a:rPr lang="de-DE" sz="2400" dirty="0" smtClean="0"/>
              <a:t>in September </a:t>
            </a:r>
            <a:r>
              <a:rPr lang="de-DE" sz="2400" dirty="0" smtClean="0"/>
              <a:t>2016</a:t>
            </a:r>
          </a:p>
          <a:p>
            <a:r>
              <a:rPr lang="de-DE" sz="2400" dirty="0" err="1" smtClean="0"/>
              <a:t>Preparation</a:t>
            </a:r>
            <a:r>
              <a:rPr lang="de-DE" sz="2400" dirty="0" smtClean="0"/>
              <a:t> of </a:t>
            </a:r>
            <a:r>
              <a:rPr lang="de-DE" sz="2400" dirty="0" err="1" smtClean="0"/>
              <a:t>baseline</a:t>
            </a:r>
            <a:r>
              <a:rPr lang="de-DE" sz="2400" dirty="0" smtClean="0"/>
              <a:t> </a:t>
            </a:r>
            <a:r>
              <a:rPr lang="de-DE" sz="2400" dirty="0" err="1" smtClean="0"/>
              <a:t>document</a:t>
            </a:r>
            <a:r>
              <a:rPr lang="de-DE" sz="2400" dirty="0" smtClean="0"/>
              <a:t> </a:t>
            </a:r>
            <a:r>
              <a:rPr lang="de-DE" sz="2400" dirty="0" err="1" smtClean="0"/>
              <a:t>for</a:t>
            </a:r>
            <a:r>
              <a:rPr lang="de-DE" sz="2400" dirty="0" smtClean="0"/>
              <a:t> </a:t>
            </a:r>
            <a:r>
              <a:rPr lang="de-DE" sz="2400" dirty="0" err="1" smtClean="0"/>
              <a:t>draft</a:t>
            </a:r>
            <a:r>
              <a:rPr lang="de-DE" sz="2400" dirty="0" smtClean="0"/>
              <a:t> </a:t>
            </a:r>
            <a:r>
              <a:rPr lang="de-DE" sz="2400" dirty="0" err="1" smtClean="0"/>
              <a:t>standard</a:t>
            </a:r>
            <a:endParaRPr lang="de-DE" sz="2400" dirty="0" smtClean="0"/>
          </a:p>
          <a:p>
            <a:r>
              <a:rPr lang="de-DE" sz="2400" dirty="0" err="1" smtClean="0"/>
              <a:t>Preparation</a:t>
            </a:r>
            <a:r>
              <a:rPr lang="de-DE" sz="2400" dirty="0" smtClean="0"/>
              <a:t> of </a:t>
            </a:r>
            <a:r>
              <a:rPr lang="de-DE" sz="2400" dirty="0" err="1" smtClean="0"/>
              <a:t>response</a:t>
            </a:r>
            <a:r>
              <a:rPr lang="de-DE" sz="2400" dirty="0" smtClean="0"/>
              <a:t> </a:t>
            </a:r>
            <a:r>
              <a:rPr lang="de-DE" sz="2400" dirty="0" err="1" smtClean="0"/>
              <a:t>to</a:t>
            </a:r>
            <a:r>
              <a:rPr lang="de-DE" sz="2400" dirty="0" smtClean="0"/>
              <a:t> </a:t>
            </a:r>
            <a:r>
              <a:rPr lang="de-DE" sz="2400" dirty="0" err="1" smtClean="0"/>
              <a:t>liaison</a:t>
            </a:r>
            <a:r>
              <a:rPr lang="de-DE" sz="2400" dirty="0" smtClean="0"/>
              <a:t> </a:t>
            </a:r>
            <a:r>
              <a:rPr lang="de-DE" sz="2400" dirty="0" err="1" smtClean="0"/>
              <a:t>statement</a:t>
            </a:r>
            <a:r>
              <a:rPr lang="de-DE" sz="2400" dirty="0" smtClean="0"/>
              <a:t> </a:t>
            </a:r>
            <a:r>
              <a:rPr lang="de-DE" sz="2400" dirty="0" err="1" smtClean="0"/>
              <a:t>from</a:t>
            </a:r>
            <a:r>
              <a:rPr lang="de-DE" sz="2400" dirty="0" smtClean="0"/>
              <a:t> ITU-R WP5A and ITU-R WP5C</a:t>
            </a:r>
            <a:endParaRPr lang="de-DE" sz="2400" dirty="0" smtClean="0"/>
          </a:p>
          <a:p>
            <a:r>
              <a:rPr lang="de-DE" sz="2400" dirty="0" smtClean="0"/>
              <a:t>(</a:t>
            </a:r>
            <a:r>
              <a:rPr lang="de-DE" sz="2400" dirty="0" err="1" smtClean="0"/>
              <a:t>Preparation</a:t>
            </a:r>
            <a:r>
              <a:rPr lang="de-DE" sz="2400" dirty="0" smtClean="0"/>
              <a:t> of TG3d PAR </a:t>
            </a:r>
            <a:r>
              <a:rPr lang="de-DE" sz="2400" dirty="0" err="1" smtClean="0"/>
              <a:t>change</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dirty="0" smtClean="0"/>
              <a:t>July</a:t>
            </a:r>
            <a:r>
              <a:rPr lang="en-US" dirty="0" smtClean="0"/>
              <a:t>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306</Words>
  <Application>Microsoft Office PowerPoint</Application>
  <PresentationFormat>Bildschirmpräsentation (4:3)</PresentationFormat>
  <Paragraphs>62</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IEEE-P802_15</vt:lpstr>
      <vt:lpstr>Folie 1</vt:lpstr>
      <vt:lpstr>TG 3d July 2016 Closing Report</vt:lpstr>
      <vt:lpstr>Meetings/Contributions</vt:lpstr>
      <vt:lpstr>Joint Meeting TG3d/IG THz</vt:lpstr>
      <vt:lpstr>Tasks Completed</vt:lpstr>
      <vt:lpstr>Tasks for September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144</cp:revision>
  <cp:lastPrinted>1998-02-10T13:28:06Z</cp:lastPrinted>
  <dcterms:created xsi:type="dcterms:W3CDTF">2012-11-14T22:04:21Z</dcterms:created>
  <dcterms:modified xsi:type="dcterms:W3CDTF">2016-07-28T20:49:06Z</dcterms:modified>
</cp:coreProperties>
</file>