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93" r:id="rId2"/>
    <p:sldId id="323" r:id="rId3"/>
    <p:sldId id="302" r:id="rId4"/>
    <p:sldId id="324" r:id="rId5"/>
    <p:sldId id="325" r:id="rId6"/>
    <p:sldId id="326" r:id="rId7"/>
    <p:sldId id="308" r:id="rId8"/>
    <p:sldId id="327" r:id="rId9"/>
    <p:sldId id="328" r:id="rId10"/>
    <p:sldId id="329" r:id="rId11"/>
    <p:sldId id="330" r:id="rId12"/>
    <p:sldId id="331" r:id="rId13"/>
    <p:sldId id="332" r:id="rId14"/>
    <p:sldId id="337" r:id="rId15"/>
    <p:sldId id="333" r:id="rId16"/>
    <p:sldId id="317" r:id="rId17"/>
    <p:sldId id="334" r:id="rId18"/>
    <p:sldId id="335" r:id="rId19"/>
    <p:sldId id="336" r:id="rId20"/>
    <p:sldId id="261" r:id="rId21"/>
    <p:sldId id="262" r:id="rId22"/>
    <p:sldId id="264" r:id="rId23"/>
    <p:sldId id="265" r:id="rId24"/>
    <p:sldId id="295" r:id="rId25"/>
    <p:sldId id="338" r:id="rId26"/>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liep"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1" autoAdjust="0"/>
    <p:restoredTop sz="95859" autoAdjust="0"/>
  </p:normalViewPr>
  <p:slideViewPr>
    <p:cSldViewPr>
      <p:cViewPr>
        <p:scale>
          <a:sx n="81" d="100"/>
          <a:sy n="81" d="100"/>
        </p:scale>
        <p:origin x="-756"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9E847-385C-CE49-8FFF-9229D1C51F89}"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8472CEB8-ABF9-AD44-977E-819164B41BE6}">
      <dgm:prSet phldrT="[Text]"/>
      <dgm:spPr/>
      <dgm:t>
        <a:bodyPr/>
        <a:lstStyle/>
        <a:p>
          <a:r>
            <a:rPr lang="en-US" dirty="0" smtClean="0"/>
            <a:t>Transport Layer</a:t>
          </a:r>
          <a:endParaRPr lang="en-US" dirty="0"/>
        </a:p>
      </dgm:t>
    </dgm:pt>
    <dgm:pt modelId="{06406366-4CB4-994F-9FBA-14A64462C134}" type="parTrans" cxnId="{08FDB6F2-F670-714D-A267-08C65A7A9271}">
      <dgm:prSet/>
      <dgm:spPr/>
      <dgm:t>
        <a:bodyPr/>
        <a:lstStyle/>
        <a:p>
          <a:endParaRPr lang="en-US"/>
        </a:p>
      </dgm:t>
    </dgm:pt>
    <dgm:pt modelId="{CB37B537-E894-4E46-BDE7-E55F4321CF88}" type="sibTrans" cxnId="{08FDB6F2-F670-714D-A267-08C65A7A9271}">
      <dgm:prSet/>
      <dgm:spPr/>
      <dgm:t>
        <a:bodyPr/>
        <a:lstStyle/>
        <a:p>
          <a:endParaRPr lang="en-US"/>
        </a:p>
      </dgm:t>
    </dgm:pt>
    <dgm:pt modelId="{4F67F08C-35DF-074B-8EF7-C508E44666B1}">
      <dgm:prSet phldrT="[Text]"/>
      <dgm:spPr/>
      <dgm:t>
        <a:bodyPr/>
        <a:lstStyle/>
        <a:p>
          <a:r>
            <a:rPr lang="en-US" dirty="0" smtClean="0"/>
            <a:t>Network Layer</a:t>
          </a:r>
          <a:endParaRPr lang="en-US" dirty="0"/>
        </a:p>
      </dgm:t>
    </dgm:pt>
    <dgm:pt modelId="{2F39A230-3F22-6E4B-A34A-6E5E1A71CB3C}" type="parTrans" cxnId="{3BF342DC-1AAA-3642-BEB5-53BFB6BE2CB8}">
      <dgm:prSet/>
      <dgm:spPr/>
      <dgm:t>
        <a:bodyPr/>
        <a:lstStyle/>
        <a:p>
          <a:endParaRPr lang="en-US"/>
        </a:p>
      </dgm:t>
    </dgm:pt>
    <dgm:pt modelId="{4F287343-CD7E-EE4B-8BDB-826D119CFC76}" type="sibTrans" cxnId="{3BF342DC-1AAA-3642-BEB5-53BFB6BE2CB8}">
      <dgm:prSet/>
      <dgm:spPr/>
      <dgm:t>
        <a:bodyPr/>
        <a:lstStyle/>
        <a:p>
          <a:endParaRPr lang="en-US"/>
        </a:p>
      </dgm:t>
    </dgm:pt>
    <dgm:pt modelId="{C10F855C-3B19-544A-8780-548E1FBE4FBA}">
      <dgm:prSet phldrT="[Text]"/>
      <dgm:spPr/>
      <dgm:t>
        <a:bodyPr/>
        <a:lstStyle/>
        <a:p>
          <a:r>
            <a:rPr lang="en-US" dirty="0" smtClean="0"/>
            <a:t>Data Link Layer</a:t>
          </a:r>
          <a:endParaRPr lang="en-US" dirty="0"/>
        </a:p>
      </dgm:t>
    </dgm:pt>
    <dgm:pt modelId="{1458D34E-1764-B441-A971-E681C44D88CA}" type="parTrans" cxnId="{4C007AC4-C085-D946-AA12-A77FDAD4AEAA}">
      <dgm:prSet/>
      <dgm:spPr/>
      <dgm:t>
        <a:bodyPr/>
        <a:lstStyle/>
        <a:p>
          <a:endParaRPr lang="en-US"/>
        </a:p>
      </dgm:t>
    </dgm:pt>
    <dgm:pt modelId="{8C7E6989-7C27-5941-9383-12EA7F57DE80}" type="sibTrans" cxnId="{4C007AC4-C085-D946-AA12-A77FDAD4AEAA}">
      <dgm:prSet/>
      <dgm:spPr/>
      <dgm:t>
        <a:bodyPr/>
        <a:lstStyle/>
        <a:p>
          <a:endParaRPr lang="en-US"/>
        </a:p>
      </dgm:t>
    </dgm:pt>
    <dgm:pt modelId="{842E390D-FF32-634A-9FD9-FDF89CFE8528}">
      <dgm:prSet/>
      <dgm:spPr/>
      <dgm:t>
        <a:bodyPr/>
        <a:lstStyle/>
        <a:p>
          <a:r>
            <a:rPr lang="en-US" dirty="0" smtClean="0"/>
            <a:t>Physical Layer</a:t>
          </a:r>
          <a:endParaRPr lang="en-US" dirty="0"/>
        </a:p>
      </dgm:t>
    </dgm:pt>
    <dgm:pt modelId="{80E6B236-1096-EC43-8276-6719284BF274}" type="parTrans" cxnId="{BE305EA7-D40E-F94B-9EAE-3740A8B0BC1B}">
      <dgm:prSet/>
      <dgm:spPr/>
      <dgm:t>
        <a:bodyPr/>
        <a:lstStyle/>
        <a:p>
          <a:endParaRPr lang="en-US"/>
        </a:p>
      </dgm:t>
    </dgm:pt>
    <dgm:pt modelId="{A26F84DF-0EF0-654B-9837-A7E10BDE4F1F}" type="sibTrans" cxnId="{BE305EA7-D40E-F94B-9EAE-3740A8B0BC1B}">
      <dgm:prSet/>
      <dgm:spPr/>
      <dgm:t>
        <a:bodyPr/>
        <a:lstStyle/>
        <a:p>
          <a:endParaRPr lang="en-US"/>
        </a:p>
      </dgm:t>
    </dgm:pt>
    <dgm:pt modelId="{47752B2A-3E0F-8445-A5FF-170231944AD6}">
      <dgm:prSet/>
      <dgm:spPr/>
      <dgm:t>
        <a:bodyPr/>
        <a:lstStyle/>
        <a:p>
          <a:r>
            <a:rPr lang="en-US" dirty="0" smtClean="0"/>
            <a:t>UDP, TCP, ICMP</a:t>
          </a:r>
          <a:endParaRPr lang="en-US" dirty="0"/>
        </a:p>
      </dgm:t>
    </dgm:pt>
    <dgm:pt modelId="{382DC1D2-8AC6-1943-8D79-EBCDE85D2FC2}" type="parTrans" cxnId="{9D06B043-FE3E-F94A-BCF0-50E27F003057}">
      <dgm:prSet/>
      <dgm:spPr/>
      <dgm:t>
        <a:bodyPr/>
        <a:lstStyle/>
        <a:p>
          <a:endParaRPr lang="en-US"/>
        </a:p>
      </dgm:t>
    </dgm:pt>
    <dgm:pt modelId="{480D0721-6DE3-AB45-9DB1-BBEEC9639D79}" type="sibTrans" cxnId="{9D06B043-FE3E-F94A-BCF0-50E27F003057}">
      <dgm:prSet/>
      <dgm:spPr/>
      <dgm:t>
        <a:bodyPr/>
        <a:lstStyle/>
        <a:p>
          <a:endParaRPr lang="en-US"/>
        </a:p>
      </dgm:t>
    </dgm:pt>
    <dgm:pt modelId="{A00160C7-FE3A-3347-8EA0-90FF8F94DEBF}">
      <dgm:prSet/>
      <dgm:spPr/>
      <dgm:t>
        <a:bodyPr/>
        <a:lstStyle/>
        <a:p>
          <a:r>
            <a:rPr lang="en-US" dirty="0" smtClean="0"/>
            <a:t>IPv6 (IPv4 with adapter)</a:t>
          </a:r>
          <a:endParaRPr lang="en-US" dirty="0"/>
        </a:p>
      </dgm:t>
    </dgm:pt>
    <dgm:pt modelId="{7CF5018A-65D6-B14E-9EE0-392C37C6D58E}" type="parTrans" cxnId="{91811362-651F-AD44-8F7C-547441440E1A}">
      <dgm:prSet/>
      <dgm:spPr/>
      <dgm:t>
        <a:bodyPr/>
        <a:lstStyle/>
        <a:p>
          <a:endParaRPr lang="en-US"/>
        </a:p>
      </dgm:t>
    </dgm:pt>
    <dgm:pt modelId="{46DDA873-AAC1-B54D-9C58-5492793CCE5A}" type="sibTrans" cxnId="{91811362-651F-AD44-8F7C-547441440E1A}">
      <dgm:prSet/>
      <dgm:spPr/>
      <dgm:t>
        <a:bodyPr/>
        <a:lstStyle/>
        <a:p>
          <a:endParaRPr lang="en-US"/>
        </a:p>
      </dgm:t>
    </dgm:pt>
    <dgm:pt modelId="{2755599F-7306-8A43-B041-A6EC79940F0F}">
      <dgm:prSet/>
      <dgm:spPr/>
      <dgm:t>
        <a:bodyPr/>
        <a:lstStyle/>
        <a:p>
          <a:r>
            <a:rPr lang="en-US" b="1" dirty="0" smtClean="0">
              <a:solidFill>
                <a:srgbClr val="FF0000"/>
              </a:solidFill>
              <a:effectLst/>
            </a:rPr>
            <a:t>LLC (802.15.12)</a:t>
          </a:r>
          <a:endParaRPr lang="en-US" b="1" dirty="0">
            <a:solidFill>
              <a:srgbClr val="FF0000"/>
            </a:solidFill>
            <a:effectLst/>
          </a:endParaRPr>
        </a:p>
      </dgm:t>
    </dgm:pt>
    <dgm:pt modelId="{ABFEB1FA-1853-D940-BBF8-8D36D6F88435}" type="parTrans" cxnId="{37042274-4AD4-134C-83C3-C59492D41247}">
      <dgm:prSet/>
      <dgm:spPr/>
      <dgm:t>
        <a:bodyPr/>
        <a:lstStyle/>
        <a:p>
          <a:endParaRPr lang="en-US"/>
        </a:p>
      </dgm:t>
    </dgm:pt>
    <dgm:pt modelId="{D010C96D-305B-C847-ABEC-623798E4DDA4}" type="sibTrans" cxnId="{37042274-4AD4-134C-83C3-C59492D41247}">
      <dgm:prSet/>
      <dgm:spPr/>
      <dgm:t>
        <a:bodyPr/>
        <a:lstStyle/>
        <a:p>
          <a:endParaRPr lang="en-US"/>
        </a:p>
      </dgm:t>
    </dgm:pt>
    <dgm:pt modelId="{8E24B161-4530-B341-9840-1346ACBDA826}">
      <dgm:prSet/>
      <dgm:spPr/>
      <dgm:t>
        <a:bodyPr/>
        <a:lstStyle/>
        <a:p>
          <a:r>
            <a:rPr lang="en-US" dirty="0" smtClean="0"/>
            <a:t>MAC (802.15.4)</a:t>
          </a:r>
          <a:endParaRPr lang="en-US" dirty="0"/>
        </a:p>
      </dgm:t>
    </dgm:pt>
    <dgm:pt modelId="{6FF0A3C1-84D5-744F-8400-E18EAF504837}" type="parTrans" cxnId="{D42673A5-9318-AE43-9ACE-6A450913C9D5}">
      <dgm:prSet/>
      <dgm:spPr/>
      <dgm:t>
        <a:bodyPr/>
        <a:lstStyle/>
        <a:p>
          <a:endParaRPr lang="en-US"/>
        </a:p>
      </dgm:t>
    </dgm:pt>
    <dgm:pt modelId="{93B3186B-EF20-9E4B-9CBC-1967BDCDF878}" type="sibTrans" cxnId="{D42673A5-9318-AE43-9ACE-6A450913C9D5}">
      <dgm:prSet/>
      <dgm:spPr/>
      <dgm:t>
        <a:bodyPr/>
        <a:lstStyle/>
        <a:p>
          <a:endParaRPr lang="en-US"/>
        </a:p>
      </dgm:t>
    </dgm:pt>
    <dgm:pt modelId="{0E90DC33-E59B-CC42-9D5B-81D84C851DE9}">
      <dgm:prSet/>
      <dgm:spPr/>
      <dgm:t>
        <a:bodyPr/>
        <a:lstStyle/>
        <a:p>
          <a:r>
            <a:rPr lang="en-US" dirty="0" smtClean="0"/>
            <a:t>802.15.4 Modulations: O-QPSK,BFSK, FSK, OFDM </a:t>
          </a:r>
          <a:endParaRPr lang="en-US" dirty="0"/>
        </a:p>
      </dgm:t>
    </dgm:pt>
    <dgm:pt modelId="{1B52B72D-67EC-8A4F-9419-F256882B7B5B}" type="parTrans" cxnId="{3872DE85-85A9-CE41-80DD-DB14782E7C90}">
      <dgm:prSet/>
      <dgm:spPr/>
      <dgm:t>
        <a:bodyPr/>
        <a:lstStyle/>
        <a:p>
          <a:endParaRPr lang="en-US"/>
        </a:p>
      </dgm:t>
    </dgm:pt>
    <dgm:pt modelId="{56787FEF-405C-7C4B-A964-A743512E0B78}" type="sibTrans" cxnId="{3872DE85-85A9-CE41-80DD-DB14782E7C90}">
      <dgm:prSet/>
      <dgm:spPr/>
      <dgm:t>
        <a:bodyPr/>
        <a:lstStyle/>
        <a:p>
          <a:endParaRPr lang="en-US"/>
        </a:p>
      </dgm:t>
    </dgm:pt>
    <dgm:pt modelId="{F492BBC3-C741-0541-8BC7-A8898570F101}">
      <dgm:prSet/>
      <dgm:spPr/>
      <dgm:t>
        <a:bodyPr/>
        <a:lstStyle/>
        <a:p>
          <a:r>
            <a:rPr lang="en-US" dirty="0" smtClean="0"/>
            <a:t>802.15.4 Frequency Bands: (433, 890, 915, 2450, et al)</a:t>
          </a:r>
          <a:endParaRPr lang="en-US" dirty="0"/>
        </a:p>
      </dgm:t>
    </dgm:pt>
    <dgm:pt modelId="{58FA695B-0CE0-1141-9670-06316F821ADB}" type="parTrans" cxnId="{8870CDC4-5A99-E648-8A51-C6C6028CE6EC}">
      <dgm:prSet/>
      <dgm:spPr/>
      <dgm:t>
        <a:bodyPr/>
        <a:lstStyle/>
        <a:p>
          <a:endParaRPr lang="en-US"/>
        </a:p>
      </dgm:t>
    </dgm:pt>
    <dgm:pt modelId="{2D771C07-E4BD-3B4D-AF50-C4F0CFED394C}" type="sibTrans" cxnId="{8870CDC4-5A99-E648-8A51-C6C6028CE6EC}">
      <dgm:prSet/>
      <dgm:spPr/>
      <dgm:t>
        <a:bodyPr/>
        <a:lstStyle/>
        <a:p>
          <a:endParaRPr lang="en-US"/>
        </a:p>
      </dgm:t>
    </dgm:pt>
    <dgm:pt modelId="{16C48C14-92C0-7E43-A035-4EB27CF3E565}" type="pres">
      <dgm:prSet presAssocID="{F559E847-385C-CE49-8FFF-9229D1C51F89}" presName="linear" presStyleCnt="0">
        <dgm:presLayoutVars>
          <dgm:dir/>
          <dgm:animLvl val="lvl"/>
          <dgm:resizeHandles val="exact"/>
        </dgm:presLayoutVars>
      </dgm:prSet>
      <dgm:spPr/>
      <dgm:t>
        <a:bodyPr/>
        <a:lstStyle/>
        <a:p>
          <a:endParaRPr lang="en-US"/>
        </a:p>
      </dgm:t>
    </dgm:pt>
    <dgm:pt modelId="{318DC458-3C6E-CE48-90C0-1D13A55F1FF1}" type="pres">
      <dgm:prSet presAssocID="{8472CEB8-ABF9-AD44-977E-819164B41BE6}" presName="parentLin" presStyleCnt="0"/>
      <dgm:spPr/>
    </dgm:pt>
    <dgm:pt modelId="{139899AE-E4A4-CD43-9E37-E6599E3DC220}" type="pres">
      <dgm:prSet presAssocID="{8472CEB8-ABF9-AD44-977E-819164B41BE6}" presName="parentLeftMargin" presStyleLbl="node1" presStyleIdx="0" presStyleCnt="4"/>
      <dgm:spPr/>
      <dgm:t>
        <a:bodyPr/>
        <a:lstStyle/>
        <a:p>
          <a:endParaRPr lang="en-US"/>
        </a:p>
      </dgm:t>
    </dgm:pt>
    <dgm:pt modelId="{62AB647D-96A4-A34F-A627-EA800815CC0A}" type="pres">
      <dgm:prSet presAssocID="{8472CEB8-ABF9-AD44-977E-819164B41BE6}" presName="parentText" presStyleLbl="node1" presStyleIdx="0" presStyleCnt="4">
        <dgm:presLayoutVars>
          <dgm:chMax val="0"/>
          <dgm:bulletEnabled val="1"/>
        </dgm:presLayoutVars>
      </dgm:prSet>
      <dgm:spPr/>
      <dgm:t>
        <a:bodyPr/>
        <a:lstStyle/>
        <a:p>
          <a:endParaRPr lang="en-US"/>
        </a:p>
      </dgm:t>
    </dgm:pt>
    <dgm:pt modelId="{0F66C42C-C613-5547-9028-C146ECB879F3}" type="pres">
      <dgm:prSet presAssocID="{8472CEB8-ABF9-AD44-977E-819164B41BE6}" presName="negativeSpace" presStyleCnt="0"/>
      <dgm:spPr/>
    </dgm:pt>
    <dgm:pt modelId="{5155FF56-F1A1-1649-A756-0FC147A5A046}" type="pres">
      <dgm:prSet presAssocID="{8472CEB8-ABF9-AD44-977E-819164B41BE6}" presName="childText" presStyleLbl="conFgAcc1" presStyleIdx="0" presStyleCnt="4">
        <dgm:presLayoutVars>
          <dgm:bulletEnabled val="1"/>
        </dgm:presLayoutVars>
      </dgm:prSet>
      <dgm:spPr/>
      <dgm:t>
        <a:bodyPr/>
        <a:lstStyle/>
        <a:p>
          <a:endParaRPr lang="en-US"/>
        </a:p>
      </dgm:t>
    </dgm:pt>
    <dgm:pt modelId="{63ADA9A2-9571-CE4E-B67B-1BA4D1F9CD6F}" type="pres">
      <dgm:prSet presAssocID="{CB37B537-E894-4E46-BDE7-E55F4321CF88}" presName="spaceBetweenRectangles" presStyleCnt="0"/>
      <dgm:spPr/>
    </dgm:pt>
    <dgm:pt modelId="{637C14D7-E296-B245-9C2E-B6128797F49F}" type="pres">
      <dgm:prSet presAssocID="{4F67F08C-35DF-074B-8EF7-C508E44666B1}" presName="parentLin" presStyleCnt="0"/>
      <dgm:spPr/>
    </dgm:pt>
    <dgm:pt modelId="{63AE6994-57A4-4348-A3CF-001298B13D23}" type="pres">
      <dgm:prSet presAssocID="{4F67F08C-35DF-074B-8EF7-C508E44666B1}" presName="parentLeftMargin" presStyleLbl="node1" presStyleIdx="0" presStyleCnt="4"/>
      <dgm:spPr/>
      <dgm:t>
        <a:bodyPr/>
        <a:lstStyle/>
        <a:p>
          <a:endParaRPr lang="en-US"/>
        </a:p>
      </dgm:t>
    </dgm:pt>
    <dgm:pt modelId="{5757361F-A5BD-7B41-8737-0C95BE014668}" type="pres">
      <dgm:prSet presAssocID="{4F67F08C-35DF-074B-8EF7-C508E44666B1}" presName="parentText" presStyleLbl="node1" presStyleIdx="1" presStyleCnt="4">
        <dgm:presLayoutVars>
          <dgm:chMax val="0"/>
          <dgm:bulletEnabled val="1"/>
        </dgm:presLayoutVars>
      </dgm:prSet>
      <dgm:spPr/>
      <dgm:t>
        <a:bodyPr/>
        <a:lstStyle/>
        <a:p>
          <a:endParaRPr lang="en-US"/>
        </a:p>
      </dgm:t>
    </dgm:pt>
    <dgm:pt modelId="{07421479-32DD-FD49-B9AA-90916FC4E80C}" type="pres">
      <dgm:prSet presAssocID="{4F67F08C-35DF-074B-8EF7-C508E44666B1}" presName="negativeSpace" presStyleCnt="0"/>
      <dgm:spPr/>
    </dgm:pt>
    <dgm:pt modelId="{A1B44D00-F5FE-534C-AAE0-28FFBA3FB34C}" type="pres">
      <dgm:prSet presAssocID="{4F67F08C-35DF-074B-8EF7-C508E44666B1}" presName="childText" presStyleLbl="conFgAcc1" presStyleIdx="1" presStyleCnt="4">
        <dgm:presLayoutVars>
          <dgm:bulletEnabled val="1"/>
        </dgm:presLayoutVars>
      </dgm:prSet>
      <dgm:spPr/>
      <dgm:t>
        <a:bodyPr/>
        <a:lstStyle/>
        <a:p>
          <a:endParaRPr lang="en-US"/>
        </a:p>
      </dgm:t>
    </dgm:pt>
    <dgm:pt modelId="{E6382F0E-FE50-924D-B57A-186D3F96AE4F}" type="pres">
      <dgm:prSet presAssocID="{4F287343-CD7E-EE4B-8BDB-826D119CFC76}" presName="spaceBetweenRectangles" presStyleCnt="0"/>
      <dgm:spPr/>
    </dgm:pt>
    <dgm:pt modelId="{8ACDEA2C-35EA-8B44-8D91-5870249A6D63}" type="pres">
      <dgm:prSet presAssocID="{C10F855C-3B19-544A-8780-548E1FBE4FBA}" presName="parentLin" presStyleCnt="0"/>
      <dgm:spPr/>
    </dgm:pt>
    <dgm:pt modelId="{34133EF3-5D73-4448-9439-902D2966738B}" type="pres">
      <dgm:prSet presAssocID="{C10F855C-3B19-544A-8780-548E1FBE4FBA}" presName="parentLeftMargin" presStyleLbl="node1" presStyleIdx="1" presStyleCnt="4"/>
      <dgm:spPr/>
      <dgm:t>
        <a:bodyPr/>
        <a:lstStyle/>
        <a:p>
          <a:endParaRPr lang="en-US"/>
        </a:p>
      </dgm:t>
    </dgm:pt>
    <dgm:pt modelId="{D7C0B216-F4D7-F949-98AD-D48CC813219E}" type="pres">
      <dgm:prSet presAssocID="{C10F855C-3B19-544A-8780-548E1FBE4FBA}" presName="parentText" presStyleLbl="node1" presStyleIdx="2" presStyleCnt="4">
        <dgm:presLayoutVars>
          <dgm:chMax val="0"/>
          <dgm:bulletEnabled val="1"/>
        </dgm:presLayoutVars>
      </dgm:prSet>
      <dgm:spPr/>
      <dgm:t>
        <a:bodyPr/>
        <a:lstStyle/>
        <a:p>
          <a:endParaRPr lang="en-US"/>
        </a:p>
      </dgm:t>
    </dgm:pt>
    <dgm:pt modelId="{3F6F73EF-3CE8-A341-8866-D8511CA246F4}" type="pres">
      <dgm:prSet presAssocID="{C10F855C-3B19-544A-8780-548E1FBE4FBA}" presName="negativeSpace" presStyleCnt="0"/>
      <dgm:spPr/>
    </dgm:pt>
    <dgm:pt modelId="{EDAF1564-F71D-724A-8BC5-73A8B6AB2ADE}" type="pres">
      <dgm:prSet presAssocID="{C10F855C-3B19-544A-8780-548E1FBE4FBA}" presName="childText" presStyleLbl="conFgAcc1" presStyleIdx="2" presStyleCnt="4">
        <dgm:presLayoutVars>
          <dgm:bulletEnabled val="1"/>
        </dgm:presLayoutVars>
      </dgm:prSet>
      <dgm:spPr/>
      <dgm:t>
        <a:bodyPr/>
        <a:lstStyle/>
        <a:p>
          <a:endParaRPr lang="en-US"/>
        </a:p>
      </dgm:t>
    </dgm:pt>
    <dgm:pt modelId="{F5B222F8-A9A9-564A-AE6B-BFB7269F76CD}" type="pres">
      <dgm:prSet presAssocID="{8C7E6989-7C27-5941-9383-12EA7F57DE80}" presName="spaceBetweenRectangles" presStyleCnt="0"/>
      <dgm:spPr/>
    </dgm:pt>
    <dgm:pt modelId="{85D5B8CE-8A1A-5643-8C01-93A5B3D44EF7}" type="pres">
      <dgm:prSet presAssocID="{842E390D-FF32-634A-9FD9-FDF89CFE8528}" presName="parentLin" presStyleCnt="0"/>
      <dgm:spPr/>
    </dgm:pt>
    <dgm:pt modelId="{75050250-8887-C941-9258-A325E11030E1}" type="pres">
      <dgm:prSet presAssocID="{842E390D-FF32-634A-9FD9-FDF89CFE8528}" presName="parentLeftMargin" presStyleLbl="node1" presStyleIdx="2" presStyleCnt="4"/>
      <dgm:spPr/>
      <dgm:t>
        <a:bodyPr/>
        <a:lstStyle/>
        <a:p>
          <a:endParaRPr lang="en-US"/>
        </a:p>
      </dgm:t>
    </dgm:pt>
    <dgm:pt modelId="{1BBB5779-D30F-4E47-A130-04CD3B828675}" type="pres">
      <dgm:prSet presAssocID="{842E390D-FF32-634A-9FD9-FDF89CFE8528}" presName="parentText" presStyleLbl="node1" presStyleIdx="3" presStyleCnt="4">
        <dgm:presLayoutVars>
          <dgm:chMax val="0"/>
          <dgm:bulletEnabled val="1"/>
        </dgm:presLayoutVars>
      </dgm:prSet>
      <dgm:spPr/>
      <dgm:t>
        <a:bodyPr/>
        <a:lstStyle/>
        <a:p>
          <a:endParaRPr lang="en-US"/>
        </a:p>
      </dgm:t>
    </dgm:pt>
    <dgm:pt modelId="{E04A44C6-DB7D-3048-A6CA-5E825F0F23C4}" type="pres">
      <dgm:prSet presAssocID="{842E390D-FF32-634A-9FD9-FDF89CFE8528}" presName="negativeSpace" presStyleCnt="0"/>
      <dgm:spPr/>
    </dgm:pt>
    <dgm:pt modelId="{D7072573-2C00-BC4C-B058-738E2B597A06}" type="pres">
      <dgm:prSet presAssocID="{842E390D-FF32-634A-9FD9-FDF89CFE8528}" presName="childText" presStyleLbl="conFgAcc1" presStyleIdx="3" presStyleCnt="4">
        <dgm:presLayoutVars>
          <dgm:bulletEnabled val="1"/>
        </dgm:presLayoutVars>
      </dgm:prSet>
      <dgm:spPr/>
      <dgm:t>
        <a:bodyPr/>
        <a:lstStyle/>
        <a:p>
          <a:endParaRPr lang="en-US"/>
        </a:p>
      </dgm:t>
    </dgm:pt>
  </dgm:ptLst>
  <dgm:cxnLst>
    <dgm:cxn modelId="{6486D4EA-F270-6446-BDF4-9B5CA1CECBBC}" type="presOf" srcId="{8472CEB8-ABF9-AD44-977E-819164B41BE6}" destId="{62AB647D-96A4-A34F-A627-EA800815CC0A}" srcOrd="1" destOrd="0" presId="urn:microsoft.com/office/officeart/2005/8/layout/list1"/>
    <dgm:cxn modelId="{9D06B043-FE3E-F94A-BCF0-50E27F003057}" srcId="{8472CEB8-ABF9-AD44-977E-819164B41BE6}" destId="{47752B2A-3E0F-8445-A5FF-170231944AD6}" srcOrd="0" destOrd="0" parTransId="{382DC1D2-8AC6-1943-8D79-EBCDE85D2FC2}" sibTransId="{480D0721-6DE3-AB45-9DB1-BBEEC9639D79}"/>
    <dgm:cxn modelId="{76FBC08E-54F8-DE41-94A1-CA9F20154944}" type="presOf" srcId="{F559E847-385C-CE49-8FFF-9229D1C51F89}" destId="{16C48C14-92C0-7E43-A035-4EB27CF3E565}" srcOrd="0" destOrd="0" presId="urn:microsoft.com/office/officeart/2005/8/layout/list1"/>
    <dgm:cxn modelId="{6699783D-CF8E-A942-A8A6-4F5522030A46}" type="presOf" srcId="{47752B2A-3E0F-8445-A5FF-170231944AD6}" destId="{5155FF56-F1A1-1649-A756-0FC147A5A046}" srcOrd="0" destOrd="0" presId="urn:microsoft.com/office/officeart/2005/8/layout/list1"/>
    <dgm:cxn modelId="{37042274-4AD4-134C-83C3-C59492D41247}" srcId="{C10F855C-3B19-544A-8780-548E1FBE4FBA}" destId="{2755599F-7306-8A43-B041-A6EC79940F0F}" srcOrd="0" destOrd="0" parTransId="{ABFEB1FA-1853-D940-BBF8-8D36D6F88435}" sibTransId="{D010C96D-305B-C847-ABEC-623798E4DDA4}"/>
    <dgm:cxn modelId="{B786C231-23FD-B043-9F43-3EF2A735A1D7}" type="presOf" srcId="{4F67F08C-35DF-074B-8EF7-C508E44666B1}" destId="{63AE6994-57A4-4348-A3CF-001298B13D23}" srcOrd="0" destOrd="0" presId="urn:microsoft.com/office/officeart/2005/8/layout/list1"/>
    <dgm:cxn modelId="{5F9D2A76-DF88-1B45-8805-9E0A535A52A0}" type="presOf" srcId="{2755599F-7306-8A43-B041-A6EC79940F0F}" destId="{EDAF1564-F71D-724A-8BC5-73A8B6AB2ADE}" srcOrd="0" destOrd="0" presId="urn:microsoft.com/office/officeart/2005/8/layout/list1"/>
    <dgm:cxn modelId="{31C9B630-D461-3647-B4A9-675BB5934420}" type="presOf" srcId="{4F67F08C-35DF-074B-8EF7-C508E44666B1}" destId="{5757361F-A5BD-7B41-8737-0C95BE014668}" srcOrd="1" destOrd="0" presId="urn:microsoft.com/office/officeart/2005/8/layout/list1"/>
    <dgm:cxn modelId="{BE305EA7-D40E-F94B-9EAE-3740A8B0BC1B}" srcId="{F559E847-385C-CE49-8FFF-9229D1C51F89}" destId="{842E390D-FF32-634A-9FD9-FDF89CFE8528}" srcOrd="3" destOrd="0" parTransId="{80E6B236-1096-EC43-8276-6719284BF274}" sibTransId="{A26F84DF-0EF0-654B-9837-A7E10BDE4F1F}"/>
    <dgm:cxn modelId="{3BF342DC-1AAA-3642-BEB5-53BFB6BE2CB8}" srcId="{F559E847-385C-CE49-8FFF-9229D1C51F89}" destId="{4F67F08C-35DF-074B-8EF7-C508E44666B1}" srcOrd="1" destOrd="0" parTransId="{2F39A230-3F22-6E4B-A34A-6E5E1A71CB3C}" sibTransId="{4F287343-CD7E-EE4B-8BDB-826D119CFC76}"/>
    <dgm:cxn modelId="{51F5E370-B1E6-4D4B-BC91-38279CCAE7D7}" type="presOf" srcId="{C10F855C-3B19-544A-8780-548E1FBE4FBA}" destId="{D7C0B216-F4D7-F949-98AD-D48CC813219E}" srcOrd="1" destOrd="0" presId="urn:microsoft.com/office/officeart/2005/8/layout/list1"/>
    <dgm:cxn modelId="{551240BB-F980-4B4B-954B-1E278EF14721}" type="presOf" srcId="{A00160C7-FE3A-3347-8EA0-90FF8F94DEBF}" destId="{A1B44D00-F5FE-534C-AAE0-28FFBA3FB34C}" srcOrd="0" destOrd="0" presId="urn:microsoft.com/office/officeart/2005/8/layout/list1"/>
    <dgm:cxn modelId="{25E072D0-9924-9642-904E-710214A78676}" type="presOf" srcId="{8472CEB8-ABF9-AD44-977E-819164B41BE6}" destId="{139899AE-E4A4-CD43-9E37-E6599E3DC220}" srcOrd="0" destOrd="0" presId="urn:microsoft.com/office/officeart/2005/8/layout/list1"/>
    <dgm:cxn modelId="{86E3DB45-94F7-004A-A68D-1383A6903CFA}" type="presOf" srcId="{0E90DC33-E59B-CC42-9D5B-81D84C851DE9}" destId="{D7072573-2C00-BC4C-B058-738E2B597A06}" srcOrd="0" destOrd="0" presId="urn:microsoft.com/office/officeart/2005/8/layout/list1"/>
    <dgm:cxn modelId="{4D6F5BD5-1407-8247-A8CA-032AFD44E80A}" type="presOf" srcId="{C10F855C-3B19-544A-8780-548E1FBE4FBA}" destId="{34133EF3-5D73-4448-9439-902D2966738B}" srcOrd="0" destOrd="0" presId="urn:microsoft.com/office/officeart/2005/8/layout/list1"/>
    <dgm:cxn modelId="{4C007AC4-C085-D946-AA12-A77FDAD4AEAA}" srcId="{F559E847-385C-CE49-8FFF-9229D1C51F89}" destId="{C10F855C-3B19-544A-8780-548E1FBE4FBA}" srcOrd="2" destOrd="0" parTransId="{1458D34E-1764-B441-A971-E681C44D88CA}" sibTransId="{8C7E6989-7C27-5941-9383-12EA7F57DE80}"/>
    <dgm:cxn modelId="{8870CDC4-5A99-E648-8A51-C6C6028CE6EC}" srcId="{842E390D-FF32-634A-9FD9-FDF89CFE8528}" destId="{F492BBC3-C741-0541-8BC7-A8898570F101}" srcOrd="1" destOrd="0" parTransId="{58FA695B-0CE0-1141-9670-06316F821ADB}" sibTransId="{2D771C07-E4BD-3B4D-AF50-C4F0CFED394C}"/>
    <dgm:cxn modelId="{5009A04F-5093-BC43-8843-299EE18B1097}" type="presOf" srcId="{F492BBC3-C741-0541-8BC7-A8898570F101}" destId="{D7072573-2C00-BC4C-B058-738E2B597A06}" srcOrd="0" destOrd="1" presId="urn:microsoft.com/office/officeart/2005/8/layout/list1"/>
    <dgm:cxn modelId="{D42673A5-9318-AE43-9ACE-6A450913C9D5}" srcId="{C10F855C-3B19-544A-8780-548E1FBE4FBA}" destId="{8E24B161-4530-B341-9840-1346ACBDA826}" srcOrd="1" destOrd="0" parTransId="{6FF0A3C1-84D5-744F-8400-E18EAF504837}" sibTransId="{93B3186B-EF20-9E4B-9CBC-1967BDCDF878}"/>
    <dgm:cxn modelId="{2D59DAE5-126E-C04D-AF7B-940B075527F3}" type="presOf" srcId="{8E24B161-4530-B341-9840-1346ACBDA826}" destId="{EDAF1564-F71D-724A-8BC5-73A8B6AB2ADE}" srcOrd="0" destOrd="1" presId="urn:microsoft.com/office/officeart/2005/8/layout/list1"/>
    <dgm:cxn modelId="{91811362-651F-AD44-8F7C-547441440E1A}" srcId="{4F67F08C-35DF-074B-8EF7-C508E44666B1}" destId="{A00160C7-FE3A-3347-8EA0-90FF8F94DEBF}" srcOrd="0" destOrd="0" parTransId="{7CF5018A-65D6-B14E-9EE0-392C37C6D58E}" sibTransId="{46DDA873-AAC1-B54D-9C58-5492793CCE5A}"/>
    <dgm:cxn modelId="{D15D724E-7F9D-3E43-AAE4-14CCCA9AFD9D}" type="presOf" srcId="{842E390D-FF32-634A-9FD9-FDF89CFE8528}" destId="{75050250-8887-C941-9258-A325E11030E1}" srcOrd="0" destOrd="0" presId="urn:microsoft.com/office/officeart/2005/8/layout/list1"/>
    <dgm:cxn modelId="{07B3C24B-3782-5D49-9FC2-25EBB6F7FE61}" type="presOf" srcId="{842E390D-FF32-634A-9FD9-FDF89CFE8528}" destId="{1BBB5779-D30F-4E47-A130-04CD3B828675}" srcOrd="1" destOrd="0" presId="urn:microsoft.com/office/officeart/2005/8/layout/list1"/>
    <dgm:cxn modelId="{08FDB6F2-F670-714D-A267-08C65A7A9271}" srcId="{F559E847-385C-CE49-8FFF-9229D1C51F89}" destId="{8472CEB8-ABF9-AD44-977E-819164B41BE6}" srcOrd="0" destOrd="0" parTransId="{06406366-4CB4-994F-9FBA-14A64462C134}" sibTransId="{CB37B537-E894-4E46-BDE7-E55F4321CF88}"/>
    <dgm:cxn modelId="{3872DE85-85A9-CE41-80DD-DB14782E7C90}" srcId="{842E390D-FF32-634A-9FD9-FDF89CFE8528}" destId="{0E90DC33-E59B-CC42-9D5B-81D84C851DE9}" srcOrd="0" destOrd="0" parTransId="{1B52B72D-67EC-8A4F-9419-F256882B7B5B}" sibTransId="{56787FEF-405C-7C4B-A964-A743512E0B78}"/>
    <dgm:cxn modelId="{34EB8D80-B533-4E49-A146-A1CF21142026}" type="presParOf" srcId="{16C48C14-92C0-7E43-A035-4EB27CF3E565}" destId="{318DC458-3C6E-CE48-90C0-1D13A55F1FF1}" srcOrd="0" destOrd="0" presId="urn:microsoft.com/office/officeart/2005/8/layout/list1"/>
    <dgm:cxn modelId="{037E46A2-CE0B-8B48-81B2-B2EDDD9E7FD7}" type="presParOf" srcId="{318DC458-3C6E-CE48-90C0-1D13A55F1FF1}" destId="{139899AE-E4A4-CD43-9E37-E6599E3DC220}" srcOrd="0" destOrd="0" presId="urn:microsoft.com/office/officeart/2005/8/layout/list1"/>
    <dgm:cxn modelId="{D48AB713-8A2B-8F47-934F-AE127F44CD84}" type="presParOf" srcId="{318DC458-3C6E-CE48-90C0-1D13A55F1FF1}" destId="{62AB647D-96A4-A34F-A627-EA800815CC0A}" srcOrd="1" destOrd="0" presId="urn:microsoft.com/office/officeart/2005/8/layout/list1"/>
    <dgm:cxn modelId="{78153038-980A-F246-85FD-1D24892B5E8F}" type="presParOf" srcId="{16C48C14-92C0-7E43-A035-4EB27CF3E565}" destId="{0F66C42C-C613-5547-9028-C146ECB879F3}" srcOrd="1" destOrd="0" presId="urn:microsoft.com/office/officeart/2005/8/layout/list1"/>
    <dgm:cxn modelId="{9DA68073-5F0D-4A4C-A486-B62C01B4A0EE}" type="presParOf" srcId="{16C48C14-92C0-7E43-A035-4EB27CF3E565}" destId="{5155FF56-F1A1-1649-A756-0FC147A5A046}" srcOrd="2" destOrd="0" presId="urn:microsoft.com/office/officeart/2005/8/layout/list1"/>
    <dgm:cxn modelId="{73808D89-53A7-F348-91BA-E2C27048A8D7}" type="presParOf" srcId="{16C48C14-92C0-7E43-A035-4EB27CF3E565}" destId="{63ADA9A2-9571-CE4E-B67B-1BA4D1F9CD6F}" srcOrd="3" destOrd="0" presId="urn:microsoft.com/office/officeart/2005/8/layout/list1"/>
    <dgm:cxn modelId="{2F9A0F61-36F8-D841-8FBC-A927F5C11333}" type="presParOf" srcId="{16C48C14-92C0-7E43-A035-4EB27CF3E565}" destId="{637C14D7-E296-B245-9C2E-B6128797F49F}" srcOrd="4" destOrd="0" presId="urn:microsoft.com/office/officeart/2005/8/layout/list1"/>
    <dgm:cxn modelId="{9773ECD6-305E-524C-9B92-C2C9E66FA4CB}" type="presParOf" srcId="{637C14D7-E296-B245-9C2E-B6128797F49F}" destId="{63AE6994-57A4-4348-A3CF-001298B13D23}" srcOrd="0" destOrd="0" presId="urn:microsoft.com/office/officeart/2005/8/layout/list1"/>
    <dgm:cxn modelId="{BB9A0409-931D-C046-B685-1DD6C17334A0}" type="presParOf" srcId="{637C14D7-E296-B245-9C2E-B6128797F49F}" destId="{5757361F-A5BD-7B41-8737-0C95BE014668}" srcOrd="1" destOrd="0" presId="urn:microsoft.com/office/officeart/2005/8/layout/list1"/>
    <dgm:cxn modelId="{4FF08C30-0723-0543-9501-28025F87BA54}" type="presParOf" srcId="{16C48C14-92C0-7E43-A035-4EB27CF3E565}" destId="{07421479-32DD-FD49-B9AA-90916FC4E80C}" srcOrd="5" destOrd="0" presId="urn:microsoft.com/office/officeart/2005/8/layout/list1"/>
    <dgm:cxn modelId="{4AAF84EB-8008-024D-8095-EAADF864C891}" type="presParOf" srcId="{16C48C14-92C0-7E43-A035-4EB27CF3E565}" destId="{A1B44D00-F5FE-534C-AAE0-28FFBA3FB34C}" srcOrd="6" destOrd="0" presId="urn:microsoft.com/office/officeart/2005/8/layout/list1"/>
    <dgm:cxn modelId="{3FD1BB18-F020-F64D-A03C-DEBF065CBD3F}" type="presParOf" srcId="{16C48C14-92C0-7E43-A035-4EB27CF3E565}" destId="{E6382F0E-FE50-924D-B57A-186D3F96AE4F}" srcOrd="7" destOrd="0" presId="urn:microsoft.com/office/officeart/2005/8/layout/list1"/>
    <dgm:cxn modelId="{1C01CB69-0F4B-6B43-AE26-7ACF178D7ACD}" type="presParOf" srcId="{16C48C14-92C0-7E43-A035-4EB27CF3E565}" destId="{8ACDEA2C-35EA-8B44-8D91-5870249A6D63}" srcOrd="8" destOrd="0" presId="urn:microsoft.com/office/officeart/2005/8/layout/list1"/>
    <dgm:cxn modelId="{6274DC58-CD0E-1544-BE60-872BFB7BE0F4}" type="presParOf" srcId="{8ACDEA2C-35EA-8B44-8D91-5870249A6D63}" destId="{34133EF3-5D73-4448-9439-902D2966738B}" srcOrd="0" destOrd="0" presId="urn:microsoft.com/office/officeart/2005/8/layout/list1"/>
    <dgm:cxn modelId="{3D526E7F-E9C2-3842-BFED-C06E5693BA80}" type="presParOf" srcId="{8ACDEA2C-35EA-8B44-8D91-5870249A6D63}" destId="{D7C0B216-F4D7-F949-98AD-D48CC813219E}" srcOrd="1" destOrd="0" presId="urn:microsoft.com/office/officeart/2005/8/layout/list1"/>
    <dgm:cxn modelId="{95366E23-D06D-0D48-94D4-154A41936CAB}" type="presParOf" srcId="{16C48C14-92C0-7E43-A035-4EB27CF3E565}" destId="{3F6F73EF-3CE8-A341-8866-D8511CA246F4}" srcOrd="9" destOrd="0" presId="urn:microsoft.com/office/officeart/2005/8/layout/list1"/>
    <dgm:cxn modelId="{2A05ED43-CBDF-7049-81A0-BE12D26AA3D7}" type="presParOf" srcId="{16C48C14-92C0-7E43-A035-4EB27CF3E565}" destId="{EDAF1564-F71D-724A-8BC5-73A8B6AB2ADE}" srcOrd="10" destOrd="0" presId="urn:microsoft.com/office/officeart/2005/8/layout/list1"/>
    <dgm:cxn modelId="{2AB39093-5EB1-D145-AFCC-C752CD0D8CF0}" type="presParOf" srcId="{16C48C14-92C0-7E43-A035-4EB27CF3E565}" destId="{F5B222F8-A9A9-564A-AE6B-BFB7269F76CD}" srcOrd="11" destOrd="0" presId="urn:microsoft.com/office/officeart/2005/8/layout/list1"/>
    <dgm:cxn modelId="{6BBA0885-4746-7F43-91ED-E4693460CF0D}" type="presParOf" srcId="{16C48C14-92C0-7E43-A035-4EB27CF3E565}" destId="{85D5B8CE-8A1A-5643-8C01-93A5B3D44EF7}" srcOrd="12" destOrd="0" presId="urn:microsoft.com/office/officeart/2005/8/layout/list1"/>
    <dgm:cxn modelId="{F644887E-DF98-794E-AF4D-33560038BC12}" type="presParOf" srcId="{85D5B8CE-8A1A-5643-8C01-93A5B3D44EF7}" destId="{75050250-8887-C941-9258-A325E11030E1}" srcOrd="0" destOrd="0" presId="urn:microsoft.com/office/officeart/2005/8/layout/list1"/>
    <dgm:cxn modelId="{ED446E0E-7F8F-9846-9F59-F645F04ED905}" type="presParOf" srcId="{85D5B8CE-8A1A-5643-8C01-93A5B3D44EF7}" destId="{1BBB5779-D30F-4E47-A130-04CD3B828675}" srcOrd="1" destOrd="0" presId="urn:microsoft.com/office/officeart/2005/8/layout/list1"/>
    <dgm:cxn modelId="{B915BECF-73DC-864F-AA9E-12222B111F6D}" type="presParOf" srcId="{16C48C14-92C0-7E43-A035-4EB27CF3E565}" destId="{E04A44C6-DB7D-3048-A6CA-5E825F0F23C4}" srcOrd="13" destOrd="0" presId="urn:microsoft.com/office/officeart/2005/8/layout/list1"/>
    <dgm:cxn modelId="{E52FDEAE-9636-784C-889F-BB1D557337DB}" type="presParOf" srcId="{16C48C14-92C0-7E43-A035-4EB27CF3E565}" destId="{D7072573-2C00-BC4C-B058-738E2B597A0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5FF56-F1A1-1649-A756-0FC147A5A046}">
      <dsp:nvSpPr>
        <dsp:cNvPr id="0" name=""/>
        <dsp:cNvSpPr/>
      </dsp:nvSpPr>
      <dsp:spPr>
        <a:xfrm>
          <a:off x="0" y="322221"/>
          <a:ext cx="7467600" cy="667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UDP, TCP, ICMP</a:t>
          </a:r>
          <a:endParaRPr lang="en-US" sz="1600" kern="1200" dirty="0"/>
        </a:p>
      </dsp:txBody>
      <dsp:txXfrm>
        <a:off x="0" y="322221"/>
        <a:ext cx="7467600" cy="667800"/>
      </dsp:txXfrm>
    </dsp:sp>
    <dsp:sp modelId="{62AB647D-96A4-A34F-A627-EA800815CC0A}">
      <dsp:nvSpPr>
        <dsp:cNvPr id="0" name=""/>
        <dsp:cNvSpPr/>
      </dsp:nvSpPr>
      <dsp:spPr>
        <a:xfrm>
          <a:off x="373380" y="8606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Transport Layer</a:t>
          </a:r>
          <a:endParaRPr lang="en-US" sz="1600" kern="1200" dirty="0"/>
        </a:p>
      </dsp:txBody>
      <dsp:txXfrm>
        <a:off x="396437" y="109118"/>
        <a:ext cx="5181206" cy="426206"/>
      </dsp:txXfrm>
    </dsp:sp>
    <dsp:sp modelId="{A1B44D00-F5FE-534C-AAE0-28FFBA3FB34C}">
      <dsp:nvSpPr>
        <dsp:cNvPr id="0" name=""/>
        <dsp:cNvSpPr/>
      </dsp:nvSpPr>
      <dsp:spPr>
        <a:xfrm>
          <a:off x="0" y="1312581"/>
          <a:ext cx="7467600" cy="667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IPv6 (IPv4 with adapter)</a:t>
          </a:r>
          <a:endParaRPr lang="en-US" sz="1600" kern="1200" dirty="0"/>
        </a:p>
      </dsp:txBody>
      <dsp:txXfrm>
        <a:off x="0" y="1312581"/>
        <a:ext cx="7467600" cy="667800"/>
      </dsp:txXfrm>
    </dsp:sp>
    <dsp:sp modelId="{5757361F-A5BD-7B41-8737-0C95BE014668}">
      <dsp:nvSpPr>
        <dsp:cNvPr id="0" name=""/>
        <dsp:cNvSpPr/>
      </dsp:nvSpPr>
      <dsp:spPr>
        <a:xfrm>
          <a:off x="373380" y="107642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Network Layer</a:t>
          </a:r>
          <a:endParaRPr lang="en-US" sz="1600" kern="1200" dirty="0"/>
        </a:p>
      </dsp:txBody>
      <dsp:txXfrm>
        <a:off x="396437" y="1099478"/>
        <a:ext cx="5181206" cy="426206"/>
      </dsp:txXfrm>
    </dsp:sp>
    <dsp:sp modelId="{EDAF1564-F71D-724A-8BC5-73A8B6AB2ADE}">
      <dsp:nvSpPr>
        <dsp:cNvPr id="0" name=""/>
        <dsp:cNvSpPr/>
      </dsp:nvSpPr>
      <dsp:spPr>
        <a:xfrm>
          <a:off x="0" y="2302941"/>
          <a:ext cx="7467600" cy="907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FF0000"/>
              </a:solidFill>
              <a:effectLst/>
            </a:rPr>
            <a:t>LLC (802.15.12)</a:t>
          </a:r>
          <a:endParaRPr lang="en-US" sz="1600" b="1" kern="1200" dirty="0">
            <a:solidFill>
              <a:srgbClr val="FF0000"/>
            </a:solidFill>
            <a:effectLst/>
          </a:endParaRPr>
        </a:p>
        <a:p>
          <a:pPr marL="171450" lvl="1" indent="-171450" algn="l" defTabSz="711200">
            <a:lnSpc>
              <a:spcPct val="90000"/>
            </a:lnSpc>
            <a:spcBef>
              <a:spcPct val="0"/>
            </a:spcBef>
            <a:spcAft>
              <a:spcPct val="15000"/>
            </a:spcAft>
            <a:buChar char="••"/>
          </a:pPr>
          <a:r>
            <a:rPr lang="en-US" sz="1600" kern="1200" dirty="0" smtClean="0"/>
            <a:t>MAC (802.15.4)</a:t>
          </a:r>
          <a:endParaRPr lang="en-US" sz="1600" kern="1200" dirty="0"/>
        </a:p>
      </dsp:txBody>
      <dsp:txXfrm>
        <a:off x="0" y="2302941"/>
        <a:ext cx="7467600" cy="907200"/>
      </dsp:txXfrm>
    </dsp:sp>
    <dsp:sp modelId="{D7C0B216-F4D7-F949-98AD-D48CC813219E}">
      <dsp:nvSpPr>
        <dsp:cNvPr id="0" name=""/>
        <dsp:cNvSpPr/>
      </dsp:nvSpPr>
      <dsp:spPr>
        <a:xfrm>
          <a:off x="373380" y="206678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Data Link Layer</a:t>
          </a:r>
          <a:endParaRPr lang="en-US" sz="1600" kern="1200" dirty="0"/>
        </a:p>
      </dsp:txBody>
      <dsp:txXfrm>
        <a:off x="396437" y="2089838"/>
        <a:ext cx="5181206" cy="426206"/>
      </dsp:txXfrm>
    </dsp:sp>
    <dsp:sp modelId="{D7072573-2C00-BC4C-B058-738E2B597A06}">
      <dsp:nvSpPr>
        <dsp:cNvPr id="0" name=""/>
        <dsp:cNvSpPr/>
      </dsp:nvSpPr>
      <dsp:spPr>
        <a:xfrm>
          <a:off x="0" y="3532701"/>
          <a:ext cx="7467600" cy="907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802.15.4 Modulations: O-QPSK,BFSK, FSK, OFDM </a:t>
          </a:r>
          <a:endParaRPr lang="en-US" sz="1600" kern="1200" dirty="0"/>
        </a:p>
        <a:p>
          <a:pPr marL="171450" lvl="1" indent="-171450" algn="l" defTabSz="711200">
            <a:lnSpc>
              <a:spcPct val="90000"/>
            </a:lnSpc>
            <a:spcBef>
              <a:spcPct val="0"/>
            </a:spcBef>
            <a:spcAft>
              <a:spcPct val="15000"/>
            </a:spcAft>
            <a:buChar char="••"/>
          </a:pPr>
          <a:r>
            <a:rPr lang="en-US" sz="1600" kern="1200" dirty="0" smtClean="0"/>
            <a:t>802.15.4 Frequency Bands: (433, 890, 915, 2450, et al)</a:t>
          </a:r>
          <a:endParaRPr lang="en-US" sz="1600" kern="1200" dirty="0"/>
        </a:p>
      </dsp:txBody>
      <dsp:txXfrm>
        <a:off x="0" y="3532701"/>
        <a:ext cx="7467600" cy="907200"/>
      </dsp:txXfrm>
    </dsp:sp>
    <dsp:sp modelId="{1BBB5779-D30F-4E47-A130-04CD3B828675}">
      <dsp:nvSpPr>
        <dsp:cNvPr id="0" name=""/>
        <dsp:cNvSpPr/>
      </dsp:nvSpPr>
      <dsp:spPr>
        <a:xfrm>
          <a:off x="373380" y="329654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Physical Layer</a:t>
          </a:r>
          <a:endParaRPr lang="en-US" sz="1600" kern="1200" dirty="0"/>
        </a:p>
      </dsp:txBody>
      <dsp:txXfrm>
        <a:off x="396437" y="3319598"/>
        <a:ext cx="518120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8677">
              <a:defRPr sz="1400" b="1"/>
            </a:lvl1pPr>
          </a:lstStyle>
          <a:p>
            <a:r>
              <a:rPr 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t>Page </a:t>
            </a:r>
            <a:fld id="{F4E91278-35A5-8A48-A523-26D07BCD8A0E}" type="slidenum">
              <a:rPr lang="en-US"/>
              <a:pPr/>
              <a:t>‹#›</a:t>
            </a:fld>
            <a:endParaRPr 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8677"/>
            <a:r>
              <a:rPr lang="en-US" dirty="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054894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8677">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187" tIns="46296" rIns="94187" bIns="4629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8677">
              <a:defRPr/>
            </a:lvl1pPr>
          </a:lstStyle>
          <a:p>
            <a:r>
              <a:rPr lang="en-US"/>
              <a:t>Page </a:t>
            </a:r>
            <a:fld id="{54F71D05-8B08-D84D-974C-C1508638FC0C}" type="slidenum">
              <a:rPr lang="en-US"/>
              <a:pPr/>
              <a:t>‹#›</a:t>
            </a:fld>
            <a:endParaRPr 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132627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lvl1pPr defTabSz="938677">
              <a:spcBef>
                <a:spcPct val="30000"/>
              </a:spcBef>
              <a:defRPr sz="1200">
                <a:solidFill>
                  <a:schemeClr val="tx1"/>
                </a:solidFill>
                <a:latin typeface="Times New Roman" pitchFamily="18" charset="0"/>
              </a:defRPr>
            </a:lvl1pPr>
            <a:lvl2pPr marL="747111" indent="-287350" defTabSz="938677">
              <a:spcBef>
                <a:spcPct val="30000"/>
              </a:spcBef>
              <a:defRPr sz="1200">
                <a:solidFill>
                  <a:schemeClr val="tx1"/>
                </a:solidFill>
                <a:latin typeface="Times New Roman" pitchFamily="18" charset="0"/>
              </a:defRPr>
            </a:lvl2pPr>
            <a:lvl3pPr marL="1149401" indent="-229880" defTabSz="938677">
              <a:spcBef>
                <a:spcPct val="30000"/>
              </a:spcBef>
              <a:defRPr sz="1200">
                <a:solidFill>
                  <a:schemeClr val="tx1"/>
                </a:solidFill>
                <a:latin typeface="Times New Roman" pitchFamily="18" charset="0"/>
              </a:defRPr>
            </a:lvl3pPr>
            <a:lvl4pPr marL="1609161" indent="-229880" defTabSz="938677">
              <a:spcBef>
                <a:spcPct val="30000"/>
              </a:spcBef>
              <a:defRPr sz="1200">
                <a:solidFill>
                  <a:schemeClr val="tx1"/>
                </a:solidFill>
                <a:latin typeface="Times New Roman" pitchFamily="18" charset="0"/>
              </a:defRPr>
            </a:lvl4pPr>
            <a:lvl5pPr marL="2068921" indent="-229880" defTabSz="938677">
              <a:spcBef>
                <a:spcPct val="30000"/>
              </a:spcBef>
              <a:defRPr sz="1200">
                <a:solidFill>
                  <a:schemeClr val="tx1"/>
                </a:solidFill>
                <a:latin typeface="Times New Roman" pitchFamily="18" charset="0"/>
              </a:defRPr>
            </a:lvl5pPr>
            <a:lvl6pPr marL="2528682" indent="-229880" defTabSz="938677" eaLnBrk="0" fontAlgn="base" hangingPunct="0">
              <a:spcBef>
                <a:spcPct val="30000"/>
              </a:spcBef>
              <a:spcAft>
                <a:spcPct val="0"/>
              </a:spcAft>
              <a:defRPr sz="1200">
                <a:solidFill>
                  <a:schemeClr val="tx1"/>
                </a:solidFill>
                <a:latin typeface="Times New Roman" pitchFamily="18" charset="0"/>
              </a:defRPr>
            </a:lvl6pPr>
            <a:lvl7pPr marL="2988442" indent="-229880" defTabSz="938677" eaLnBrk="0" fontAlgn="base" hangingPunct="0">
              <a:spcBef>
                <a:spcPct val="30000"/>
              </a:spcBef>
              <a:spcAft>
                <a:spcPct val="0"/>
              </a:spcAft>
              <a:defRPr sz="1200">
                <a:solidFill>
                  <a:schemeClr val="tx1"/>
                </a:solidFill>
                <a:latin typeface="Times New Roman" pitchFamily="18" charset="0"/>
              </a:defRPr>
            </a:lvl7pPr>
            <a:lvl8pPr marL="3448202" indent="-229880" defTabSz="938677" eaLnBrk="0" fontAlgn="base" hangingPunct="0">
              <a:spcBef>
                <a:spcPct val="30000"/>
              </a:spcBef>
              <a:spcAft>
                <a:spcPct val="0"/>
              </a:spcAft>
              <a:defRPr sz="1200">
                <a:solidFill>
                  <a:schemeClr val="tx1"/>
                </a:solidFill>
                <a:latin typeface="Times New Roman" pitchFamily="18" charset="0"/>
              </a:defRPr>
            </a:lvl8pPr>
            <a:lvl9pPr marL="3907963" indent="-229880" defTabSz="938677"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ja-JP" sz="1400"/>
              <a:t>doc.: IEEE 802.15-14-0286-00-0010</a:t>
            </a:r>
          </a:p>
        </p:txBody>
      </p:sp>
      <p:sp>
        <p:nvSpPr>
          <p:cNvPr id="10243" name="Rectangle 3"/>
          <p:cNvSpPr>
            <a:spLocks noGrp="1" noChangeArrowheads="1"/>
          </p:cNvSpPr>
          <p:nvPr>
            <p:ph type="dt" sz="quarter" idx="1"/>
          </p:nvPr>
        </p:nvSpPr>
        <p:spPr>
          <a:noFill/>
        </p:spPr>
        <p:txBody>
          <a:bodyPr/>
          <a:lstStyle>
            <a:lvl1pPr defTabSz="938677">
              <a:spcBef>
                <a:spcPct val="30000"/>
              </a:spcBef>
              <a:defRPr sz="1200">
                <a:solidFill>
                  <a:schemeClr val="tx1"/>
                </a:solidFill>
                <a:latin typeface="Times New Roman" pitchFamily="18" charset="0"/>
              </a:defRPr>
            </a:lvl1pPr>
            <a:lvl2pPr marL="747111" indent="-287350" defTabSz="938677">
              <a:spcBef>
                <a:spcPct val="30000"/>
              </a:spcBef>
              <a:defRPr sz="1200">
                <a:solidFill>
                  <a:schemeClr val="tx1"/>
                </a:solidFill>
                <a:latin typeface="Times New Roman" pitchFamily="18" charset="0"/>
              </a:defRPr>
            </a:lvl2pPr>
            <a:lvl3pPr marL="1149401" indent="-229880" defTabSz="938677">
              <a:spcBef>
                <a:spcPct val="30000"/>
              </a:spcBef>
              <a:defRPr sz="1200">
                <a:solidFill>
                  <a:schemeClr val="tx1"/>
                </a:solidFill>
                <a:latin typeface="Times New Roman" pitchFamily="18" charset="0"/>
              </a:defRPr>
            </a:lvl3pPr>
            <a:lvl4pPr marL="1609161" indent="-229880" defTabSz="938677">
              <a:spcBef>
                <a:spcPct val="30000"/>
              </a:spcBef>
              <a:defRPr sz="1200">
                <a:solidFill>
                  <a:schemeClr val="tx1"/>
                </a:solidFill>
                <a:latin typeface="Times New Roman" pitchFamily="18" charset="0"/>
              </a:defRPr>
            </a:lvl4pPr>
            <a:lvl5pPr marL="2068921" indent="-229880" defTabSz="938677">
              <a:spcBef>
                <a:spcPct val="30000"/>
              </a:spcBef>
              <a:defRPr sz="1200">
                <a:solidFill>
                  <a:schemeClr val="tx1"/>
                </a:solidFill>
                <a:latin typeface="Times New Roman" pitchFamily="18" charset="0"/>
              </a:defRPr>
            </a:lvl5pPr>
            <a:lvl6pPr marL="2528682" indent="-229880" defTabSz="938677" eaLnBrk="0" fontAlgn="base" hangingPunct="0">
              <a:spcBef>
                <a:spcPct val="30000"/>
              </a:spcBef>
              <a:spcAft>
                <a:spcPct val="0"/>
              </a:spcAft>
              <a:defRPr sz="1200">
                <a:solidFill>
                  <a:schemeClr val="tx1"/>
                </a:solidFill>
                <a:latin typeface="Times New Roman" pitchFamily="18" charset="0"/>
              </a:defRPr>
            </a:lvl6pPr>
            <a:lvl7pPr marL="2988442" indent="-229880" defTabSz="938677" eaLnBrk="0" fontAlgn="base" hangingPunct="0">
              <a:spcBef>
                <a:spcPct val="30000"/>
              </a:spcBef>
              <a:spcAft>
                <a:spcPct val="0"/>
              </a:spcAft>
              <a:defRPr sz="1200">
                <a:solidFill>
                  <a:schemeClr val="tx1"/>
                </a:solidFill>
                <a:latin typeface="Times New Roman" pitchFamily="18" charset="0"/>
              </a:defRPr>
            </a:lvl7pPr>
            <a:lvl8pPr marL="3448202" indent="-229880" defTabSz="938677" eaLnBrk="0" fontAlgn="base" hangingPunct="0">
              <a:spcBef>
                <a:spcPct val="30000"/>
              </a:spcBef>
              <a:spcAft>
                <a:spcPct val="0"/>
              </a:spcAft>
              <a:defRPr sz="1200">
                <a:solidFill>
                  <a:schemeClr val="tx1"/>
                </a:solidFill>
                <a:latin typeface="Times New Roman" pitchFamily="18" charset="0"/>
              </a:defRPr>
            </a:lvl8pPr>
            <a:lvl9pPr marL="3907963" indent="-229880" defTabSz="938677"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ja-JP" altLang="en-US" sz="1400"/>
              <a:t>&lt;month year&gt;</a:t>
            </a:r>
            <a:endParaRPr lang="en-US" altLang="ja-JP" sz="1400"/>
          </a:p>
        </p:txBody>
      </p:sp>
      <p:sp>
        <p:nvSpPr>
          <p:cNvPr id="10244" name="Rectangle 6"/>
          <p:cNvSpPr>
            <a:spLocks noGrp="1" noChangeArrowheads="1"/>
          </p:cNvSpPr>
          <p:nvPr>
            <p:ph type="ftr" sz="quarter" idx="4"/>
          </p:nvPr>
        </p:nvSpPr>
        <p:spPr>
          <a:noFill/>
        </p:spPr>
        <p:txBody>
          <a:bodyPr/>
          <a:lstStyle>
            <a:lvl1pPr marL="344820" indent="-344820" defTabSz="938677">
              <a:spcBef>
                <a:spcPct val="30000"/>
              </a:spcBef>
              <a:defRPr sz="1200">
                <a:solidFill>
                  <a:schemeClr val="tx1"/>
                </a:solidFill>
                <a:latin typeface="Times New Roman" pitchFamily="18" charset="0"/>
              </a:defRPr>
            </a:lvl1pPr>
            <a:lvl2pPr marL="747111" indent="-287350" defTabSz="938677">
              <a:spcBef>
                <a:spcPct val="30000"/>
              </a:spcBef>
              <a:defRPr sz="1200">
                <a:solidFill>
                  <a:schemeClr val="tx1"/>
                </a:solidFill>
                <a:latin typeface="Times New Roman" pitchFamily="18" charset="0"/>
              </a:defRPr>
            </a:lvl2pPr>
            <a:lvl3pPr marL="1149401" indent="-229880" defTabSz="938677">
              <a:spcBef>
                <a:spcPct val="30000"/>
              </a:spcBef>
              <a:defRPr sz="1200">
                <a:solidFill>
                  <a:schemeClr val="tx1"/>
                </a:solidFill>
                <a:latin typeface="Times New Roman" pitchFamily="18" charset="0"/>
              </a:defRPr>
            </a:lvl3pPr>
            <a:lvl4pPr marL="1609161" indent="-229880" defTabSz="938677">
              <a:spcBef>
                <a:spcPct val="30000"/>
              </a:spcBef>
              <a:defRPr sz="1200">
                <a:solidFill>
                  <a:schemeClr val="tx1"/>
                </a:solidFill>
                <a:latin typeface="Times New Roman" pitchFamily="18" charset="0"/>
              </a:defRPr>
            </a:lvl4pPr>
            <a:lvl5pPr marL="459760" defTabSz="938677">
              <a:spcBef>
                <a:spcPct val="30000"/>
              </a:spcBef>
              <a:defRPr sz="1200">
                <a:solidFill>
                  <a:schemeClr val="tx1"/>
                </a:solidFill>
                <a:latin typeface="Times New Roman" pitchFamily="18" charset="0"/>
              </a:defRPr>
            </a:lvl5pPr>
            <a:lvl6pPr marL="919521" defTabSz="938677" eaLnBrk="0" fontAlgn="base" hangingPunct="0">
              <a:spcBef>
                <a:spcPct val="30000"/>
              </a:spcBef>
              <a:spcAft>
                <a:spcPct val="0"/>
              </a:spcAft>
              <a:defRPr sz="1200">
                <a:solidFill>
                  <a:schemeClr val="tx1"/>
                </a:solidFill>
                <a:latin typeface="Times New Roman" pitchFamily="18" charset="0"/>
              </a:defRPr>
            </a:lvl6pPr>
            <a:lvl7pPr marL="1379281" defTabSz="938677" eaLnBrk="0" fontAlgn="base" hangingPunct="0">
              <a:spcBef>
                <a:spcPct val="30000"/>
              </a:spcBef>
              <a:spcAft>
                <a:spcPct val="0"/>
              </a:spcAft>
              <a:defRPr sz="1200">
                <a:solidFill>
                  <a:schemeClr val="tx1"/>
                </a:solidFill>
                <a:latin typeface="Times New Roman" pitchFamily="18" charset="0"/>
              </a:defRPr>
            </a:lvl7pPr>
            <a:lvl8pPr marL="1839041" defTabSz="938677" eaLnBrk="0" fontAlgn="base" hangingPunct="0">
              <a:spcBef>
                <a:spcPct val="30000"/>
              </a:spcBef>
              <a:spcAft>
                <a:spcPct val="0"/>
              </a:spcAft>
              <a:defRPr sz="1200">
                <a:solidFill>
                  <a:schemeClr val="tx1"/>
                </a:solidFill>
                <a:latin typeface="Times New Roman" pitchFamily="18" charset="0"/>
              </a:defRPr>
            </a:lvl8pPr>
            <a:lvl9pPr marL="2298802" defTabSz="938677"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ja-JP" altLang="en-US"/>
              <a:t>&lt;author&gt;, &lt;company&gt;</a:t>
            </a:r>
            <a:endParaRPr lang="en-US" altLang="ja-JP"/>
          </a:p>
        </p:txBody>
      </p:sp>
      <p:sp>
        <p:nvSpPr>
          <p:cNvPr id="10245" name="Rectangle 7"/>
          <p:cNvSpPr>
            <a:spLocks noGrp="1" noChangeArrowheads="1"/>
          </p:cNvSpPr>
          <p:nvPr>
            <p:ph type="sldNum" sz="quarter" idx="5"/>
          </p:nvPr>
        </p:nvSpPr>
        <p:spPr>
          <a:noFill/>
        </p:spPr>
        <p:txBody>
          <a:bodyPr/>
          <a:lstStyle>
            <a:lvl1pPr defTabSz="938677">
              <a:spcBef>
                <a:spcPct val="30000"/>
              </a:spcBef>
              <a:defRPr sz="1200">
                <a:solidFill>
                  <a:schemeClr val="tx1"/>
                </a:solidFill>
                <a:latin typeface="Times New Roman" pitchFamily="18" charset="0"/>
              </a:defRPr>
            </a:lvl1pPr>
            <a:lvl2pPr marL="747111" indent="-287350" defTabSz="938677">
              <a:spcBef>
                <a:spcPct val="30000"/>
              </a:spcBef>
              <a:defRPr sz="1200">
                <a:solidFill>
                  <a:schemeClr val="tx1"/>
                </a:solidFill>
                <a:latin typeface="Times New Roman" pitchFamily="18" charset="0"/>
              </a:defRPr>
            </a:lvl2pPr>
            <a:lvl3pPr marL="1149401" indent="-229880" defTabSz="938677">
              <a:spcBef>
                <a:spcPct val="30000"/>
              </a:spcBef>
              <a:defRPr sz="1200">
                <a:solidFill>
                  <a:schemeClr val="tx1"/>
                </a:solidFill>
                <a:latin typeface="Times New Roman" pitchFamily="18" charset="0"/>
              </a:defRPr>
            </a:lvl3pPr>
            <a:lvl4pPr marL="1609161" indent="-229880" defTabSz="938677">
              <a:spcBef>
                <a:spcPct val="30000"/>
              </a:spcBef>
              <a:defRPr sz="1200">
                <a:solidFill>
                  <a:schemeClr val="tx1"/>
                </a:solidFill>
                <a:latin typeface="Times New Roman" pitchFamily="18" charset="0"/>
              </a:defRPr>
            </a:lvl4pPr>
            <a:lvl5pPr marL="2068921" indent="-229880" defTabSz="938677">
              <a:spcBef>
                <a:spcPct val="30000"/>
              </a:spcBef>
              <a:defRPr sz="1200">
                <a:solidFill>
                  <a:schemeClr val="tx1"/>
                </a:solidFill>
                <a:latin typeface="Times New Roman" pitchFamily="18" charset="0"/>
              </a:defRPr>
            </a:lvl5pPr>
            <a:lvl6pPr marL="2528682" indent="-229880" defTabSz="938677" eaLnBrk="0" fontAlgn="base" hangingPunct="0">
              <a:spcBef>
                <a:spcPct val="30000"/>
              </a:spcBef>
              <a:spcAft>
                <a:spcPct val="0"/>
              </a:spcAft>
              <a:defRPr sz="1200">
                <a:solidFill>
                  <a:schemeClr val="tx1"/>
                </a:solidFill>
                <a:latin typeface="Times New Roman" pitchFamily="18" charset="0"/>
              </a:defRPr>
            </a:lvl6pPr>
            <a:lvl7pPr marL="2988442" indent="-229880" defTabSz="938677" eaLnBrk="0" fontAlgn="base" hangingPunct="0">
              <a:spcBef>
                <a:spcPct val="30000"/>
              </a:spcBef>
              <a:spcAft>
                <a:spcPct val="0"/>
              </a:spcAft>
              <a:defRPr sz="1200">
                <a:solidFill>
                  <a:schemeClr val="tx1"/>
                </a:solidFill>
                <a:latin typeface="Times New Roman" pitchFamily="18" charset="0"/>
              </a:defRPr>
            </a:lvl7pPr>
            <a:lvl8pPr marL="3448202" indent="-229880" defTabSz="938677" eaLnBrk="0" fontAlgn="base" hangingPunct="0">
              <a:spcBef>
                <a:spcPct val="30000"/>
              </a:spcBef>
              <a:spcAft>
                <a:spcPct val="0"/>
              </a:spcAft>
              <a:defRPr sz="1200">
                <a:solidFill>
                  <a:schemeClr val="tx1"/>
                </a:solidFill>
                <a:latin typeface="Times New Roman" pitchFamily="18" charset="0"/>
              </a:defRPr>
            </a:lvl8pPr>
            <a:lvl9pPr marL="3907963" indent="-229880" defTabSz="938677"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ja-JP"/>
              <a:t>Page </a:t>
            </a:r>
            <a:fld id="{7F961A9B-DBBC-4709-9CBB-A8F5A8C01348}" type="slidenum">
              <a:rPr lang="en-US" altLang="ja-JP"/>
              <a:pPr>
                <a:spcBef>
                  <a:spcPct val="0"/>
                </a:spcBef>
              </a:pPr>
              <a:t>1</a:t>
            </a:fld>
            <a:endParaRPr lang="en-US" altLang="ja-JP"/>
          </a:p>
        </p:txBody>
      </p:sp>
      <p:sp>
        <p:nvSpPr>
          <p:cNvPr id="10246" name="Rectangle 2"/>
          <p:cNvSpPr>
            <a:spLocks noGrp="1" noRot="1" noChangeAspect="1" noChangeArrowheads="1" noTextEdit="1"/>
          </p:cNvSpPr>
          <p:nvPr>
            <p:ph type="sldImg"/>
          </p:nvPr>
        </p:nvSpPr>
        <p:spPr>
          <a:xfrm>
            <a:off x="1189038" y="703263"/>
            <a:ext cx="4632325" cy="3473450"/>
          </a:xfrm>
          <a:ln/>
        </p:spPr>
      </p:sp>
      <p:sp>
        <p:nvSpPr>
          <p:cNvPr id="10247" name="Rectangle 3"/>
          <p:cNvSpPr>
            <a:spLocks noGrp="1" noChangeArrowheads="1"/>
          </p:cNvSpPr>
          <p:nvPr>
            <p:ph type="body" idx="1"/>
          </p:nvPr>
        </p:nvSpPr>
        <p:spPr>
          <a:noFill/>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57066" indent="-291179">
              <a:defRPr sz="2400">
                <a:solidFill>
                  <a:schemeClr val="tx1"/>
                </a:solidFill>
                <a:latin typeface="Arial" pitchFamily="34" charset="0"/>
                <a:ea typeface="MS PGothic" pitchFamily="34" charset="-128"/>
              </a:defRPr>
            </a:lvl2pPr>
            <a:lvl3pPr marL="1164717" indent="-232943">
              <a:defRPr sz="2400">
                <a:solidFill>
                  <a:schemeClr val="tx1"/>
                </a:solidFill>
                <a:latin typeface="Arial" pitchFamily="34" charset="0"/>
                <a:ea typeface="MS PGothic" pitchFamily="34" charset="-128"/>
              </a:defRPr>
            </a:lvl3pPr>
            <a:lvl4pPr marL="1630604" indent="-232943">
              <a:defRPr sz="2400">
                <a:solidFill>
                  <a:schemeClr val="tx1"/>
                </a:solidFill>
                <a:latin typeface="Arial" pitchFamily="34" charset="0"/>
                <a:ea typeface="MS PGothic" pitchFamily="34" charset="-128"/>
              </a:defRPr>
            </a:lvl4pPr>
            <a:lvl5pPr marL="2096491" indent="-232943">
              <a:defRPr sz="2400">
                <a:solidFill>
                  <a:schemeClr val="tx1"/>
                </a:solidFill>
                <a:latin typeface="Arial" pitchFamily="34" charset="0"/>
                <a:ea typeface="MS PGothic" pitchFamily="34" charset="-128"/>
              </a:defRPr>
            </a:lvl5pPr>
            <a:lvl6pPr marL="2562377" indent="-232943" eaLnBrk="0" fontAlgn="base" hangingPunct="0">
              <a:spcBef>
                <a:spcPct val="0"/>
              </a:spcBef>
              <a:spcAft>
                <a:spcPct val="0"/>
              </a:spcAft>
              <a:defRPr sz="2400">
                <a:solidFill>
                  <a:schemeClr val="tx1"/>
                </a:solidFill>
                <a:latin typeface="Arial" pitchFamily="34" charset="0"/>
                <a:ea typeface="MS PGothic" pitchFamily="34" charset="-128"/>
              </a:defRPr>
            </a:lvl6pPr>
            <a:lvl7pPr marL="3028264" indent="-232943" eaLnBrk="0" fontAlgn="base" hangingPunct="0">
              <a:spcBef>
                <a:spcPct val="0"/>
              </a:spcBef>
              <a:spcAft>
                <a:spcPct val="0"/>
              </a:spcAft>
              <a:defRPr sz="2400">
                <a:solidFill>
                  <a:schemeClr val="tx1"/>
                </a:solidFill>
                <a:latin typeface="Arial" pitchFamily="34" charset="0"/>
                <a:ea typeface="MS PGothic" pitchFamily="34" charset="-128"/>
              </a:defRPr>
            </a:lvl7pPr>
            <a:lvl8pPr marL="3494151" indent="-232943" eaLnBrk="0" fontAlgn="base" hangingPunct="0">
              <a:spcBef>
                <a:spcPct val="0"/>
              </a:spcBef>
              <a:spcAft>
                <a:spcPct val="0"/>
              </a:spcAft>
              <a:defRPr sz="2400">
                <a:solidFill>
                  <a:schemeClr val="tx1"/>
                </a:solidFill>
                <a:latin typeface="Arial" pitchFamily="34" charset="0"/>
                <a:ea typeface="MS PGothic" pitchFamily="34" charset="-128"/>
              </a:defRPr>
            </a:lvl8pPr>
            <a:lvl9pPr marL="3960038" indent="-232943"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3168" tIns="46585" rIns="93168" bIns="46585"/>
          <a:lstStyle/>
          <a:p>
            <a:pPr defTabSz="465887" eaLnBrk="1" hangingPunct="1"/>
            <a:endParaRPr lang="en-GB" smtClean="0"/>
          </a:p>
        </p:txBody>
      </p:sp>
      <p:sp>
        <p:nvSpPr>
          <p:cNvPr id="61445" name="Slide Number Placeholder 3"/>
          <p:cNvSpPr txBox="1">
            <a:spLocks noGrp="1"/>
          </p:cNvSpPr>
          <p:nvPr/>
        </p:nvSpPr>
        <p:spPr bwMode="auto">
          <a:xfrm>
            <a:off x="3970938"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8" tIns="46585" rIns="93168" bIns="46585"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970938" y="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8" tIns="46585" rIns="93168" bIns="46585"/>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3/30/2016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57066" indent="-291179">
              <a:defRPr sz="2400">
                <a:solidFill>
                  <a:schemeClr val="tx1"/>
                </a:solidFill>
                <a:latin typeface="Arial" pitchFamily="34" charset="0"/>
                <a:ea typeface="MS PGothic" pitchFamily="34" charset="-128"/>
              </a:defRPr>
            </a:lvl2pPr>
            <a:lvl3pPr marL="1164717" indent="-232943">
              <a:defRPr sz="2400">
                <a:solidFill>
                  <a:schemeClr val="tx1"/>
                </a:solidFill>
                <a:latin typeface="Arial" pitchFamily="34" charset="0"/>
                <a:ea typeface="MS PGothic" pitchFamily="34" charset="-128"/>
              </a:defRPr>
            </a:lvl3pPr>
            <a:lvl4pPr marL="1630604" indent="-232943">
              <a:defRPr sz="2400">
                <a:solidFill>
                  <a:schemeClr val="tx1"/>
                </a:solidFill>
                <a:latin typeface="Arial" pitchFamily="34" charset="0"/>
                <a:ea typeface="MS PGothic" pitchFamily="34" charset="-128"/>
              </a:defRPr>
            </a:lvl4pPr>
            <a:lvl5pPr marL="2096491" indent="-232943">
              <a:defRPr sz="2400">
                <a:solidFill>
                  <a:schemeClr val="tx1"/>
                </a:solidFill>
                <a:latin typeface="Arial" pitchFamily="34" charset="0"/>
                <a:ea typeface="MS PGothic" pitchFamily="34" charset="-128"/>
              </a:defRPr>
            </a:lvl5pPr>
            <a:lvl6pPr marL="2562377" indent="-232943" eaLnBrk="0" fontAlgn="base" hangingPunct="0">
              <a:spcBef>
                <a:spcPct val="0"/>
              </a:spcBef>
              <a:spcAft>
                <a:spcPct val="0"/>
              </a:spcAft>
              <a:defRPr sz="2400">
                <a:solidFill>
                  <a:schemeClr val="tx1"/>
                </a:solidFill>
                <a:latin typeface="Arial" pitchFamily="34" charset="0"/>
                <a:ea typeface="MS PGothic" pitchFamily="34" charset="-128"/>
              </a:defRPr>
            </a:lvl6pPr>
            <a:lvl7pPr marL="3028264" indent="-232943" eaLnBrk="0" fontAlgn="base" hangingPunct="0">
              <a:spcBef>
                <a:spcPct val="0"/>
              </a:spcBef>
              <a:spcAft>
                <a:spcPct val="0"/>
              </a:spcAft>
              <a:defRPr sz="2400">
                <a:solidFill>
                  <a:schemeClr val="tx1"/>
                </a:solidFill>
                <a:latin typeface="Arial" pitchFamily="34" charset="0"/>
                <a:ea typeface="MS PGothic" pitchFamily="34" charset="-128"/>
              </a:defRPr>
            </a:lvl7pPr>
            <a:lvl8pPr marL="3494151" indent="-232943" eaLnBrk="0" fontAlgn="base" hangingPunct="0">
              <a:spcBef>
                <a:spcPct val="0"/>
              </a:spcBef>
              <a:spcAft>
                <a:spcPct val="0"/>
              </a:spcAft>
              <a:defRPr sz="2400">
                <a:solidFill>
                  <a:schemeClr val="tx1"/>
                </a:solidFill>
                <a:latin typeface="Arial" pitchFamily="34" charset="0"/>
                <a:ea typeface="MS PGothic" pitchFamily="34" charset="-128"/>
              </a:defRPr>
            </a:lvl8pPr>
            <a:lvl9pPr marL="3960038" indent="-232943"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4</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65887"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April 2016</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38E980A-8510-894C-9EF2-229AA75F6517}" type="slidenum">
              <a:rPr lang="en-US"/>
              <a:pPr/>
              <a:t>‹#›</a:t>
            </a:fld>
            <a:endParaRPr lang="en-US"/>
          </a:p>
        </p:txBody>
      </p:sp>
    </p:spTree>
    <p:extLst>
      <p:ext uri="{BB962C8B-B14F-4D97-AF65-F5344CB8AC3E}">
        <p14:creationId xmlns:p14="http://schemas.microsoft.com/office/powerpoint/2010/main" val="134843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April 2016</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E73E090-A04B-7244-AEC7-CBE2E9349168}" type="slidenum">
              <a:rPr lang="en-US"/>
              <a:pPr/>
              <a:t>‹#›</a:t>
            </a:fld>
            <a:endParaRPr lang="en-US"/>
          </a:p>
        </p:txBody>
      </p:sp>
    </p:spTree>
    <p:extLst>
      <p:ext uri="{BB962C8B-B14F-4D97-AF65-F5344CB8AC3E}">
        <p14:creationId xmlns:p14="http://schemas.microsoft.com/office/powerpoint/2010/main" val="319128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April 2016</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B6319D2-385E-924D-BADF-65A1DCBF9C84}" type="slidenum">
              <a:rPr lang="en-US"/>
              <a:pPr/>
              <a:t>‹#›</a:t>
            </a:fld>
            <a:endParaRPr lang="en-US"/>
          </a:p>
        </p:txBody>
      </p:sp>
    </p:spTree>
    <p:extLst>
      <p:ext uri="{BB962C8B-B14F-4D97-AF65-F5344CB8AC3E}">
        <p14:creationId xmlns:p14="http://schemas.microsoft.com/office/powerpoint/2010/main" val="18600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April 2016</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A1CB58-4D52-0449-BE91-2C27EAEF9D94}" type="slidenum">
              <a:rPr lang="en-US"/>
              <a:pPr/>
              <a:t>‹#›</a:t>
            </a:fld>
            <a:endParaRPr lang="en-US"/>
          </a:p>
        </p:txBody>
      </p:sp>
    </p:spTree>
    <p:extLst>
      <p:ext uri="{BB962C8B-B14F-4D97-AF65-F5344CB8AC3E}">
        <p14:creationId xmlns:p14="http://schemas.microsoft.com/office/powerpoint/2010/main" val="6204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April 2016</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4AD970F-5DA8-EF42-926A-81E9F57EA3AE}" type="slidenum">
              <a:rPr lang="en-US"/>
              <a:pPr/>
              <a:t>‹#›</a:t>
            </a:fld>
            <a:endParaRPr lang="en-US"/>
          </a:p>
        </p:txBody>
      </p:sp>
    </p:spTree>
    <p:extLst>
      <p:ext uri="{BB962C8B-B14F-4D97-AF65-F5344CB8AC3E}">
        <p14:creationId xmlns:p14="http://schemas.microsoft.com/office/powerpoint/2010/main" val="11047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April 2016</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Futurewei</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A55DE8-EE44-204B-ABDB-73BB10FA7936}" type="slidenum">
              <a:rPr lang="en-US"/>
              <a:pPr/>
              <a:t>‹#›</a:t>
            </a:fld>
            <a:endParaRPr lang="en-US"/>
          </a:p>
        </p:txBody>
      </p:sp>
    </p:spTree>
    <p:extLst>
      <p:ext uri="{BB962C8B-B14F-4D97-AF65-F5344CB8AC3E}">
        <p14:creationId xmlns:p14="http://schemas.microsoft.com/office/powerpoint/2010/main" val="42699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April 2016</a:t>
            </a:r>
            <a:endParaRPr lang="en-US"/>
          </a:p>
        </p:txBody>
      </p:sp>
      <p:sp>
        <p:nvSpPr>
          <p:cNvPr id="8" name="Footer Placeholder 7"/>
          <p:cNvSpPr>
            <a:spLocks noGrp="1"/>
          </p:cNvSpPr>
          <p:nvPr>
            <p:ph type="ftr" sz="quarter" idx="11"/>
          </p:nvPr>
        </p:nvSpPr>
        <p:spPr/>
        <p:txBody>
          <a:bodyPr/>
          <a:lstStyle>
            <a:lvl1pPr>
              <a:defRPr/>
            </a:lvl1pPr>
          </a:lstStyle>
          <a:p>
            <a:r>
              <a:rPr lang="en-US" smtClean="0"/>
              <a:t>Charles Perkins. Futurewei</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42ACD69-0B08-404C-B8BF-B00F5CBEC41B}" type="slidenum">
              <a:rPr lang="en-US"/>
              <a:pPr/>
              <a:t>‹#›</a:t>
            </a:fld>
            <a:endParaRPr lang="en-US"/>
          </a:p>
        </p:txBody>
      </p:sp>
    </p:spTree>
    <p:extLst>
      <p:ext uri="{BB962C8B-B14F-4D97-AF65-F5344CB8AC3E}">
        <p14:creationId xmlns:p14="http://schemas.microsoft.com/office/powerpoint/2010/main" val="66029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April 2016</a:t>
            </a:r>
            <a:endParaRPr lang="en-US"/>
          </a:p>
        </p:txBody>
      </p:sp>
      <p:sp>
        <p:nvSpPr>
          <p:cNvPr id="4" name="Footer Placeholder 3"/>
          <p:cNvSpPr>
            <a:spLocks noGrp="1"/>
          </p:cNvSpPr>
          <p:nvPr>
            <p:ph type="ftr" sz="quarter" idx="11"/>
          </p:nvPr>
        </p:nvSpPr>
        <p:spPr/>
        <p:txBody>
          <a:bodyPr/>
          <a:lstStyle>
            <a:lvl1pPr>
              <a:defRPr/>
            </a:lvl1pPr>
          </a:lstStyle>
          <a:p>
            <a:r>
              <a:rPr lang="en-US" smtClean="0"/>
              <a:t>Charles Perkins. Futurewei</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D2FF3BE-D754-C245-B11D-4CAA4D96FC8E}" type="slidenum">
              <a:rPr lang="en-US"/>
              <a:pPr/>
              <a:t>‹#›</a:t>
            </a:fld>
            <a:endParaRPr lang="en-US"/>
          </a:p>
        </p:txBody>
      </p:sp>
    </p:spTree>
    <p:extLst>
      <p:ext uri="{BB962C8B-B14F-4D97-AF65-F5344CB8AC3E}">
        <p14:creationId xmlns:p14="http://schemas.microsoft.com/office/powerpoint/2010/main" val="420103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April 2016</a:t>
            </a:r>
            <a:endParaRPr lang="en-US" dirty="0"/>
          </a:p>
        </p:txBody>
      </p:sp>
      <p:sp>
        <p:nvSpPr>
          <p:cNvPr id="3" name="Footer Placeholder 2"/>
          <p:cNvSpPr>
            <a:spLocks noGrp="1"/>
          </p:cNvSpPr>
          <p:nvPr>
            <p:ph type="ftr" sz="quarter" idx="11"/>
          </p:nvPr>
        </p:nvSpPr>
        <p:spPr/>
        <p:txBody>
          <a:bodyPr/>
          <a:lstStyle>
            <a:lvl1pPr>
              <a:defRPr/>
            </a:lvl1p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4C7AF8-F6E5-E147-AF66-B521713456DE}" type="slidenum">
              <a:rPr lang="en-US"/>
              <a:pPr/>
              <a:t>‹#›</a:t>
            </a:fld>
            <a:endParaRPr lang="en-US"/>
          </a:p>
        </p:txBody>
      </p:sp>
    </p:spTree>
    <p:extLst>
      <p:ext uri="{BB962C8B-B14F-4D97-AF65-F5344CB8AC3E}">
        <p14:creationId xmlns:p14="http://schemas.microsoft.com/office/powerpoint/2010/main" val="388974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April 2016</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Futurewei</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AE04E67-8B18-6B43-AB72-64FDD1DF6846}" type="slidenum">
              <a:rPr lang="en-US"/>
              <a:pPr/>
              <a:t>‹#›</a:t>
            </a:fld>
            <a:endParaRPr lang="en-US"/>
          </a:p>
        </p:txBody>
      </p:sp>
    </p:spTree>
    <p:extLst>
      <p:ext uri="{BB962C8B-B14F-4D97-AF65-F5344CB8AC3E}">
        <p14:creationId xmlns:p14="http://schemas.microsoft.com/office/powerpoint/2010/main" val="97070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April 2016</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Futurewei</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5F40787-8E1E-7C42-8D68-320E27097333}" type="slidenum">
              <a:rPr lang="en-US"/>
              <a:pPr/>
              <a:t>‹#›</a:t>
            </a:fld>
            <a:endParaRPr lang="en-US"/>
          </a:p>
        </p:txBody>
      </p:sp>
    </p:spTree>
    <p:extLst>
      <p:ext uri="{BB962C8B-B14F-4D97-AF65-F5344CB8AC3E}">
        <p14:creationId xmlns:p14="http://schemas.microsoft.com/office/powerpoint/2010/main" val="242664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0"/>
            <a:ext cx="1905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April 2016</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a:defRPr/>
            </a:lvl1pPr>
          </a:lstStyle>
          <a:p>
            <a:r>
              <a:rPr lang="en-US" smtClean="0"/>
              <a:t>Charles Perkins. Futurewei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54C7254-3FAF-A84E-9A2F-56ED5A505CBF}"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1752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dirty="0" smtClean="0"/>
              <a:t>IETF 95 802.15 Tutorial</a:t>
            </a:r>
          </a:p>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 name="TextBox 1"/>
          <p:cNvSpPr txBox="1"/>
          <p:nvPr userDrawn="1"/>
        </p:nvSpPr>
        <p:spPr>
          <a:xfrm>
            <a:off x="6324599" y="331508"/>
            <a:ext cx="2362201" cy="254361"/>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b="1" dirty="0" smtClean="0"/>
              <a:t>802.15</a:t>
            </a:r>
            <a:r>
              <a:rPr lang="en-US" sz="1400" b="1" baseline="0" dirty="0" smtClean="0"/>
              <a:t> DCN: 15-16-0324-00</a:t>
            </a:r>
            <a:endParaRPr lang="en-US" sz="1400" b="1"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1"/>
          <p:cNvSpPr>
            <a:spLocks noGrp="1"/>
          </p:cNvSpPr>
          <p:nvPr>
            <p:ph type="dt" sz="quarter" idx="10"/>
          </p:nvPr>
        </p:nvSpPr>
        <p:spPr>
          <a:xfrm>
            <a:off x="685800" y="378280"/>
            <a:ext cx="1905000" cy="215444"/>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ja-JP" sz="1400" smtClean="0">
                <a:latin typeface="Times New Roman" pitchFamily="18" charset="0"/>
              </a:rPr>
              <a:t>April 2016</a:t>
            </a:r>
            <a:endParaRPr lang="en-US" altLang="ja-JP" sz="1400" dirty="0">
              <a:latin typeface="Times New Roman" pitchFamily="18" charset="0"/>
            </a:endParaRPr>
          </a:p>
        </p:txBody>
      </p:sp>
      <p:sp>
        <p:nvSpPr>
          <p:cNvPr id="3075" name="フッター プレースホルダー 2"/>
          <p:cNvSpPr>
            <a:spLocks noGrp="1"/>
          </p:cNvSpPr>
          <p:nvPr>
            <p:ph type="ftr" sz="quarter" idx="11"/>
          </p:nvPr>
        </p:nvSpPr>
        <p:spPr>
          <a:xfrm>
            <a:off x="5486400" y="6475413"/>
            <a:ext cx="3124200" cy="184666"/>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ja-JP" sz="1200" smtClean="0">
                <a:latin typeface="Times New Roman" pitchFamily="18" charset="0"/>
              </a:rPr>
              <a:t>Charles Perkins. Futurewei</a:t>
            </a:r>
            <a:endParaRPr lang="en-US" altLang="ja-JP" sz="1200" dirty="0" smtClean="0">
              <a:latin typeface="Times New Roman" pitchFamily="18" charset="0"/>
            </a:endParaRPr>
          </a:p>
        </p:txBody>
      </p:sp>
      <p:sp>
        <p:nvSpPr>
          <p:cNvPr id="3076" name="スライド番号プレースホルダー 3"/>
          <p:cNvSpPr>
            <a:spLocks noGrp="1"/>
          </p:cNvSpPr>
          <p:nvPr>
            <p:ph type="sldNum" sz="quarter" idx="12"/>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ja-JP" sz="1200">
                <a:latin typeface="Times New Roman" pitchFamily="18" charset="0"/>
              </a:rPr>
              <a:t>Slide </a:t>
            </a:r>
            <a:fld id="{9F3C82A0-845C-4F30-9FE5-4BE4CDF44A19}" type="slidenum">
              <a:rPr lang="en-US" altLang="ja-JP" sz="1200">
                <a:latin typeface="Times New Roman" pitchFamily="18" charset="0"/>
              </a:rPr>
              <a:pPr>
                <a:spcBef>
                  <a:spcPct val="0"/>
                </a:spcBef>
                <a:buFontTx/>
                <a:buNone/>
              </a:pPr>
              <a:t>1</a:t>
            </a:fld>
            <a:endParaRPr lang="en-US" altLang="ja-JP" sz="1200">
              <a:latin typeface="Times New Roman" pitchFamily="18" charset="0"/>
            </a:endParaRPr>
          </a:p>
        </p:txBody>
      </p:sp>
      <p:sp>
        <p:nvSpPr>
          <p:cNvPr id="27651" name="Rectangle 3"/>
          <p:cNvSpPr>
            <a:spLocks noChangeArrowheads="1"/>
          </p:cNvSpPr>
          <p:nvPr/>
        </p:nvSpPr>
        <p:spPr bwMode="auto">
          <a:xfrm>
            <a:off x="117475" y="776288"/>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sz="1600" dirty="0"/>
              <a:t>DCN </a:t>
            </a:r>
            <a:r>
              <a:rPr lang="en-US" altLang="ja-JP" sz="1600" dirty="0" smtClean="0"/>
              <a:t>15-16-02xx-00-0wng</a:t>
            </a:r>
            <a:r>
              <a:rPr lang="en-US" sz="1600" dirty="0" smtClean="0"/>
              <a:t> </a:t>
            </a:r>
            <a:r>
              <a:rPr lang="en-US" sz="1600" dirty="0" smtClean="0">
                <a:ea typeface="ＭＳ Ｐゴシック" charset="-128"/>
              </a:rPr>
              <a:t>Tutorial presentation for IETF 95, April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14 March, 2016</a:t>
            </a:r>
            <a:r>
              <a:rPr lang="en-US" altLang="ja-JP" sz="1600" dirty="0" smtClean="0">
                <a:solidFill>
                  <a:schemeClr val="tx2"/>
                </a:solidFill>
                <a:ea typeface="ＭＳ Ｐゴシック" charset="-128"/>
              </a:rPr>
              <a:t>]</a:t>
            </a:r>
          </a:p>
          <a:p>
            <a:r>
              <a:rPr lang="en-US" altLang="ja-JP" sz="1600" b="1" dirty="0" smtClean="0">
                <a:solidFill>
                  <a:schemeClr val="tx2"/>
                </a:solidFill>
                <a:ea typeface="ＭＳ Ｐゴシック" charset="-128"/>
              </a:rPr>
              <a:t>Source:</a:t>
            </a:r>
            <a:r>
              <a:rPr lang="en-US" altLang="ja-JP" sz="1600" dirty="0" smtClean="0">
                <a:solidFill>
                  <a:schemeClr val="tx2"/>
                </a:solidFill>
                <a:ea typeface="ＭＳ Ｐゴシック" charset="-128"/>
              </a:rPr>
              <a:t> </a:t>
            </a:r>
            <a:r>
              <a:rPr lang="en-US" altLang="ja-JP" sz="1600" dirty="0" smtClean="0">
                <a:ea typeface="ＭＳ Ｐゴシック" charset="-128"/>
              </a:rPr>
              <a:t>[Charlie Perkins] Company [Futurewei]</a:t>
            </a:r>
            <a:endParaRPr lang="ja-JP" altLang="en-US" sz="1600" dirty="0" smtClean="0">
              <a:ea typeface="ＭＳ Ｐゴシック" charset="-128"/>
            </a:endParaRPr>
          </a:p>
          <a:p>
            <a:r>
              <a:rPr lang="en-US" altLang="ja-JP" sz="1600" dirty="0" smtClean="0">
                <a:solidFill>
                  <a:schemeClr val="tx2"/>
                </a:solidFill>
                <a:ea typeface="ＭＳ Ｐゴシック" charset="-128"/>
              </a:rPr>
              <a:t>Address [2330 Central, Santa Clara, CA  95050]</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:[+1-408-330-45860</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E-Mail:[</a:t>
            </a:r>
            <a:r>
              <a:rPr lang="en-US" altLang="ja-JP" sz="1600" dirty="0" smtClean="0">
                <a:ea typeface="ＭＳ Ｐゴシック" charset="-128"/>
              </a:rPr>
              <a:t>charles.perkins@earthlink.net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Tutorial presentation for IETF 95, April 2016</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802.15 and 802.24 summary and descriptions for task groups, study groups, and interest groups</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802.15 tutorial materials targeted towards presentation at IETF 95</a:t>
            </a:r>
            <a:r>
              <a:rPr lang="en-US" altLang="ja-JP" sz="1600" dirty="0">
                <a:solidFill>
                  <a:schemeClr val="tx2"/>
                </a:solidFill>
                <a:ea typeface="ＭＳ Ｐゴシック" charset="-128"/>
              </a:rPr>
              <a:t>]</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a:t>
            </a:r>
            <a:r>
              <a:rPr lang="en-US" altLang="ja-JP" sz="1600" dirty="0">
                <a:ea typeface="ＭＳ Ｐゴシック" charset="-128"/>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ja-JP" sz="1600" dirty="0">
                <a:solidFill>
                  <a:schemeClr val="tx2"/>
                </a:solidFill>
                <a:ea typeface="ＭＳ Ｐゴシック" charset="-128"/>
              </a:rPr>
              <a:t>.</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a:t>
            </a:r>
            <a:r>
              <a:rPr lang="en-US" altLang="ja-JP" sz="1600" dirty="0">
                <a:ea typeface="ＭＳ Ｐゴシック" charset="-128"/>
              </a:rPr>
              <a:t>The contributor acknowledges and accepts that this contribution becomes the property of IEEE and may be made publicly available by P802.15</a:t>
            </a:r>
            <a:r>
              <a:rPr lang="en-US" altLang="ja-JP" sz="1600" dirty="0">
                <a:solidFill>
                  <a:schemeClr val="tx2"/>
                </a:solidFill>
                <a:ea typeface="ＭＳ Ｐゴシック" charset="-128"/>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685799"/>
            <a:ext cx="8229600" cy="511175"/>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lvl="1" eaLnBrk="1" hangingPunct="1">
              <a:lnSpc>
                <a:spcPct val="80000"/>
              </a:lnSpc>
            </a:pPr>
            <a:r>
              <a:rPr lang="en-US" sz="2400" dirty="0" smtClean="0"/>
              <a:t>802.15.3d THz band 100Gb/s PHY layer for point to point </a:t>
            </a:r>
            <a:r>
              <a:rPr lang="en-US" sz="2400" dirty="0"/>
              <a:t>applications </a:t>
            </a:r>
            <a:r>
              <a:rPr lang="en-US" sz="2400" dirty="0" smtClean="0"/>
              <a:t>(e.g., data center, 5G)</a:t>
            </a:r>
          </a:p>
          <a:p>
            <a:pPr lvl="2" eaLnBrk="1" hangingPunct="1">
              <a:lnSpc>
                <a:spcPct val="80000"/>
              </a:lnSpc>
            </a:pPr>
            <a:r>
              <a:rPr lang="en-US" sz="2000" i="1" dirty="0" smtClean="0"/>
              <a:t>centimeters </a:t>
            </a:r>
            <a:r>
              <a:rPr lang="en-US" sz="2000" i="1" dirty="0" smtClean="0">
                <a:sym typeface="Wingdings" panose="05000000000000000000" pitchFamily="2" charset="2"/>
              </a:rPr>
              <a:t> &lt;=  </a:t>
            </a:r>
            <a:r>
              <a:rPr lang="en-US" sz="2000" i="1" dirty="0" smtClean="0"/>
              <a:t>Range  &lt; </a:t>
            </a:r>
            <a:r>
              <a:rPr lang="en-US" sz="2000" i="1" dirty="0">
                <a:sym typeface="Wingdings" panose="05000000000000000000" pitchFamily="2" charset="2"/>
              </a:rPr>
              <a:t> </a:t>
            </a:r>
            <a:r>
              <a:rPr lang="en-US" sz="2000" i="1" dirty="0" smtClean="0">
                <a:sym typeface="Wingdings" panose="05000000000000000000" pitchFamily="2" charset="2"/>
              </a:rPr>
              <a:t>kilometer</a:t>
            </a:r>
          </a:p>
          <a:p>
            <a:pPr lvl="2" eaLnBrk="1" hangingPunct="1">
              <a:lnSpc>
                <a:spcPct val="80000"/>
              </a:lnSpc>
            </a:pPr>
            <a:r>
              <a:rPr lang="en-US" sz="2000" i="1" dirty="0" smtClean="0"/>
              <a:t>STATUS: reviewing proposals, starting draft</a:t>
            </a:r>
          </a:p>
          <a:p>
            <a:pPr lvl="1" eaLnBrk="1" hangingPunct="1">
              <a:lnSpc>
                <a:spcPct val="80000"/>
              </a:lnSpc>
            </a:pPr>
            <a:r>
              <a:rPr lang="en-US" sz="2400" dirty="0" smtClean="0"/>
              <a:t>802.15.3e High Rate (100Gb/s), Close Proximity Communications using </a:t>
            </a:r>
            <a:r>
              <a:rPr lang="en-US" sz="2400" dirty="0" err="1" smtClean="0"/>
              <a:t>mmWave</a:t>
            </a:r>
            <a:r>
              <a:rPr lang="en-US" sz="2400" dirty="0" smtClean="0"/>
              <a:t> for 4k HD MPEG file transfers in &lt;250ms total </a:t>
            </a:r>
            <a:r>
              <a:rPr lang="en-US" sz="2400" dirty="0"/>
              <a:t>transaction time </a:t>
            </a:r>
            <a:endParaRPr lang="en-US" sz="2400" dirty="0" smtClean="0"/>
          </a:p>
          <a:p>
            <a:pPr lvl="2" eaLnBrk="1" hangingPunct="1">
              <a:lnSpc>
                <a:spcPct val="80000"/>
              </a:lnSpc>
            </a:pPr>
            <a:r>
              <a:rPr lang="en-US" sz="2000" i="1" dirty="0" smtClean="0"/>
              <a:t>STATUS: in WG Letter Ballot</a:t>
            </a:r>
            <a:r>
              <a:rPr lang="en-US" sz="1600" dirty="0" smtClean="0"/>
              <a:t>.</a:t>
            </a:r>
          </a:p>
          <a:p>
            <a:pPr marL="57150" indent="0" eaLnBrk="1" hangingPunct="1">
              <a:lnSpc>
                <a:spcPct val="80000"/>
              </a:lnSpc>
              <a:buNone/>
            </a:pPr>
            <a:endParaRPr lang="en-US" sz="800" dirty="0"/>
          </a:p>
          <a:p>
            <a:pPr marL="3175" indent="0" eaLnBrk="1" hangingPunct="1">
              <a:lnSpc>
                <a:spcPct val="80000"/>
              </a:lnSpc>
              <a:buNone/>
            </a:pPr>
            <a:r>
              <a:rPr lang="en-US" sz="2800" dirty="0" smtClean="0"/>
              <a:t>IEEE802.15.3 Revision A  [802.15.3-2015]: </a:t>
            </a:r>
          </a:p>
          <a:p>
            <a:pPr marL="735013" lvl="1" eaLnBrk="1" hangingPunct="1">
              <a:lnSpc>
                <a:spcPct val="80000"/>
              </a:lnSpc>
            </a:pPr>
            <a:r>
              <a:rPr lang="en-US" sz="2400" dirty="0" smtClean="0"/>
              <a:t>Roll-up of amendments b and c plus conversion from 64 bit to 48 bit MAC addressing  </a:t>
            </a:r>
          </a:p>
          <a:p>
            <a:pPr marL="1135063" lvl="2" eaLnBrk="1" hangingPunct="1">
              <a:lnSpc>
                <a:spcPct val="80000"/>
              </a:lnSpc>
            </a:pPr>
            <a:r>
              <a:rPr lang="en-US" sz="1800" i="1" dirty="0" smtClean="0"/>
              <a:t>STATUS: On the May 2016 </a:t>
            </a:r>
            <a:r>
              <a:rPr lang="en-US" sz="1800" i="1" dirty="0" err="1" smtClean="0"/>
              <a:t>Stds</a:t>
            </a:r>
            <a:r>
              <a:rPr lang="en-US" sz="1800" i="1" dirty="0" smtClean="0"/>
              <a:t> Board agenda for approval</a:t>
            </a:r>
            <a:endParaRPr lang="en-US" sz="1800" i="1" dirty="0"/>
          </a:p>
          <a:p>
            <a:pPr marL="457200" lvl="1" indent="0" eaLnBrk="1" hangingPunct="1">
              <a:lnSpc>
                <a:spcPct val="80000"/>
              </a:lnSpc>
              <a:buNone/>
            </a:pPr>
            <a:endParaRPr lang="en-US" sz="800" dirty="0"/>
          </a:p>
        </p:txBody>
      </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609599"/>
            <a:ext cx="8229600" cy="587375"/>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p>
          <a:p>
            <a:pPr lvl="1" eaLnBrk="1" hangingPunct="1">
              <a:lnSpc>
                <a:spcPct val="80000"/>
              </a:lnSpc>
            </a:pPr>
            <a:r>
              <a:rPr lang="en-US" sz="2200" dirty="0" smtClean="0"/>
              <a:t>802.15.4r </a:t>
            </a:r>
            <a:r>
              <a:rPr lang="en-US" sz="2200" dirty="0"/>
              <a:t>Common 15.4 ranging protocol for Location Based Services indoors or </a:t>
            </a:r>
            <a:r>
              <a:rPr lang="en-US" sz="2200" dirty="0" smtClean="0"/>
              <a:t>out</a:t>
            </a:r>
          </a:p>
          <a:p>
            <a:pPr lvl="2" eaLnBrk="1" hangingPunct="1">
              <a:lnSpc>
                <a:spcPct val="80000"/>
              </a:lnSpc>
            </a:pPr>
            <a:r>
              <a:rPr lang="en-US" sz="1800" i="1" dirty="0" smtClean="0"/>
              <a:t>STATUS</a:t>
            </a:r>
            <a:r>
              <a:rPr lang="en-US" sz="1800" i="1" dirty="0"/>
              <a:t>: on </a:t>
            </a:r>
            <a:r>
              <a:rPr lang="en-US" sz="1800" i="1" dirty="0" smtClean="0"/>
              <a:t>hold</a:t>
            </a:r>
          </a:p>
          <a:p>
            <a:pPr lvl="2" eaLnBrk="1" hangingPunct="1">
              <a:lnSpc>
                <a:spcPct val="80000"/>
              </a:lnSpc>
            </a:pPr>
            <a:endParaRPr lang="en-US" sz="800" i="1" dirty="0"/>
          </a:p>
          <a:p>
            <a:pPr lvl="1" eaLnBrk="1" hangingPunct="1">
              <a:lnSpc>
                <a:spcPct val="80000"/>
              </a:lnSpc>
            </a:pPr>
            <a:r>
              <a:rPr lang="en-US" sz="2200" dirty="0" smtClean="0"/>
              <a:t>802.15.4s </a:t>
            </a:r>
            <a:r>
              <a:rPr lang="en-US" sz="2200" dirty="0"/>
              <a:t>Spectrum Resource </a:t>
            </a:r>
            <a:r>
              <a:rPr lang="en-US" sz="2200" dirty="0" smtClean="0"/>
              <a:t>Utilization(SRU): MAC </a:t>
            </a:r>
            <a:r>
              <a:rPr lang="en-US" sz="2200" dirty="0"/>
              <a:t>enhancement for </a:t>
            </a:r>
            <a:r>
              <a:rPr lang="en-US" sz="2200" dirty="0" smtClean="0"/>
              <a:t>improvements to utilization </a:t>
            </a:r>
          </a:p>
          <a:p>
            <a:pPr lvl="2" eaLnBrk="1" hangingPunct="1">
              <a:lnSpc>
                <a:spcPct val="80000"/>
              </a:lnSpc>
            </a:pPr>
            <a:r>
              <a:rPr lang="en-US" sz="1800" i="1" dirty="0" smtClean="0"/>
              <a:t>STATUS</a:t>
            </a:r>
            <a:r>
              <a:rPr lang="en-US" sz="1800" i="1" dirty="0"/>
              <a:t>: working on </a:t>
            </a:r>
            <a:r>
              <a:rPr lang="en-US" sz="1800" i="1" dirty="0" smtClean="0"/>
              <a:t>draft</a:t>
            </a:r>
          </a:p>
          <a:p>
            <a:pPr lvl="2" eaLnBrk="1" hangingPunct="1">
              <a:lnSpc>
                <a:spcPct val="80000"/>
              </a:lnSpc>
            </a:pPr>
            <a:endParaRPr lang="en-US" sz="800" i="1" dirty="0"/>
          </a:p>
          <a:p>
            <a:pPr lvl="1" eaLnBrk="1" hangingPunct="1">
              <a:lnSpc>
                <a:spcPct val="80000"/>
              </a:lnSpc>
            </a:pPr>
            <a:r>
              <a:rPr lang="en-US" sz="2200" dirty="0" smtClean="0"/>
              <a:t>802.15.4t Higher Rate PHY (HRP):   </a:t>
            </a:r>
            <a:r>
              <a:rPr lang="en-US" sz="2200" dirty="0"/>
              <a:t>PHY capable of 2 </a:t>
            </a:r>
            <a:r>
              <a:rPr lang="en-US" sz="2200" dirty="0" smtClean="0"/>
              <a:t>Mb/s </a:t>
            </a:r>
            <a:r>
              <a:rPr lang="en-US" sz="2200" dirty="0"/>
              <a:t>data rates, utilizing the </a:t>
            </a:r>
            <a:r>
              <a:rPr lang="en-US" sz="2200" dirty="0" smtClean="0"/>
              <a:t>2.4 GHz ISM band (</a:t>
            </a:r>
            <a:r>
              <a:rPr lang="en-US" sz="2400" dirty="0"/>
              <a:t>250 kb/s data </a:t>
            </a:r>
            <a:r>
              <a:rPr lang="en-US" sz="2400" dirty="0" smtClean="0"/>
              <a:t>rate)</a:t>
            </a:r>
            <a:r>
              <a:rPr lang="en-US" sz="2200" dirty="0" smtClean="0"/>
              <a:t>, </a:t>
            </a:r>
            <a:r>
              <a:rPr lang="en-US" sz="2200" dirty="0"/>
              <a:t>having backwards-compatibility to, and the same occupied bandwidth as, the present </a:t>
            </a:r>
            <a:r>
              <a:rPr lang="en-US" sz="2200" dirty="0" smtClean="0"/>
              <a:t>2.4 GHz </a:t>
            </a:r>
            <a:r>
              <a:rPr lang="en-US" sz="2200" dirty="0"/>
              <a:t>O-QPSK </a:t>
            </a:r>
            <a:r>
              <a:rPr lang="en-US" sz="2200" dirty="0" smtClean="0"/>
              <a:t>PHY, </a:t>
            </a:r>
            <a:r>
              <a:rPr lang="en-US" sz="2200" dirty="0"/>
              <a:t>and be simple to implement. </a:t>
            </a:r>
            <a:endParaRPr lang="en-US" sz="2200" dirty="0" smtClean="0"/>
          </a:p>
          <a:p>
            <a:pPr lvl="2" eaLnBrk="1" hangingPunct="1">
              <a:lnSpc>
                <a:spcPct val="80000"/>
              </a:lnSpc>
            </a:pPr>
            <a:r>
              <a:rPr lang="en-US" sz="2000" i="1" dirty="0" smtClean="0"/>
              <a:t>STATUS: CFP issued</a:t>
            </a:r>
            <a:endParaRPr lang="en-US" sz="2000" dirty="0" smtClean="0"/>
          </a:p>
          <a:p>
            <a:pPr lvl="1" eaLnBrk="1" hangingPunct="1">
              <a:lnSpc>
                <a:spcPct val="80000"/>
              </a:lnSpc>
            </a:pPr>
            <a:endParaRPr lang="en-US" sz="800" dirty="0"/>
          </a:p>
          <a:p>
            <a:pPr lvl="1" eaLnBrk="1" hangingPunct="1">
              <a:lnSpc>
                <a:spcPct val="80000"/>
              </a:lnSpc>
            </a:pPr>
            <a:endParaRPr lang="en-US" sz="800" dirty="0" smtClean="0"/>
          </a:p>
        </p:txBody>
      </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11</a:t>
            </a:fld>
            <a:endParaRPr lang="en-US"/>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609599"/>
            <a:ext cx="8229600" cy="587375"/>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eaLnBrk="1" hangingPunct="1">
              <a:lnSpc>
                <a:spcPct val="80000"/>
              </a:lnSpc>
            </a:pPr>
            <a:r>
              <a:rPr lang="en-US" sz="2800" dirty="0"/>
              <a:t>IEEE802.15.4 Amendments/Projects (</a:t>
            </a:r>
            <a:r>
              <a:rPr lang="en-US" sz="2800" dirty="0" err="1"/>
              <a:t>cont</a:t>
            </a:r>
            <a:r>
              <a:rPr lang="en-US" sz="2800" dirty="0"/>
              <a:t>):</a:t>
            </a:r>
          </a:p>
          <a:p>
            <a:pPr lvl="1" eaLnBrk="1" hangingPunct="1">
              <a:lnSpc>
                <a:spcPct val="80000"/>
              </a:lnSpc>
            </a:pPr>
            <a:r>
              <a:rPr lang="en-US" sz="2400" dirty="0"/>
              <a:t>802.15.4u India Sub 1 GHz PHY (ISB):  PHY for 865-867 MHz band in India.  </a:t>
            </a:r>
          </a:p>
          <a:p>
            <a:pPr lvl="2" eaLnBrk="1" hangingPunct="1">
              <a:lnSpc>
                <a:spcPct val="80000"/>
              </a:lnSpc>
            </a:pPr>
            <a:r>
              <a:rPr lang="en-US" sz="2000" i="1" dirty="0"/>
              <a:t>STATUS: </a:t>
            </a:r>
            <a:r>
              <a:rPr lang="en-US" sz="2000" i="1" dirty="0" smtClean="0"/>
              <a:t>In Working Group Letter Ballot</a:t>
            </a:r>
          </a:p>
          <a:p>
            <a:pPr lvl="2" eaLnBrk="1" hangingPunct="1">
              <a:lnSpc>
                <a:spcPct val="80000"/>
              </a:lnSpc>
            </a:pPr>
            <a:endParaRPr lang="en-US" sz="800" dirty="0" smtClean="0"/>
          </a:p>
          <a:p>
            <a:pPr lvl="1" eaLnBrk="1" hangingPunct="1">
              <a:lnSpc>
                <a:spcPct val="80000"/>
              </a:lnSpc>
            </a:pPr>
            <a:r>
              <a:rPr lang="en-US" sz="2400" dirty="0" smtClean="0"/>
              <a:t>802.15.4v Regional Sub 1GHz Band (RSB): </a:t>
            </a:r>
          </a:p>
          <a:p>
            <a:pPr lvl="2" eaLnBrk="1" hangingPunct="1">
              <a:lnSpc>
                <a:spcPct val="80000"/>
              </a:lnSpc>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lvl="2" eaLnBrk="1" hangingPunct="1">
              <a:lnSpc>
                <a:spcPct val="80000"/>
              </a:lnSpc>
            </a:pPr>
            <a:r>
              <a:rPr lang="en-US" sz="2000" dirty="0" smtClean="0"/>
              <a:t>Update </a:t>
            </a:r>
            <a:r>
              <a:rPr lang="en-US" sz="2000" dirty="0"/>
              <a:t>the channel parameters for the 470-510 MHz band in China and the 863-870 MHz band in Europe to align them with current requirements. </a:t>
            </a:r>
            <a:endParaRPr lang="en-US" sz="2000" dirty="0" smtClean="0"/>
          </a:p>
          <a:p>
            <a:pPr lvl="3" eaLnBrk="1" hangingPunct="1">
              <a:lnSpc>
                <a:spcPct val="80000"/>
              </a:lnSpc>
            </a:pPr>
            <a:r>
              <a:rPr lang="en-US" i="1" dirty="0" smtClean="0"/>
              <a:t>STATUS: On the May 2016 </a:t>
            </a:r>
            <a:r>
              <a:rPr lang="en-US" i="1" dirty="0" err="1" smtClean="0"/>
              <a:t>Stds</a:t>
            </a:r>
            <a:r>
              <a:rPr lang="en-US" i="1" dirty="0" smtClean="0"/>
              <a:t> Board agenda for approval</a:t>
            </a:r>
            <a:endParaRPr lang="en-US" i="1" dirty="0"/>
          </a:p>
          <a:p>
            <a:pPr marL="0" indent="0" eaLnBrk="1" hangingPunct="1">
              <a:lnSpc>
                <a:spcPct val="80000"/>
              </a:lnSpc>
              <a:buNone/>
            </a:pPr>
            <a:endParaRPr lang="en-US" sz="2400" dirty="0" smtClean="0"/>
          </a:p>
        </p:txBody>
      </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12</a:t>
            </a:fld>
            <a:endParaRPr lang="en-US"/>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Active Projects/Status 802.15.7a</a:t>
            </a:r>
            <a:endParaRPr lang="en-US" dirty="0"/>
          </a:p>
        </p:txBody>
      </p:sp>
      <p:sp>
        <p:nvSpPr>
          <p:cNvPr id="3" name="Content Placeholder 2"/>
          <p:cNvSpPr>
            <a:spLocks noGrp="1"/>
          </p:cNvSpPr>
          <p:nvPr>
            <p:ph idx="1"/>
          </p:nvPr>
        </p:nvSpPr>
        <p:spPr>
          <a:xfrm>
            <a:off x="457200" y="1495326"/>
            <a:ext cx="8153400" cy="4525962"/>
          </a:xfrm>
        </p:spPr>
        <p:txBody>
          <a:bodyPr/>
          <a:lstStyle/>
          <a:p>
            <a:pPr eaLnBrk="1" hangingPunct="1">
              <a:lnSpc>
                <a:spcPct val="80000"/>
              </a:lnSpc>
            </a:pPr>
            <a:r>
              <a:rPr lang="en-US" sz="2800" dirty="0"/>
              <a:t>Revision to </a:t>
            </a:r>
            <a:r>
              <a:rPr lang="en-US" sz="2800" dirty="0" smtClean="0"/>
              <a:t>IEEE802.15.7-2012, Standard for Visible </a:t>
            </a:r>
            <a:r>
              <a:rPr lang="en-US" sz="2800" dirty="0"/>
              <a:t>Light Communications. </a:t>
            </a:r>
          </a:p>
          <a:p>
            <a:pPr lvl="1" indent="-342900" eaLnBrk="1" hangingPunct="1">
              <a:lnSpc>
                <a:spcPct val="80000"/>
              </a:lnSpc>
              <a:spcAft>
                <a:spcPts val="600"/>
              </a:spcAft>
            </a:pPr>
            <a:r>
              <a:rPr lang="en-US" sz="2400" dirty="0" smtClean="0"/>
              <a:t>Extend </a:t>
            </a:r>
            <a:r>
              <a:rPr lang="en-US" sz="2400" dirty="0"/>
              <a:t>spectral range </a:t>
            </a:r>
            <a:r>
              <a:rPr lang="en-US" sz="2400" dirty="0" smtClean="0"/>
              <a:t>include </a:t>
            </a:r>
            <a:r>
              <a:rPr lang="en-US" sz="2400" dirty="0"/>
              <a:t>near UV </a:t>
            </a:r>
            <a:r>
              <a:rPr lang="en-US" sz="2400" dirty="0" smtClean="0"/>
              <a:t>and </a:t>
            </a:r>
            <a:r>
              <a:rPr lang="en-US" sz="2400" dirty="0"/>
              <a:t>near IR</a:t>
            </a:r>
          </a:p>
          <a:p>
            <a:pPr lvl="1" indent="-342900" eaLnBrk="1" hangingPunct="1">
              <a:lnSpc>
                <a:spcPct val="80000"/>
              </a:lnSpc>
              <a:spcAft>
                <a:spcPts val="600"/>
              </a:spcAft>
            </a:pPr>
            <a:r>
              <a:rPr lang="en-US" sz="2400" dirty="0" smtClean="0"/>
              <a:t>Renamed “Optical </a:t>
            </a:r>
            <a:r>
              <a:rPr lang="en-US" sz="2400" dirty="0"/>
              <a:t>Wireless </a:t>
            </a:r>
            <a:r>
              <a:rPr lang="en-US" sz="2400" dirty="0" smtClean="0"/>
              <a:t>Communications” (OWC)</a:t>
            </a:r>
            <a:endParaRPr lang="en-US" sz="2400" dirty="0"/>
          </a:p>
          <a:p>
            <a:pPr lvl="1" indent="-342900" eaLnBrk="1" hangingPunct="1">
              <a:lnSpc>
                <a:spcPct val="80000"/>
              </a:lnSpc>
              <a:spcAft>
                <a:spcPts val="600"/>
              </a:spcAft>
            </a:pPr>
            <a:r>
              <a:rPr lang="en-US" sz="2400" dirty="0"/>
              <a:t>C</a:t>
            </a:r>
            <a:r>
              <a:rPr lang="en-US" sz="2400" dirty="0" smtClean="0"/>
              <a:t>onsiders </a:t>
            </a:r>
            <a:r>
              <a:rPr lang="en-US" sz="2400" dirty="0"/>
              <a:t>mobility of the optical link, compatibility with various light infrastructures, impairments due to noise and </a:t>
            </a:r>
            <a:r>
              <a:rPr lang="en-US" sz="2400" dirty="0" smtClean="0"/>
              <a:t>interference, e.g. from </a:t>
            </a:r>
            <a:r>
              <a:rPr lang="en-US" sz="2400" dirty="0"/>
              <a:t>ambient light </a:t>
            </a:r>
            <a:endParaRPr lang="en-US" sz="2400" dirty="0" smtClean="0"/>
          </a:p>
          <a:p>
            <a:pPr lvl="1" indent="-342900" eaLnBrk="1" hangingPunct="1">
              <a:lnSpc>
                <a:spcPct val="80000"/>
              </a:lnSpc>
              <a:spcAft>
                <a:spcPts val="600"/>
              </a:spcAft>
            </a:pPr>
            <a:r>
              <a:rPr lang="en-US" sz="2400" dirty="0" smtClean="0"/>
              <a:t>Add </a:t>
            </a:r>
            <a:r>
              <a:rPr lang="en-US" sz="2400" dirty="0"/>
              <a:t>capability to specifically to address Optical Camera Communications for use with existing as well as future smart mobile </a:t>
            </a:r>
            <a:r>
              <a:rPr lang="en-US" sz="2400" dirty="0" smtClean="0"/>
              <a:t>devices</a:t>
            </a:r>
          </a:p>
          <a:p>
            <a:pPr lvl="2" indent="-342900" eaLnBrk="1" hangingPunct="1">
              <a:lnSpc>
                <a:spcPct val="80000"/>
              </a:lnSpc>
              <a:spcAft>
                <a:spcPts val="600"/>
              </a:spcAft>
            </a:pPr>
            <a:r>
              <a:rPr lang="en-US" sz="2000" i="1" dirty="0" smtClean="0"/>
              <a:t>STATUS: Developed TRD, issued CFP and are reviewing proposals</a:t>
            </a:r>
            <a:endParaRPr lang="en-US" sz="2000" i="1" dirty="0"/>
          </a:p>
          <a:p>
            <a:endParaRPr lang="en-US" dirty="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13</a:t>
            </a:fld>
            <a:endParaRPr lang="en-US"/>
          </a:p>
        </p:txBody>
      </p:sp>
    </p:spTree>
    <p:extLst>
      <p:ext uri="{BB962C8B-B14F-4D97-AF65-F5344CB8AC3E}">
        <p14:creationId xmlns:p14="http://schemas.microsoft.com/office/powerpoint/2010/main" val="4169965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762000"/>
          </a:xfrm>
        </p:spPr>
        <p:txBody>
          <a:bodyPr/>
          <a:lstStyle/>
          <a:p>
            <a:r>
              <a:rPr lang="en-US" dirty="0" smtClean="0"/>
              <a:t>New </a:t>
            </a:r>
            <a:r>
              <a:rPr lang="en-US" dirty="0"/>
              <a:t>Standards </a:t>
            </a:r>
            <a:r>
              <a:rPr lang="en-US" dirty="0" smtClean="0"/>
              <a:t>Work</a:t>
            </a:r>
            <a:r>
              <a:rPr lang="en-US" dirty="0"/>
              <a:t>: </a:t>
            </a:r>
            <a:r>
              <a:rPr lang="en-US" dirty="0" smtClean="0"/>
              <a:t>802.15.8 (</a:t>
            </a:r>
            <a:r>
              <a:rPr lang="en-US" dirty="0"/>
              <a:t>PAC</a:t>
            </a:r>
            <a:r>
              <a:rPr lang="en-US" dirty="0" smtClean="0"/>
              <a:t>)</a:t>
            </a:r>
            <a:endParaRPr lang="en-US" sz="3600" dirty="0"/>
          </a:p>
        </p:txBody>
      </p:sp>
      <p:sp>
        <p:nvSpPr>
          <p:cNvPr id="3" name="Content Placeholder 2"/>
          <p:cNvSpPr>
            <a:spLocks noGrp="1"/>
          </p:cNvSpPr>
          <p:nvPr>
            <p:ph idx="1"/>
          </p:nvPr>
        </p:nvSpPr>
        <p:spPr>
          <a:xfrm>
            <a:off x="609600" y="1676400"/>
            <a:ext cx="7715200" cy="4114800"/>
          </a:xfrm>
        </p:spPr>
        <p:txBody>
          <a:bodyPr>
            <a:noAutofit/>
          </a:bodyPr>
          <a:lstStyle/>
          <a:p>
            <a:pPr lvl="1" eaLnBrk="1" hangingPunct="1">
              <a:lnSpc>
                <a:spcPct val="80000"/>
              </a:lnSpc>
              <a:buFont typeface="Wingdings" panose="05000000000000000000" pitchFamily="2" charset="2"/>
              <a:buChar char="Ø"/>
            </a:pPr>
            <a:r>
              <a:rPr lang="en-US" sz="2400" dirty="0" smtClean="0"/>
              <a:t> 802.15.8 Peer Aware Communications (PAC)</a:t>
            </a:r>
          </a:p>
          <a:p>
            <a:pPr lvl="1" eaLnBrk="1" hangingPunct="1">
              <a:lnSpc>
                <a:spcPct val="80000"/>
              </a:lnSpc>
              <a:buFont typeface="Wingdings" panose="05000000000000000000" pitchFamily="2" charset="2"/>
              <a:buChar char="Ø"/>
            </a:pPr>
            <a:endParaRPr lang="en-US" sz="2400" dirty="0" smtClean="0"/>
          </a:p>
          <a:p>
            <a:pPr lvl="2" eaLnBrk="1" hangingPunct="1">
              <a:lnSpc>
                <a:spcPct val="80000"/>
              </a:lnSpc>
            </a:pPr>
            <a:r>
              <a:rPr lang="en-US" sz="2200" dirty="0" smtClean="0"/>
              <a:t>Infrastructure-less PAC among </a:t>
            </a:r>
            <a:r>
              <a:rPr lang="en-US" sz="2200" dirty="0"/>
              <a:t>Mobile </a:t>
            </a:r>
            <a:r>
              <a:rPr lang="en-US" sz="2200" dirty="0" smtClean="0"/>
              <a:t>Devices</a:t>
            </a:r>
          </a:p>
          <a:p>
            <a:pPr lvl="2" eaLnBrk="1" hangingPunct="1">
              <a:lnSpc>
                <a:spcPct val="80000"/>
              </a:lnSpc>
            </a:pPr>
            <a:r>
              <a:rPr lang="en-US" sz="2200" dirty="0" smtClean="0"/>
              <a:t>data </a:t>
            </a:r>
            <a:r>
              <a:rPr lang="en-US" sz="2200" dirty="0"/>
              <a:t>rates from 10 Kbps to 55 </a:t>
            </a:r>
            <a:r>
              <a:rPr lang="en-US" sz="2200" dirty="0" smtClean="0"/>
              <a:t>Mbps</a:t>
            </a:r>
            <a:endParaRPr lang="en-US" sz="2200" dirty="0"/>
          </a:p>
          <a:p>
            <a:pPr lvl="2" eaLnBrk="1" hangingPunct="1">
              <a:lnSpc>
                <a:spcPct val="80000"/>
              </a:lnSpc>
            </a:pPr>
            <a:r>
              <a:rPr lang="en-US" sz="2200" dirty="0"/>
              <a:t>multiple channels, dynamic grouping, multiple peer-to-peer communications, location of devices, multicasting, coverage extension, low latency, fast synchronization and association of devices, low power consumption, and enhanced </a:t>
            </a:r>
            <a:r>
              <a:rPr lang="en-US" sz="2200" dirty="0" smtClean="0"/>
              <a:t>security</a:t>
            </a:r>
          </a:p>
          <a:p>
            <a:pPr lvl="2" eaLnBrk="1" hangingPunct="1">
              <a:lnSpc>
                <a:spcPct val="80000"/>
              </a:lnSpc>
            </a:pPr>
            <a:r>
              <a:rPr lang="en-US" i="1" dirty="0" smtClean="0"/>
              <a:t>STATUS: near completion first </a:t>
            </a:r>
            <a:r>
              <a:rPr lang="en-US" i="1" dirty="0" err="1" smtClean="0"/>
              <a:t>ballotable</a:t>
            </a:r>
            <a:r>
              <a:rPr lang="en-US" i="1" dirty="0" smtClean="0"/>
              <a:t> draft</a:t>
            </a:r>
          </a:p>
          <a:p>
            <a:pPr marL="857250" lvl="2" indent="0" eaLnBrk="1" hangingPunct="1">
              <a:lnSpc>
                <a:spcPct val="80000"/>
              </a:lnSpc>
              <a:buNone/>
            </a:pPr>
            <a:endParaRPr lang="en-US" sz="800" i="1" dirty="0" smtClean="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14</a:t>
            </a:fld>
            <a:endParaRPr lang="en-US"/>
          </a:p>
        </p:txBody>
      </p:sp>
    </p:spTree>
    <p:extLst>
      <p:ext uri="{BB962C8B-B14F-4D97-AF65-F5344CB8AC3E}">
        <p14:creationId xmlns:p14="http://schemas.microsoft.com/office/powerpoint/2010/main" val="234283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53400" cy="762000"/>
          </a:xfrm>
        </p:spPr>
        <p:txBody>
          <a:bodyPr/>
          <a:lstStyle/>
          <a:p>
            <a:r>
              <a:rPr lang="en-US" dirty="0"/>
              <a:t>New Standards Work: </a:t>
            </a:r>
            <a:r>
              <a:rPr lang="en-US" dirty="0" smtClean="0"/>
              <a:t>802.15.9 (KMP)</a:t>
            </a:r>
            <a:endParaRPr lang="en-US" sz="3600" dirty="0"/>
          </a:p>
        </p:txBody>
      </p:sp>
      <p:sp>
        <p:nvSpPr>
          <p:cNvPr id="3" name="Content Placeholder 2"/>
          <p:cNvSpPr>
            <a:spLocks noGrp="1"/>
          </p:cNvSpPr>
          <p:nvPr>
            <p:ph idx="1"/>
          </p:nvPr>
        </p:nvSpPr>
        <p:spPr>
          <a:xfrm>
            <a:off x="609600" y="1676400"/>
            <a:ext cx="7715200" cy="4114800"/>
          </a:xfrm>
        </p:spPr>
        <p:txBody>
          <a:bodyPr>
            <a:noAutofit/>
          </a:bodyPr>
          <a:lstStyle/>
          <a:p>
            <a:pPr marL="0" indent="0" eaLnBrk="1" hangingPunct="1">
              <a:lnSpc>
                <a:spcPct val="80000"/>
              </a:lnSpc>
              <a:buNone/>
            </a:pPr>
            <a:endParaRPr lang="en-US" sz="2400" dirty="0" smtClean="0"/>
          </a:p>
          <a:p>
            <a:pPr lvl="1" eaLnBrk="1" hangingPunct="1">
              <a:lnSpc>
                <a:spcPct val="80000"/>
              </a:lnSpc>
              <a:buFont typeface="Wingdings" panose="05000000000000000000" pitchFamily="2" charset="2"/>
              <a:buChar char="Ø"/>
            </a:pPr>
            <a:r>
              <a:rPr lang="en-US" sz="2400" dirty="0">
                <a:solidFill>
                  <a:prstClr val="black"/>
                </a:solidFill>
              </a:rPr>
              <a:t> 802.15.8 </a:t>
            </a:r>
            <a:r>
              <a:rPr lang="en-US" sz="2400" dirty="0"/>
              <a:t>Recommended Practice for a 15.4 Key Management </a:t>
            </a:r>
            <a:r>
              <a:rPr lang="en-US" sz="2400" dirty="0" smtClean="0"/>
              <a:t>Protocol </a:t>
            </a:r>
            <a:r>
              <a:rPr lang="en-US" sz="2400" dirty="0" smtClean="0">
                <a:solidFill>
                  <a:prstClr val="black"/>
                </a:solidFill>
              </a:rPr>
              <a:t>(KMP)</a:t>
            </a:r>
          </a:p>
          <a:p>
            <a:pPr lvl="1" eaLnBrk="1" hangingPunct="1">
              <a:lnSpc>
                <a:spcPct val="80000"/>
              </a:lnSpc>
              <a:buFont typeface="Wingdings" panose="05000000000000000000" pitchFamily="2" charset="2"/>
              <a:buChar char="Ø"/>
            </a:pPr>
            <a:endParaRPr lang="en-US" sz="2400" dirty="0" smtClean="0"/>
          </a:p>
          <a:p>
            <a:pPr lvl="2" eaLnBrk="1" hangingPunct="1">
              <a:lnSpc>
                <a:spcPct val="80000"/>
              </a:lnSpc>
            </a:pPr>
            <a:r>
              <a:rPr lang="en-US" sz="2000" dirty="0" smtClean="0"/>
              <a:t>Specifies containers for Key Management Protocols (KMPs)</a:t>
            </a:r>
          </a:p>
          <a:p>
            <a:pPr lvl="2" eaLnBrk="1" hangingPunct="1">
              <a:lnSpc>
                <a:spcPct val="80000"/>
              </a:lnSpc>
            </a:pPr>
            <a:r>
              <a:rPr lang="en-US" sz="2000" dirty="0" smtClean="0"/>
              <a:t>Clarifies fragmentation</a:t>
            </a:r>
          </a:p>
          <a:p>
            <a:pPr lvl="2" eaLnBrk="1" hangingPunct="1">
              <a:lnSpc>
                <a:spcPct val="80000"/>
              </a:lnSpc>
            </a:pPr>
            <a:r>
              <a:rPr lang="en-US" sz="2000" i="1" dirty="0" smtClean="0"/>
              <a:t>STATUS: Complete, awaiting publication</a:t>
            </a:r>
          </a:p>
          <a:p>
            <a:pPr marL="857250" lvl="2" indent="0" eaLnBrk="1" hangingPunct="1">
              <a:lnSpc>
                <a:spcPct val="80000"/>
              </a:lnSpc>
              <a:buNone/>
            </a:pPr>
            <a:endParaRPr lang="en-US" sz="800" i="1" dirty="0" smtClean="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15</a:t>
            </a:fld>
            <a:endParaRPr lang="en-US"/>
          </a:p>
        </p:txBody>
      </p:sp>
    </p:spTree>
    <p:extLst>
      <p:ext uri="{BB962C8B-B14F-4D97-AF65-F5344CB8AC3E}">
        <p14:creationId xmlns:p14="http://schemas.microsoft.com/office/powerpoint/2010/main" val="3629992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a:t>New Standards Work: </a:t>
            </a:r>
            <a:r>
              <a:rPr lang="en-US" dirty="0" smtClean="0"/>
              <a:t>802.15.10</a:t>
            </a:r>
            <a:br>
              <a:rPr lang="en-US" dirty="0" smtClean="0"/>
            </a:br>
            <a:r>
              <a:rPr lang="en-US" dirty="0" smtClean="0"/>
              <a:t>L2R </a:t>
            </a:r>
            <a:r>
              <a:rPr lang="en-US" dirty="0"/>
              <a:t>(Layer 2 Routing Mesh</a:t>
            </a:r>
            <a:r>
              <a:rPr lang="en-US" dirty="0" smtClean="0"/>
              <a:t>):</a:t>
            </a:r>
            <a:endParaRPr lang="en-US" dirty="0"/>
          </a:p>
        </p:txBody>
      </p:sp>
      <p:sp>
        <p:nvSpPr>
          <p:cNvPr id="3" name="Content Placeholder 2"/>
          <p:cNvSpPr>
            <a:spLocks noGrp="1"/>
          </p:cNvSpPr>
          <p:nvPr>
            <p:ph idx="1"/>
          </p:nvPr>
        </p:nvSpPr>
        <p:spPr>
          <a:xfrm>
            <a:off x="685800" y="1981200"/>
            <a:ext cx="7772400" cy="4267200"/>
          </a:xfrm>
        </p:spPr>
        <p:txBody>
          <a:bodyPr/>
          <a:lstStyle/>
          <a:p>
            <a:r>
              <a:rPr lang="en-US" dirty="0" smtClean="0"/>
              <a:t>Recommended </a:t>
            </a:r>
            <a:r>
              <a:rPr lang="en-US" dirty="0"/>
              <a:t>Practice for Layer 2 Routing (Mesh Under</a:t>
            </a:r>
            <a:r>
              <a:rPr lang="en-US" dirty="0" smtClean="0"/>
              <a:t>) for 802.15.4</a:t>
            </a:r>
          </a:p>
          <a:p>
            <a:r>
              <a:rPr lang="en-US" dirty="0" smtClean="0"/>
              <a:t>Handles all MAC and PHY layers</a:t>
            </a:r>
          </a:p>
          <a:p>
            <a:r>
              <a:rPr lang="en-US" dirty="0" smtClean="0"/>
              <a:t>Handles multi-PAN networks, short addressing, peer-to-peer routing</a:t>
            </a:r>
          </a:p>
          <a:p>
            <a:r>
              <a:rPr lang="en-US" dirty="0" smtClean="0"/>
              <a:t>STATUS</a:t>
            </a:r>
            <a:r>
              <a:rPr lang="en-US" dirty="0"/>
              <a:t>: Completing WG Letter Ballot. </a:t>
            </a:r>
            <a:r>
              <a:rPr lang="en-US" dirty="0" smtClean="0"/>
              <a:t>To seek </a:t>
            </a:r>
            <a:r>
              <a:rPr lang="en-US" dirty="0"/>
              <a:t>approval to start sponsor ballot at next opportunity</a:t>
            </a:r>
          </a:p>
          <a:p>
            <a:endParaRPr lang="en-US" dirty="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16</a:t>
            </a:fld>
            <a:endParaRPr lang="en-US"/>
          </a:p>
        </p:txBody>
      </p:sp>
    </p:spTree>
    <p:extLst>
      <p:ext uri="{BB962C8B-B14F-4D97-AF65-F5344CB8AC3E}">
        <p14:creationId xmlns:p14="http://schemas.microsoft.com/office/powerpoint/2010/main" val="3882826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a:t>New </a:t>
            </a:r>
            <a:r>
              <a:rPr lang="en-US" dirty="0" smtClean="0"/>
              <a:t>Standards Work: 802.15.12</a:t>
            </a:r>
            <a:endParaRPr lang="en-US" dirty="0"/>
          </a:p>
        </p:txBody>
      </p:sp>
      <p:sp>
        <p:nvSpPr>
          <p:cNvPr id="3" name="Content Placeholder 2"/>
          <p:cNvSpPr>
            <a:spLocks noGrp="1"/>
          </p:cNvSpPr>
          <p:nvPr>
            <p:ph idx="1"/>
          </p:nvPr>
        </p:nvSpPr>
        <p:spPr>
          <a:xfrm>
            <a:off x="446856" y="1423318"/>
            <a:ext cx="8445624" cy="4525962"/>
          </a:xfrm>
        </p:spPr>
        <p:txBody>
          <a:bodyPr/>
          <a:lstStyle/>
          <a:p>
            <a:r>
              <a:rPr lang="en-US" sz="2400" dirty="0" smtClean="0"/>
              <a:t>802.15.12 Upper Layer Interface (ULI) for 15.4:</a:t>
            </a:r>
            <a:endParaRPr lang="en-US" sz="2400" dirty="0"/>
          </a:p>
          <a:p>
            <a:pPr lvl="1"/>
            <a:r>
              <a:rPr lang="en-US" sz="2200" dirty="0"/>
              <a:t>Make IEEE 802.15.4 easier to use, like 802.11 and 802.3</a:t>
            </a:r>
          </a:p>
          <a:p>
            <a:pPr lvl="1"/>
            <a:r>
              <a:rPr lang="en-US" sz="2200" dirty="0"/>
              <a:t>Enable the use of many of the higher layer protocol stacks used by 802.11 and 802.3 without changes</a:t>
            </a:r>
          </a:p>
          <a:p>
            <a:pPr lvl="1"/>
            <a:r>
              <a:rPr lang="en-US" sz="2200" dirty="0"/>
              <a:t>Allow 15.4 to address new applications, yet maintain backward compatibility with existing devices and applications</a:t>
            </a:r>
          </a:p>
          <a:p>
            <a:pPr lvl="1"/>
            <a:r>
              <a:rPr lang="en-US" sz="2200" dirty="0"/>
              <a:t>Potentially consolidate L2R, KMP, 6T</a:t>
            </a:r>
            <a:r>
              <a:rPr lang="en-US" sz="2200" dirty="0" smtClean="0"/>
              <a:t>,&amp; </a:t>
            </a:r>
            <a:r>
              <a:rPr lang="en-US" sz="2200" dirty="0"/>
              <a:t>6lowpan in one ULI</a:t>
            </a:r>
          </a:p>
          <a:p>
            <a:pPr lvl="1"/>
            <a:r>
              <a:rPr lang="en-US" sz="2200" dirty="0"/>
              <a:t>Will need tight coordination with 802.1 and </a:t>
            </a:r>
            <a:r>
              <a:rPr lang="en-US" sz="2200" dirty="0" smtClean="0"/>
              <a:t>IETF</a:t>
            </a:r>
          </a:p>
          <a:p>
            <a:pPr lvl="1"/>
            <a:endParaRPr lang="en-US" sz="800" dirty="0"/>
          </a:p>
          <a:p>
            <a:pPr lvl="2"/>
            <a:r>
              <a:rPr lang="en-US" sz="2000" i="1" dirty="0" smtClean="0"/>
              <a:t>STATUS: On May 2016 </a:t>
            </a:r>
            <a:r>
              <a:rPr lang="en-US" sz="2000" i="1" dirty="0" err="1" smtClean="0"/>
              <a:t>Stds</a:t>
            </a:r>
            <a:r>
              <a:rPr lang="en-US" sz="2000" i="1" dirty="0" smtClean="0"/>
              <a:t> Board agenda for approval</a:t>
            </a:r>
            <a:endParaRPr lang="en-US" dirty="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17</a:t>
            </a:fld>
            <a:endParaRPr lang="en-US"/>
          </a:p>
        </p:txBody>
      </p:sp>
    </p:spTree>
    <p:extLst>
      <p:ext uri="{BB962C8B-B14F-4D97-AF65-F5344CB8AC3E}">
        <p14:creationId xmlns:p14="http://schemas.microsoft.com/office/powerpoint/2010/main" val="1540962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802.15 Active Project Status</a:t>
            </a:r>
            <a:endParaRPr lang="en-US" sz="3600" dirty="0"/>
          </a:p>
        </p:txBody>
      </p:sp>
      <p:sp>
        <p:nvSpPr>
          <p:cNvPr id="3" name="Content Placeholder 2"/>
          <p:cNvSpPr>
            <a:spLocks noGrp="1"/>
          </p:cNvSpPr>
          <p:nvPr>
            <p:ph idx="1"/>
          </p:nvPr>
        </p:nvSpPr>
        <p:spPr>
          <a:xfrm>
            <a:off x="457200" y="2362200"/>
            <a:ext cx="8219256" cy="3731096"/>
          </a:xfrm>
        </p:spPr>
        <p:txBody>
          <a:bodyPr>
            <a:noAutofit/>
          </a:bodyPr>
          <a:lstStyle/>
          <a:p>
            <a:pPr marL="0" indent="0" eaLnBrk="1" hangingPunct="1">
              <a:lnSpc>
                <a:spcPct val="80000"/>
              </a:lnSpc>
              <a:buNone/>
            </a:pPr>
            <a:r>
              <a:rPr lang="en-US" sz="2800" dirty="0" smtClean="0"/>
              <a:t>802.15 Interest </a:t>
            </a:r>
            <a:r>
              <a:rPr lang="en-US" sz="2800" dirty="0"/>
              <a:t>Groups:</a:t>
            </a:r>
          </a:p>
          <a:p>
            <a:pPr lvl="1" eaLnBrk="1" hangingPunct="1">
              <a:lnSpc>
                <a:spcPct val="80000"/>
              </a:lnSpc>
            </a:pPr>
            <a:r>
              <a:rPr lang="en-US" sz="2400" dirty="0" smtClean="0"/>
              <a:t>Dependability IG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a:t>High 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applications</a:t>
            </a:r>
          </a:p>
          <a:p>
            <a:pPr lvl="3"/>
            <a:endParaRPr lang="en-US" sz="1600" dirty="0" smtClean="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18</a:t>
            </a:fld>
            <a:endParaRPr lang="en-US"/>
          </a:p>
        </p:txBody>
      </p:sp>
    </p:spTree>
    <p:extLst>
      <p:ext uri="{BB962C8B-B14F-4D97-AF65-F5344CB8AC3E}">
        <p14:creationId xmlns:p14="http://schemas.microsoft.com/office/powerpoint/2010/main" val="3758054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685799"/>
            <a:ext cx="8229600" cy="685801"/>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295400"/>
            <a:ext cx="8208912" cy="4835624"/>
          </a:xfrm>
        </p:spPr>
        <p:txBody>
          <a:bodyPr/>
          <a:lstStyle/>
          <a:p>
            <a:pPr marL="0" indent="0" eaLnBrk="1" hangingPunct="1">
              <a:lnSpc>
                <a:spcPct val="80000"/>
              </a:lnSpc>
              <a:buNone/>
            </a:pPr>
            <a:r>
              <a:rPr lang="en-US" sz="2200" dirty="0" smtClean="0"/>
              <a:t>Joint effort with IETF:</a:t>
            </a:r>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 </a:t>
            </a:r>
            <a:endParaRPr lang="en-US" sz="2200" dirty="0" smtClean="0"/>
          </a:p>
          <a:p>
            <a:pPr eaLnBrk="1" hangingPunct="1">
              <a:lnSpc>
                <a:spcPct val="80000"/>
              </a:lnSpc>
            </a:pPr>
            <a:r>
              <a:rPr lang="en-US" sz="2200" dirty="0" smtClean="0"/>
              <a:t>Approaches to support 15.12 were discussed in March</a:t>
            </a:r>
          </a:p>
          <a:p>
            <a:pPr eaLnBrk="1" hangingPunct="1">
              <a:lnSpc>
                <a:spcPct val="80000"/>
              </a:lnSpc>
            </a:pPr>
            <a:r>
              <a:rPr lang="en-US" sz="2200" dirty="0" smtClean="0"/>
              <a:t>Looking to broaden the liaison relationship with IETF</a:t>
            </a:r>
          </a:p>
          <a:p>
            <a:pPr marL="0" indent="0" eaLnBrk="1" hangingPunct="1">
              <a:lnSpc>
                <a:spcPct val="80000"/>
              </a:lnSpc>
              <a:buNone/>
            </a:pPr>
            <a:endParaRPr lang="en-US" sz="800" dirty="0" smtClean="0"/>
          </a:p>
          <a:p>
            <a:pPr marL="0" indent="0" eaLnBrk="1" hangingPunct="1">
              <a:lnSpc>
                <a:spcPct val="80000"/>
              </a:lnSpc>
              <a:buNone/>
            </a:pPr>
            <a:r>
              <a:rPr lang="en-US" sz="2200" dirty="0" smtClean="0"/>
              <a:t>Partner Projects for ISO / IEC PSDO process</a:t>
            </a:r>
          </a:p>
          <a:p>
            <a:pPr eaLnBrk="1" hangingPunct="1">
              <a:lnSpc>
                <a:spcPct val="80000"/>
              </a:lnSpc>
            </a:pPr>
            <a:r>
              <a:rPr lang="en-US" sz="2200" dirty="0" smtClean="0"/>
              <a:t>802.15.3 High Rate Wireless Multimedia Communications</a:t>
            </a:r>
          </a:p>
          <a:p>
            <a:pPr lvl="1" eaLnBrk="1" hangingPunct="1">
              <a:lnSpc>
                <a:spcPct val="80000"/>
              </a:lnSpc>
            </a:pPr>
            <a:r>
              <a:rPr lang="en-US" sz="2200" dirty="0" smtClean="0"/>
              <a:t>STATUS: Completed review period with no comments</a:t>
            </a:r>
          </a:p>
          <a:p>
            <a:pPr eaLnBrk="1" hangingPunct="1">
              <a:lnSpc>
                <a:spcPct val="80000"/>
              </a:lnSpc>
            </a:pPr>
            <a:r>
              <a:rPr lang="en-US" sz="2200" dirty="0" smtClean="0"/>
              <a:t>802.15.4-2015 Low Rate Wireless Networks</a:t>
            </a:r>
            <a:endParaRPr lang="en-US" sz="2200" dirty="0"/>
          </a:p>
          <a:p>
            <a:pPr lvl="1" eaLnBrk="1" hangingPunct="1">
              <a:lnSpc>
                <a:spcPct val="80000"/>
              </a:lnSpc>
            </a:pPr>
            <a:r>
              <a:rPr lang="en-US" sz="2200" dirty="0"/>
              <a:t>Submitted to JTC1/SC6 for information prior to formally submitting the Standard</a:t>
            </a:r>
          </a:p>
          <a:p>
            <a:pPr eaLnBrk="1" hangingPunct="1">
              <a:lnSpc>
                <a:spcPct val="80000"/>
              </a:lnSpc>
            </a:pPr>
            <a:r>
              <a:rPr lang="en-US" sz="2200" dirty="0" smtClean="0"/>
              <a:t>802.15.6 Body Area Networking</a:t>
            </a:r>
          </a:p>
          <a:p>
            <a:pPr lvl="1" eaLnBrk="1" hangingPunct="1">
              <a:lnSpc>
                <a:spcPct val="80000"/>
              </a:lnSpc>
            </a:pPr>
            <a:r>
              <a:rPr lang="en-US" sz="2200" dirty="0" smtClean="0"/>
              <a:t>Submitted to JTC1/SC6 for information prior to formally submitting the Standard</a:t>
            </a:r>
          </a:p>
        </p:txBody>
      </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19</a:t>
            </a:fld>
            <a:endParaRPr lang="en-US"/>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dirty="0"/>
          </a:p>
        </p:txBody>
      </p:sp>
      <p:sp>
        <p:nvSpPr>
          <p:cNvPr id="4" name="Slide Number Placeholder 3"/>
          <p:cNvSpPr>
            <a:spLocks noGrp="1"/>
          </p:cNvSpPr>
          <p:nvPr>
            <p:ph type="sldNum" sz="quarter" idx="12"/>
          </p:nvPr>
        </p:nvSpPr>
        <p:spPr/>
        <p:txBody>
          <a:bodyPr/>
          <a:lstStyle/>
          <a:p>
            <a:r>
              <a:rPr lang="en-US" smtClean="0"/>
              <a:t>Slide </a:t>
            </a:r>
            <a:fld id="{4E4C7AF8-F6E5-E147-AF66-B521713456DE}"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1066800"/>
          </a:xfrm>
        </p:spPr>
        <p:txBody>
          <a:bodyPr>
            <a:normAutofit fontScale="90000"/>
          </a:bodyPr>
          <a:lstStyle/>
          <a:p>
            <a:pPr algn="ctr"/>
            <a:r>
              <a:rPr lang="en-US" b="1" dirty="0" smtClean="0"/>
              <a:t>IEEE 802.15.12 </a:t>
            </a:r>
            <a:br>
              <a:rPr lang="en-US" b="1" dirty="0" smtClean="0"/>
            </a:br>
            <a:r>
              <a:rPr lang="en-US" b="1" dirty="0" smtClean="0"/>
              <a:t>(Upper Layer Interface)</a:t>
            </a:r>
            <a:endParaRPr lang="en-US" b="1" dirty="0"/>
          </a:p>
        </p:txBody>
      </p:sp>
      <p:sp>
        <p:nvSpPr>
          <p:cNvPr id="3" name="Content Placeholder 2"/>
          <p:cNvSpPr>
            <a:spLocks noGrp="1"/>
          </p:cNvSpPr>
          <p:nvPr>
            <p:ph idx="1"/>
          </p:nvPr>
        </p:nvSpPr>
        <p:spPr>
          <a:xfrm>
            <a:off x="209827" y="1600200"/>
            <a:ext cx="8601888" cy="4782930"/>
          </a:xfrm>
        </p:spPr>
        <p:txBody>
          <a:bodyPr>
            <a:normAutofit/>
          </a:bodyPr>
          <a:lstStyle/>
          <a:p>
            <a:r>
              <a:rPr lang="en-US" dirty="0" smtClean="0"/>
              <a:t>New IEEE 802.15 project has progressed to: </a:t>
            </a:r>
          </a:p>
          <a:p>
            <a:pPr lvl="1"/>
            <a:r>
              <a:rPr lang="en-US" dirty="0" smtClean="0"/>
              <a:t>Make IEEE 802.15.4 easier to use, similar to IEEE 802.11 (WiFi)  and IEEE 802.3 (Ethernet)</a:t>
            </a:r>
          </a:p>
          <a:p>
            <a:pPr lvl="1"/>
            <a:r>
              <a:rPr lang="en-US" dirty="0" smtClean="0"/>
              <a:t>Enable IEEE 802.15.4 to use many of the higher layer protocol stacks used by IEEE 802.11 and IEEE 802.3 without changes</a:t>
            </a:r>
          </a:p>
          <a:p>
            <a:pPr lvl="1"/>
            <a:r>
              <a:rPr lang="en-US" dirty="0" smtClean="0"/>
              <a:t>Allow IEEE 802.15.4 to address new applications yet maintain backward compatibility with existing devices and applications</a:t>
            </a:r>
            <a:endParaRPr lang="en-US" dirty="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20</a:t>
            </a:fld>
            <a:endParaRPr lang="en-US"/>
          </a:p>
        </p:txBody>
      </p:sp>
    </p:spTree>
    <p:extLst>
      <p:ext uri="{BB962C8B-B14F-4D97-AF65-F5344CB8AC3E}">
        <p14:creationId xmlns:p14="http://schemas.microsoft.com/office/powerpoint/2010/main" val="18483191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normAutofit/>
          </a:bodyPr>
          <a:lstStyle/>
          <a:p>
            <a:r>
              <a:rPr lang="en-US" b="1" dirty="0" smtClean="0"/>
              <a:t>Target Applications for 802.15.12</a:t>
            </a:r>
            <a:endParaRPr lang="en-US" b="1" dirty="0"/>
          </a:p>
        </p:txBody>
      </p:sp>
      <p:sp>
        <p:nvSpPr>
          <p:cNvPr id="3" name="Content Placeholder 2"/>
          <p:cNvSpPr>
            <a:spLocks noGrp="1"/>
          </p:cNvSpPr>
          <p:nvPr>
            <p:ph idx="1"/>
          </p:nvPr>
        </p:nvSpPr>
        <p:spPr>
          <a:xfrm>
            <a:off x="533400" y="1371600"/>
            <a:ext cx="8077200" cy="4876800"/>
          </a:xfrm>
        </p:spPr>
        <p:txBody>
          <a:bodyPr/>
          <a:lstStyle/>
          <a:p>
            <a:r>
              <a:rPr lang="en-US" dirty="0" smtClean="0"/>
              <a:t>Deterministic</a:t>
            </a:r>
          </a:p>
          <a:p>
            <a:pPr lvl="1"/>
            <a:r>
              <a:rPr lang="en-US" dirty="0" smtClean="0"/>
              <a:t>ISA100.11a</a:t>
            </a:r>
          </a:p>
          <a:p>
            <a:pPr lvl="1"/>
            <a:r>
              <a:rPr lang="en-US" dirty="0" smtClean="0"/>
              <a:t>IETF 6TiSCH</a:t>
            </a:r>
          </a:p>
          <a:p>
            <a:pPr lvl="1"/>
            <a:r>
              <a:rPr lang="en-US" dirty="0" smtClean="0"/>
              <a:t>Industrial Internet of Things (</a:t>
            </a:r>
            <a:r>
              <a:rPr lang="en-US" dirty="0" err="1" smtClean="0"/>
              <a:t>IIoT</a:t>
            </a:r>
            <a:r>
              <a:rPr lang="en-US" dirty="0" smtClean="0"/>
              <a:t>)</a:t>
            </a:r>
          </a:p>
          <a:p>
            <a:r>
              <a:rPr lang="en-US" dirty="0" smtClean="0"/>
              <a:t>Non-Deterministic (best effort)</a:t>
            </a:r>
          </a:p>
          <a:p>
            <a:pPr lvl="1"/>
            <a:r>
              <a:rPr lang="en-US" dirty="0" smtClean="0"/>
              <a:t>Smart Grid (e.g. </a:t>
            </a:r>
            <a:r>
              <a:rPr lang="en-US" dirty="0" err="1" smtClean="0"/>
              <a:t>WiSUN</a:t>
            </a:r>
            <a:r>
              <a:rPr lang="en-US" dirty="0" smtClean="0"/>
              <a:t>™)</a:t>
            </a:r>
          </a:p>
          <a:p>
            <a:pPr lvl="1"/>
            <a:r>
              <a:rPr lang="en-US" dirty="0" smtClean="0"/>
              <a:t>Internet of Things (IoT)</a:t>
            </a:r>
          </a:p>
          <a:p>
            <a:pPr lvl="1"/>
            <a:r>
              <a:rPr lang="en-US" dirty="0" smtClean="0"/>
              <a:t>Long Range Infrastructure</a:t>
            </a:r>
          </a:p>
          <a:p>
            <a:pPr lvl="2"/>
            <a:r>
              <a:rPr lang="en-US" sz="2000" dirty="0" smtClean="0"/>
              <a:t>e.g., LECIM (Low </a:t>
            </a:r>
            <a:r>
              <a:rPr lang="en-US" sz="2000" dirty="0"/>
              <a:t>energy critical infrastructure </a:t>
            </a:r>
            <a:r>
              <a:rPr lang="en-US" sz="2000" dirty="0" smtClean="0"/>
              <a:t>monitoring)</a:t>
            </a:r>
            <a:endParaRPr lang="en-US" sz="2000" dirty="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21</a:t>
            </a:fld>
            <a:endParaRPr lang="en-US"/>
          </a:p>
        </p:txBody>
      </p:sp>
    </p:spTree>
    <p:extLst>
      <p:ext uri="{BB962C8B-B14F-4D97-AF65-F5344CB8AC3E}">
        <p14:creationId xmlns:p14="http://schemas.microsoft.com/office/powerpoint/2010/main" val="1549594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Concept</a:t>
            </a:r>
            <a:endParaRPr lang="en-US" b="1" dirty="0"/>
          </a:p>
        </p:txBody>
      </p:sp>
      <p:sp>
        <p:nvSpPr>
          <p:cNvPr id="3" name="Content Placeholder 2"/>
          <p:cNvSpPr>
            <a:spLocks noGrp="1"/>
          </p:cNvSpPr>
          <p:nvPr>
            <p:ph idx="1"/>
          </p:nvPr>
        </p:nvSpPr>
        <p:spPr>
          <a:xfrm>
            <a:off x="228600" y="1752600"/>
            <a:ext cx="8476975" cy="3733800"/>
          </a:xfrm>
        </p:spPr>
        <p:txBody>
          <a:bodyPr>
            <a:normAutofit/>
          </a:bodyPr>
          <a:lstStyle/>
          <a:p>
            <a:pPr marL="36576" lvl="1" indent="0">
              <a:buNone/>
            </a:pPr>
            <a:r>
              <a:rPr lang="en-US" dirty="0" smtClean="0"/>
              <a:t>Create a Data Link sublayer above the MAC that adapts and configures the 802.15.4 MAC for desired operation, and contains existing and soon to be released sub-layers for 802.15.4 such as 6LoWPAN, Key Management Protocol (KMP), Layer 2 Routing Mesh (L2R), 6top (IETF 6TiSCH)</a:t>
            </a:r>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22</a:t>
            </a:fld>
            <a:endParaRPr lang="en-US"/>
          </a:p>
        </p:txBody>
      </p:sp>
    </p:spTree>
    <p:extLst>
      <p:ext uri="{BB962C8B-B14F-4D97-AF65-F5344CB8AC3E}">
        <p14:creationId xmlns:p14="http://schemas.microsoft.com/office/powerpoint/2010/main" val="1475326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838200"/>
          </a:xfrm>
        </p:spPr>
        <p:txBody>
          <a:bodyPr/>
          <a:lstStyle/>
          <a:p>
            <a:r>
              <a:rPr lang="en-US" b="1" dirty="0" smtClean="0"/>
              <a:t>Protocol Layers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224315"/>
              </p:ext>
            </p:extLst>
          </p:nvPr>
        </p:nvGraphicFramePr>
        <p:xfrm>
          <a:off x="390939" y="1390374"/>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23</a:t>
            </a:fld>
            <a:endParaRPr lang="en-US"/>
          </a:p>
        </p:txBody>
      </p:sp>
    </p:spTree>
    <p:extLst>
      <p:ext uri="{BB962C8B-B14F-4D97-AF65-F5344CB8AC3E}">
        <p14:creationId xmlns:p14="http://schemas.microsoft.com/office/powerpoint/2010/main" val="4247247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34528" y="4887028"/>
            <a:ext cx="8584861" cy="856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IEEE 802.15.4 MAC</a:t>
            </a:r>
            <a:endParaRPr lang="en-US" sz="3600" dirty="0"/>
          </a:p>
        </p:txBody>
      </p:sp>
      <p:sp>
        <p:nvSpPr>
          <p:cNvPr id="6" name="Rectangle 5"/>
          <p:cNvSpPr/>
          <p:nvPr/>
        </p:nvSpPr>
        <p:spPr>
          <a:xfrm>
            <a:off x="8102364" y="5014751"/>
            <a:ext cx="651819"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7" name="Rectangle 6"/>
          <p:cNvSpPr/>
          <p:nvPr/>
        </p:nvSpPr>
        <p:spPr>
          <a:xfrm>
            <a:off x="6720975" y="5014751"/>
            <a:ext cx="1303637"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TSCH</a:t>
            </a:r>
            <a:endParaRPr lang="en-US" sz="2800" dirty="0"/>
          </a:p>
        </p:txBody>
      </p:sp>
      <p:sp>
        <p:nvSpPr>
          <p:cNvPr id="8" name="Rectangle 7"/>
          <p:cNvSpPr/>
          <p:nvPr/>
        </p:nvSpPr>
        <p:spPr>
          <a:xfrm>
            <a:off x="5397769" y="5014751"/>
            <a:ext cx="1303637"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CSMA</a:t>
            </a:r>
            <a:endParaRPr lang="en-US" sz="2800" dirty="0"/>
          </a:p>
        </p:txBody>
      </p:sp>
      <p:sp>
        <p:nvSpPr>
          <p:cNvPr id="9" name="Rectangle 8"/>
          <p:cNvSpPr/>
          <p:nvPr/>
        </p:nvSpPr>
        <p:spPr>
          <a:xfrm>
            <a:off x="237864" y="5953362"/>
            <a:ext cx="8584861" cy="856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IEEE 802.15.4 PHY</a:t>
            </a:r>
            <a:endParaRPr lang="en-US" sz="3600" dirty="0"/>
          </a:p>
        </p:txBody>
      </p:sp>
      <p:sp>
        <p:nvSpPr>
          <p:cNvPr id="10" name="Rectangle 9"/>
          <p:cNvSpPr/>
          <p:nvPr/>
        </p:nvSpPr>
        <p:spPr>
          <a:xfrm>
            <a:off x="8104779" y="6140772"/>
            <a:ext cx="654906"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11" name="Rectangle 10"/>
          <p:cNvSpPr/>
          <p:nvPr/>
        </p:nvSpPr>
        <p:spPr>
          <a:xfrm>
            <a:off x="7372794" y="6140771"/>
            <a:ext cx="600474"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4k</a:t>
            </a:r>
            <a:endParaRPr lang="en-US" sz="2800" dirty="0"/>
          </a:p>
        </p:txBody>
      </p:sp>
      <p:sp>
        <p:nvSpPr>
          <p:cNvPr id="12" name="Rectangle 11"/>
          <p:cNvSpPr/>
          <p:nvPr/>
        </p:nvSpPr>
        <p:spPr>
          <a:xfrm>
            <a:off x="5191064" y="6140772"/>
            <a:ext cx="1164627"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2003</a:t>
            </a:r>
            <a:endParaRPr lang="en-US" sz="2800" dirty="0"/>
          </a:p>
        </p:txBody>
      </p:sp>
      <p:sp>
        <p:nvSpPr>
          <p:cNvPr id="17" name="Rectangle 16"/>
          <p:cNvSpPr/>
          <p:nvPr/>
        </p:nvSpPr>
        <p:spPr>
          <a:xfrm>
            <a:off x="6519416" y="6140771"/>
            <a:ext cx="688890"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4g</a:t>
            </a:r>
            <a:endParaRPr lang="en-US" sz="2800" dirty="0"/>
          </a:p>
        </p:txBody>
      </p:sp>
      <p:sp>
        <p:nvSpPr>
          <p:cNvPr id="5" name="Rectangle 4"/>
          <p:cNvSpPr/>
          <p:nvPr/>
        </p:nvSpPr>
        <p:spPr>
          <a:xfrm>
            <a:off x="5129600" y="175729"/>
            <a:ext cx="1300553" cy="308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LPWA:</a:t>
            </a:r>
          </a:p>
          <a:p>
            <a:r>
              <a:rPr lang="en-US" sz="2800" dirty="0"/>
              <a:t>L</a:t>
            </a:r>
            <a:r>
              <a:rPr lang="en-US" sz="2800" dirty="0" smtClean="0"/>
              <a:t>ECIM</a:t>
            </a:r>
            <a:endParaRPr lang="en-US" sz="4400" dirty="0"/>
          </a:p>
        </p:txBody>
      </p:sp>
      <p:sp>
        <p:nvSpPr>
          <p:cNvPr id="19" name="Rectangle 18"/>
          <p:cNvSpPr/>
          <p:nvPr/>
        </p:nvSpPr>
        <p:spPr>
          <a:xfrm>
            <a:off x="7540869" y="175728"/>
            <a:ext cx="1272748" cy="308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other non-IP</a:t>
            </a:r>
          </a:p>
        </p:txBody>
      </p:sp>
      <p:sp>
        <p:nvSpPr>
          <p:cNvPr id="20" name="Rectangle 19"/>
          <p:cNvSpPr/>
          <p:nvPr/>
        </p:nvSpPr>
        <p:spPr>
          <a:xfrm>
            <a:off x="6551139" y="175729"/>
            <a:ext cx="898956" cy="308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IPv4</a:t>
            </a:r>
          </a:p>
        </p:txBody>
      </p:sp>
      <p:sp>
        <p:nvSpPr>
          <p:cNvPr id="31" name="Rectangle 30"/>
          <p:cNvSpPr/>
          <p:nvPr/>
        </p:nvSpPr>
        <p:spPr>
          <a:xfrm>
            <a:off x="254856" y="3537078"/>
            <a:ext cx="8564533" cy="111470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New LLC work</a:t>
            </a:r>
            <a:endParaRPr lang="en-US" sz="3600" dirty="0"/>
          </a:p>
        </p:txBody>
      </p:sp>
      <p:grpSp>
        <p:nvGrpSpPr>
          <p:cNvPr id="36" name="Group 35"/>
          <p:cNvGrpSpPr/>
          <p:nvPr/>
        </p:nvGrpSpPr>
        <p:grpSpPr>
          <a:xfrm>
            <a:off x="254856" y="175729"/>
            <a:ext cx="4791332" cy="3085995"/>
            <a:chOff x="5375189" y="222418"/>
            <a:chExt cx="6388443" cy="3085995"/>
          </a:xfrm>
        </p:grpSpPr>
        <p:sp>
          <p:nvSpPr>
            <p:cNvPr id="32" name="Rectangle 31"/>
            <p:cNvSpPr/>
            <p:nvPr/>
          </p:nvSpPr>
          <p:spPr>
            <a:xfrm>
              <a:off x="5375190" y="2682149"/>
              <a:ext cx="6388442" cy="62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8399496" y="222418"/>
              <a:ext cx="3364136" cy="2352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Deterministic</a:t>
              </a:r>
              <a:endParaRPr lang="en-US" sz="4400" dirty="0" smtClean="0"/>
            </a:p>
            <a:p>
              <a:endParaRPr lang="en-US" sz="4400" dirty="0"/>
            </a:p>
            <a:p>
              <a:endParaRPr lang="en-US" sz="4400" dirty="0" smtClean="0"/>
            </a:p>
            <a:p>
              <a:endParaRPr lang="en-US" sz="4400" dirty="0" smtClean="0"/>
            </a:p>
          </p:txBody>
        </p:sp>
        <p:sp>
          <p:nvSpPr>
            <p:cNvPr id="21" name="Rectangle 20"/>
            <p:cNvSpPr/>
            <p:nvPr/>
          </p:nvSpPr>
          <p:spPr>
            <a:xfrm>
              <a:off x="5375189" y="222419"/>
              <a:ext cx="2913091" cy="2352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Best Effort</a:t>
              </a:r>
            </a:p>
            <a:p>
              <a:endParaRPr lang="en-US" sz="4400" dirty="0"/>
            </a:p>
            <a:p>
              <a:endParaRPr lang="en-US" sz="4400" dirty="0" smtClean="0"/>
            </a:p>
            <a:p>
              <a:endParaRPr lang="en-US" sz="4400" dirty="0" smtClean="0"/>
            </a:p>
          </p:txBody>
        </p:sp>
        <p:sp>
          <p:nvSpPr>
            <p:cNvPr id="24" name="Rectangle 23"/>
            <p:cNvSpPr/>
            <p:nvPr/>
          </p:nvSpPr>
          <p:spPr>
            <a:xfrm>
              <a:off x="10132356" y="1398498"/>
              <a:ext cx="1355000" cy="65081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6TiSCH</a:t>
              </a:r>
              <a:endParaRPr lang="en-US" sz="2800" dirty="0"/>
            </a:p>
          </p:txBody>
        </p:sp>
        <p:sp>
          <p:nvSpPr>
            <p:cNvPr id="25" name="Rectangle 24"/>
            <p:cNvSpPr/>
            <p:nvPr/>
          </p:nvSpPr>
          <p:spPr>
            <a:xfrm>
              <a:off x="8507614" y="808689"/>
              <a:ext cx="2211023" cy="49090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ISA100.11a</a:t>
              </a:r>
              <a:endParaRPr lang="en-US" sz="2000" dirty="0"/>
            </a:p>
          </p:txBody>
        </p:sp>
        <p:sp>
          <p:nvSpPr>
            <p:cNvPr id="27" name="Rectangle 26"/>
            <p:cNvSpPr/>
            <p:nvPr/>
          </p:nvSpPr>
          <p:spPr>
            <a:xfrm>
              <a:off x="7546886" y="2784180"/>
              <a:ext cx="1686704"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6LoWPAN</a:t>
              </a:r>
              <a:endParaRPr lang="en-US" sz="1800" dirty="0"/>
            </a:p>
          </p:txBody>
        </p:sp>
        <p:sp>
          <p:nvSpPr>
            <p:cNvPr id="28" name="Rectangle 27"/>
            <p:cNvSpPr/>
            <p:nvPr/>
          </p:nvSpPr>
          <p:spPr>
            <a:xfrm>
              <a:off x="5731473" y="1799289"/>
              <a:ext cx="1418969" cy="47949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WiSUN</a:t>
              </a:r>
              <a:endParaRPr lang="en-US" sz="2000" dirty="0"/>
            </a:p>
          </p:txBody>
        </p:sp>
        <p:sp>
          <p:nvSpPr>
            <p:cNvPr id="29" name="Rectangle 28"/>
            <p:cNvSpPr/>
            <p:nvPr/>
          </p:nvSpPr>
          <p:spPr>
            <a:xfrm>
              <a:off x="6708169" y="766449"/>
              <a:ext cx="1380861" cy="67516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Zigbee</a:t>
              </a:r>
              <a:endParaRPr lang="en-US" sz="2000" dirty="0" smtClean="0"/>
            </a:p>
            <a:p>
              <a:pPr algn="ctr"/>
              <a:r>
                <a:rPr lang="en-US" sz="2400" dirty="0" smtClean="0"/>
                <a:t>IP</a:t>
              </a:r>
              <a:endParaRPr lang="en-US" sz="2400" dirty="0"/>
            </a:p>
          </p:txBody>
        </p:sp>
        <p:sp>
          <p:nvSpPr>
            <p:cNvPr id="30" name="Rectangle 29"/>
            <p:cNvSpPr/>
            <p:nvPr/>
          </p:nvSpPr>
          <p:spPr>
            <a:xfrm>
              <a:off x="9558300" y="2784179"/>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OTF</a:t>
              </a:r>
              <a:endParaRPr lang="en-US" sz="1400" dirty="0"/>
            </a:p>
          </p:txBody>
        </p:sp>
        <p:sp>
          <p:nvSpPr>
            <p:cNvPr id="33" name="Rectangle 32"/>
            <p:cNvSpPr/>
            <p:nvPr/>
          </p:nvSpPr>
          <p:spPr>
            <a:xfrm>
              <a:off x="10542713" y="2769770"/>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34" name="Rectangle 33"/>
            <p:cNvSpPr/>
            <p:nvPr/>
          </p:nvSpPr>
          <p:spPr>
            <a:xfrm>
              <a:off x="7381791" y="1945176"/>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35" name="Rectangle 34"/>
            <p:cNvSpPr/>
            <p:nvPr/>
          </p:nvSpPr>
          <p:spPr>
            <a:xfrm>
              <a:off x="8769006" y="1945176"/>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gr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24</a:t>
            </a:fld>
            <a:endParaRPr lang="en-US"/>
          </a:p>
        </p:txBody>
      </p:sp>
    </p:spTree>
    <p:extLst>
      <p:ext uri="{BB962C8B-B14F-4D97-AF65-F5344CB8AC3E}">
        <p14:creationId xmlns:p14="http://schemas.microsoft.com/office/powerpoint/2010/main" val="3366194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Conclusions and final words</a:t>
            </a:r>
            <a:endParaRPr lang="en-US" dirty="0"/>
          </a:p>
        </p:txBody>
      </p:sp>
      <p:sp>
        <p:nvSpPr>
          <p:cNvPr id="3" name="Content Placeholder 2"/>
          <p:cNvSpPr>
            <a:spLocks noGrp="1"/>
          </p:cNvSpPr>
          <p:nvPr>
            <p:ph idx="1"/>
          </p:nvPr>
        </p:nvSpPr>
        <p:spPr>
          <a:xfrm>
            <a:off x="685800" y="1447800"/>
            <a:ext cx="7772400" cy="4191000"/>
          </a:xfrm>
        </p:spPr>
        <p:txBody>
          <a:bodyPr/>
          <a:lstStyle/>
          <a:p>
            <a:r>
              <a:rPr lang="en-US" dirty="0" smtClean="0"/>
              <a:t>802.15 is very active and dominant for IoT-style applications</a:t>
            </a:r>
          </a:p>
          <a:p>
            <a:pPr lvl="1"/>
            <a:r>
              <a:rPr lang="en-US" dirty="0" smtClean="0"/>
              <a:t>Low-power</a:t>
            </a:r>
          </a:p>
          <a:p>
            <a:pPr lvl="1"/>
            <a:r>
              <a:rPr lang="en-US" dirty="0" smtClean="0"/>
              <a:t>Range of bandwidths</a:t>
            </a:r>
          </a:p>
          <a:p>
            <a:pPr lvl="1"/>
            <a:r>
              <a:rPr lang="en-US" dirty="0" smtClean="0"/>
              <a:t>Interesting for IETF working groups 6TiSch, 6lo, roll</a:t>
            </a:r>
          </a:p>
          <a:p>
            <a:r>
              <a:rPr lang="en-US" dirty="0" smtClean="0"/>
              <a:t>Participates in IEEE/IETF coordination</a:t>
            </a:r>
          </a:p>
          <a:p>
            <a:r>
              <a:rPr lang="en-US" dirty="0" smtClean="0"/>
              <a:t>Looking for liaison, similar to 802.11</a:t>
            </a:r>
            <a:endParaRPr lang="en-US" dirty="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25</a:t>
            </a:fld>
            <a:endParaRPr lang="en-US"/>
          </a:p>
        </p:txBody>
      </p:sp>
    </p:spTree>
    <p:extLst>
      <p:ext uri="{BB962C8B-B14F-4D97-AF65-F5344CB8AC3E}">
        <p14:creationId xmlns:p14="http://schemas.microsoft.com/office/powerpoint/2010/main" val="53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Outline of Presentation</a:t>
            </a:r>
            <a:endParaRPr lang="en-US" dirty="0"/>
          </a:p>
        </p:txBody>
      </p:sp>
      <p:sp>
        <p:nvSpPr>
          <p:cNvPr id="3" name="Content Placeholder 2"/>
          <p:cNvSpPr>
            <a:spLocks noGrp="1"/>
          </p:cNvSpPr>
          <p:nvPr>
            <p:ph idx="1"/>
          </p:nvPr>
        </p:nvSpPr>
        <p:spPr>
          <a:xfrm>
            <a:off x="609600" y="1524000"/>
            <a:ext cx="8001000" cy="4572000"/>
          </a:xfrm>
        </p:spPr>
        <p:txBody>
          <a:bodyPr/>
          <a:lstStyle/>
          <a:p>
            <a:pPr marL="0" indent="0">
              <a:buNone/>
            </a:pPr>
            <a:r>
              <a:rPr lang="en-US" sz="3600" dirty="0" smtClean="0"/>
              <a:t>Adapting materials from </a:t>
            </a:r>
            <a:r>
              <a:rPr lang="en-US" sz="3600" i="1" u="sng" dirty="0" smtClean="0"/>
              <a:t>Bob </a:t>
            </a:r>
            <a:r>
              <a:rPr lang="en-US" sz="3600" i="1" u="sng" dirty="0" err="1" smtClean="0"/>
              <a:t>Heile</a:t>
            </a:r>
            <a:r>
              <a:rPr lang="en-US" sz="3600" i="1" u="sng" dirty="0" smtClean="0"/>
              <a:t> </a:t>
            </a:r>
            <a:r>
              <a:rPr lang="en-US" sz="3600" dirty="0" smtClean="0"/>
              <a:t>and </a:t>
            </a:r>
            <a:r>
              <a:rPr lang="en-US" sz="3600" i="1" u="sng" dirty="0" smtClean="0"/>
              <a:t>Pat Kinney </a:t>
            </a:r>
            <a:r>
              <a:rPr lang="en-US" sz="3600" dirty="0" smtClean="0"/>
              <a:t> (many thanks!)</a:t>
            </a:r>
          </a:p>
          <a:p>
            <a:r>
              <a:rPr lang="en-US" sz="3600" dirty="0" smtClean="0"/>
              <a:t>Introduction to 802.15</a:t>
            </a:r>
          </a:p>
          <a:p>
            <a:r>
              <a:rPr lang="en-US" sz="3600" dirty="0" smtClean="0"/>
              <a:t>History and market focus</a:t>
            </a:r>
          </a:p>
          <a:p>
            <a:r>
              <a:rPr lang="en-US" sz="3600" dirty="0" smtClean="0"/>
              <a:t>802.15 task groups</a:t>
            </a:r>
          </a:p>
          <a:p>
            <a:r>
              <a:rPr lang="en-US" sz="3600" dirty="0" smtClean="0"/>
              <a:t>Interest Groups, Study Groups</a:t>
            </a:r>
          </a:p>
          <a:p>
            <a:r>
              <a:rPr lang="en-US" sz="3600" dirty="0" smtClean="0"/>
              <a:t>802.15.llc (ULI) description</a:t>
            </a:r>
          </a:p>
        </p:txBody>
      </p:sp>
      <p:sp>
        <p:nvSpPr>
          <p:cNvPr id="4" name="Date Placeholder 3"/>
          <p:cNvSpPr>
            <a:spLocks noGrp="1"/>
          </p:cNvSpPr>
          <p:nvPr>
            <p:ph type="dt" sz="half" idx="10"/>
          </p:nvPr>
        </p:nvSpPr>
        <p:spPr/>
        <p:txBody>
          <a:bodyPr/>
          <a:lstStyle/>
          <a:p>
            <a:r>
              <a:rPr lang="en-US" smtClean="0"/>
              <a:t>April 2016</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smtClean="0"/>
              <a:t>Charles Perkins. Futurewei</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a:t>
            </a:fld>
            <a:endParaRPr lang="en-US"/>
          </a:p>
        </p:txBody>
      </p:sp>
    </p:spTree>
    <p:extLst>
      <p:ext uri="{BB962C8B-B14F-4D97-AF65-F5344CB8AC3E}">
        <p14:creationId xmlns:p14="http://schemas.microsoft.com/office/powerpoint/2010/main" val="398291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395687" y="533400"/>
            <a:ext cx="8229600" cy="609600"/>
          </a:xfrm>
        </p:spPr>
        <p:txBody>
          <a:bodyPr anchor="t"/>
          <a:lstStyle/>
          <a:p>
            <a:pPr eaLnBrk="1" hangingPunct="1"/>
            <a:r>
              <a:rPr lang="en-US" dirty="0"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694688" y="1034534"/>
            <a:ext cx="33307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dirty="0"/>
              <a:t>IEEE </a:t>
            </a:r>
            <a:r>
              <a:rPr lang="en-US" sz="1800" b="1" i="1" dirty="0" smtClean="0"/>
              <a:t> Standards </a:t>
            </a:r>
            <a:r>
              <a:rPr lang="en-US" sz="1800" b="1" i="1" dirty="0"/>
              <a:t>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588224"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802.24</a:t>
            </a:r>
          </a:p>
          <a:p>
            <a:pPr algn="ctr" eaLnBrk="1" hangingPunct="1"/>
            <a:r>
              <a:rPr lang="en-US" sz="1000" b="1">
                <a:solidFill>
                  <a:schemeClr val="bg1"/>
                </a:solidFill>
              </a:rPr>
              <a:t>Smart Grid</a:t>
            </a:r>
          </a:p>
          <a:p>
            <a:pPr algn="ctr" eaLnBrk="1" hangingPunct="1"/>
            <a:r>
              <a:rPr lang="en-US" sz="1000" b="1">
                <a:solidFill>
                  <a:schemeClr val="bg1"/>
                </a:solidFill>
              </a:rPr>
              <a:t>TAG</a:t>
            </a: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dirty="0">
              <a:solidFill>
                <a:srgbClr val="FFFF00"/>
              </a:solidFill>
            </a:endParaRPr>
          </a:p>
          <a:p>
            <a:pPr algn="ctr" eaLnBrk="1" hangingPunct="1"/>
            <a:r>
              <a:rPr lang="en-US" sz="1000" b="1" dirty="0">
                <a:solidFill>
                  <a:srgbClr val="FFFF00"/>
                </a:solidFill>
              </a:rPr>
              <a:t>Sponsor</a:t>
            </a:r>
          </a:p>
          <a:p>
            <a:pPr algn="ctr" eaLnBrk="1" hangingPunct="1"/>
            <a:r>
              <a:rPr lang="en-US" sz="1000" b="1" dirty="0">
                <a:solidFill>
                  <a:srgbClr val="FFFF00"/>
                </a:solidFill>
              </a:rPr>
              <a:t>IEEE 802</a:t>
            </a:r>
          </a:p>
          <a:p>
            <a:pPr algn="ctr" eaLnBrk="1" hangingPunct="1"/>
            <a:r>
              <a:rPr lang="en-US" sz="1000" b="1" dirty="0">
                <a:solidFill>
                  <a:srgbClr val="FFFF00"/>
                </a:solidFill>
              </a:rPr>
              <a:t>Local and Metropolitan Area Networks</a:t>
            </a:r>
          </a:p>
          <a:p>
            <a:pPr algn="ctr" eaLnBrk="1" hangingPunct="1"/>
            <a:r>
              <a:rPr lang="en-US" sz="1000" b="1" dirty="0">
                <a:solidFill>
                  <a:srgbClr val="FFFF00"/>
                </a:solidFill>
              </a:rPr>
              <a:t>(LMSC)</a:t>
            </a:r>
          </a:p>
          <a:p>
            <a:pPr algn="ctr" eaLnBrk="1" hangingPunct="1"/>
            <a:endParaRPr lang="en-US" sz="1000" b="1" dirty="0">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Members </a:t>
            </a:r>
            <a:r>
              <a:rPr lang="en-US" sz="1800" dirty="0" smtClean="0"/>
              <a:t>~102</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p>
            <a:r>
              <a:rPr lang="en-US" smtClean="0"/>
              <a:t>Slide </a:t>
            </a:r>
            <a:fld id="{4E4C7AF8-F6E5-E147-AF66-B521713456DE}"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85800"/>
            <a:ext cx="7772400" cy="609600"/>
          </a:xfrm>
        </p:spPr>
        <p:txBody>
          <a:bodyPr/>
          <a:lstStyle/>
          <a:p>
            <a:pPr eaLnBrk="1" hangingPunct="1"/>
            <a:r>
              <a:rPr lang="en-US" dirty="0" smtClean="0"/>
              <a:t>802.15 Scope and Purpose</a:t>
            </a:r>
          </a:p>
        </p:txBody>
      </p:sp>
      <p:sp>
        <p:nvSpPr>
          <p:cNvPr id="8195" name="Rectangle 3"/>
          <p:cNvSpPr>
            <a:spLocks noGrp="1" noChangeArrowheads="1"/>
          </p:cNvSpPr>
          <p:nvPr>
            <p:ph type="body" idx="1"/>
          </p:nvPr>
        </p:nvSpPr>
        <p:spPr>
          <a:xfrm>
            <a:off x="468313" y="1341438"/>
            <a:ext cx="8229600" cy="5059362"/>
          </a:xfrm>
        </p:spPr>
        <p:txBody>
          <a:bodyPr/>
          <a:lstStyle/>
          <a:p>
            <a:pPr eaLnBrk="1" hangingPunct="1">
              <a:lnSpc>
                <a:spcPct val="90000"/>
              </a:lnSpc>
            </a:pPr>
            <a:r>
              <a:rPr lang="en-US" sz="2800" dirty="0" smtClean="0"/>
              <a:t>Initial activities focused on wearable devices - hence “personal area networks”</a:t>
            </a:r>
          </a:p>
          <a:p>
            <a:pPr eaLnBrk="1" hangingPunct="1">
              <a:lnSpc>
                <a:spcPct val="90000"/>
              </a:lnSpc>
            </a:pPr>
            <a:r>
              <a:rPr lang="en-US" sz="2800" dirty="0" smtClean="0"/>
              <a:t>Activities have proven to be much more diverse</a:t>
            </a:r>
          </a:p>
          <a:p>
            <a:pPr lvl="1" eaLnBrk="1" hangingPunct="1">
              <a:lnSpc>
                <a:spcPct val="90000"/>
              </a:lnSpc>
            </a:pPr>
            <a:r>
              <a:rPr lang="en-US" sz="2400" dirty="0" smtClean="0"/>
              <a:t>Data rates from 2kbps to 2gbs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lvl="1" eaLnBrk="1" hangingPunct="1">
              <a:lnSpc>
                <a:spcPct val="90000"/>
              </a:lnSpc>
            </a:pPr>
            <a:r>
              <a:rPr lang="en-US" sz="2400" dirty="0" smtClean="0"/>
              <a:t>Shipping over 1 million devices per day</a:t>
            </a:r>
          </a:p>
          <a:p>
            <a:pPr eaLnBrk="1" hangingPunct="1">
              <a:lnSpc>
                <a:spcPct val="90000"/>
              </a:lnSpc>
            </a:pPr>
            <a:r>
              <a:rPr lang="en-US" sz="2800" dirty="0" smtClean="0"/>
              <a:t>Focus is on “specialty”, typically short range, communications.  If it is wireless and not a LAN, MAN, RAN, or WAN, odds are its 802.15</a:t>
            </a:r>
          </a:p>
          <a:p>
            <a:pPr eaLnBrk="1" hangingPunct="1">
              <a:lnSpc>
                <a:spcPct val="90000"/>
              </a:lnSpc>
            </a:pPr>
            <a:r>
              <a:rPr lang="en-US" sz="2800" dirty="0" smtClean="0"/>
              <a:t>802.15 is only 802 </a:t>
            </a:r>
            <a:r>
              <a:rPr lang="en-US" sz="2800" dirty="0"/>
              <a:t>g</a:t>
            </a:r>
            <a:r>
              <a:rPr lang="en-US" sz="2800" dirty="0" smtClean="0"/>
              <a:t>roup with multiple MACs</a:t>
            </a:r>
          </a:p>
        </p:txBody>
      </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85800"/>
            <a:ext cx="7772400" cy="685800"/>
          </a:xfrm>
        </p:spPr>
        <p:txBody>
          <a:bodyPr/>
          <a:lstStyle/>
          <a:p>
            <a:pPr eaLnBrk="1" hangingPunct="1"/>
            <a:r>
              <a:rPr lang="en-US" dirty="0" smtClean="0"/>
              <a:t>802.15 Completed Projects</a:t>
            </a:r>
          </a:p>
        </p:txBody>
      </p:sp>
      <p:sp>
        <p:nvSpPr>
          <p:cNvPr id="9219" name="Rectangle 3"/>
          <p:cNvSpPr>
            <a:spLocks noGrp="1" noChangeArrowheads="1"/>
          </p:cNvSpPr>
          <p:nvPr>
            <p:ph type="body" idx="1"/>
          </p:nvPr>
        </p:nvSpPr>
        <p:spPr>
          <a:xfrm>
            <a:off x="323850" y="1341438"/>
            <a:ext cx="8686800" cy="5059362"/>
          </a:xfrm>
        </p:spPr>
        <p:txBody>
          <a:bodyPr/>
          <a:lstStyle/>
          <a:p>
            <a:pPr eaLnBrk="1" hangingPunct="1"/>
            <a:r>
              <a:rPr lang="en-US" sz="2400" dirty="0" smtClean="0"/>
              <a:t>802.15.1  Original Bluetooth (standards in </a:t>
            </a:r>
            <a:r>
              <a:rPr lang="en-US" sz="2400" dirty="0"/>
              <a:t>2002 and </a:t>
            </a:r>
            <a:r>
              <a:rPr lang="en-US" sz="2400" dirty="0" smtClean="0"/>
              <a:t>2005)</a:t>
            </a:r>
          </a:p>
          <a:p>
            <a:pPr eaLnBrk="1" hangingPunct="1"/>
            <a:r>
              <a:rPr lang="en-US" sz="2400" dirty="0" smtClean="0"/>
              <a:t>802.15.2  Coexistence Recommended Practice </a:t>
            </a:r>
            <a:r>
              <a:rPr lang="en-US" sz="2400" dirty="0"/>
              <a:t>Bluetooth/802.11 (</a:t>
            </a:r>
            <a:r>
              <a:rPr lang="en-US" sz="2400" dirty="0" smtClean="0"/>
              <a:t>standard </a:t>
            </a:r>
            <a:r>
              <a:rPr lang="en-US" sz="2400" dirty="0"/>
              <a:t>in </a:t>
            </a:r>
            <a:r>
              <a:rPr lang="en-US" sz="2400" dirty="0" smtClean="0"/>
              <a:t>2003) (</a:t>
            </a:r>
            <a:r>
              <a:rPr lang="en-US" sz="2400" dirty="0"/>
              <a:t>in </a:t>
            </a:r>
            <a:r>
              <a:rPr lang="en-US" sz="2400" dirty="0" smtClean="0"/>
              <a:t>hibernation)</a:t>
            </a:r>
          </a:p>
          <a:p>
            <a:pPr eaLnBrk="1" hangingPunct="1"/>
            <a:r>
              <a:rPr lang="en-US" sz="2400" dirty="0" smtClean="0"/>
              <a:t>802.15.3  High Rate (55 Mbps) Multimedia WPAN</a:t>
            </a:r>
          </a:p>
          <a:p>
            <a:pPr marL="457200" lvl="1" indent="0" eaLnBrk="1" hangingPunct="1">
              <a:buNone/>
            </a:pPr>
            <a:r>
              <a:rPr lang="en-US" sz="2400" dirty="0"/>
              <a:t>(standard in 2003</a:t>
            </a:r>
            <a:r>
              <a:rPr lang="en-US" sz="2400" dirty="0" smtClean="0"/>
              <a:t>)  (</a:t>
            </a:r>
            <a:r>
              <a:rPr lang="en-US" sz="2400" dirty="0"/>
              <a:t>in hibernation</a:t>
            </a:r>
            <a:r>
              <a:rPr lang="en-US" sz="2400" dirty="0" smtClean="0"/>
              <a:t>).     </a:t>
            </a:r>
            <a:r>
              <a:rPr lang="en-US" sz="2400" i="1" dirty="0" smtClean="0"/>
              <a:t>15.3 amendments</a:t>
            </a:r>
            <a:r>
              <a:rPr lang="en-US" sz="2400" dirty="0" smtClean="0"/>
              <a:t>:</a:t>
            </a:r>
          </a:p>
          <a:p>
            <a:pPr lvl="1" eaLnBrk="1" hangingPunct="1"/>
            <a:r>
              <a:rPr lang="en-US" sz="2200" dirty="0" smtClean="0"/>
              <a:t>802.15.3c High Rate (&gt;1Gbps) </a:t>
            </a:r>
            <a:r>
              <a:rPr lang="en-US" sz="2200" dirty="0" err="1" smtClean="0"/>
              <a:t>mmWave</a:t>
            </a:r>
            <a:r>
              <a:rPr lang="en-US" sz="2200" dirty="0" smtClean="0"/>
              <a:t> 15.3 PHY</a:t>
            </a:r>
          </a:p>
          <a:p>
            <a:pPr eaLnBrk="1" hangingPunct="1"/>
            <a:r>
              <a:rPr lang="en-US" sz="2400" dirty="0" smtClean="0"/>
              <a:t>802.15.4-Low Rate (250kbps). Energy Efficient WPAN for WSN type applications</a:t>
            </a:r>
          </a:p>
          <a:p>
            <a:pPr marL="457200" lvl="1" indent="0" eaLnBrk="1" hangingPunct="1">
              <a:buNone/>
            </a:pPr>
            <a:r>
              <a:rPr lang="en-US" sz="2400" i="1" dirty="0" smtClean="0"/>
              <a:t>15.4 amendments</a:t>
            </a:r>
            <a:r>
              <a:rPr lang="en-US" sz="2400" dirty="0" smtClean="0"/>
              <a:t>:</a:t>
            </a:r>
          </a:p>
          <a:p>
            <a:pPr lvl="1" eaLnBrk="1" hangingPunct="1"/>
            <a:r>
              <a:rPr lang="en-US" sz="2200" dirty="0" smtClean="0"/>
              <a:t>802.15.4a  Higher data rate 15.4 UWB PHY</a:t>
            </a:r>
          </a:p>
          <a:p>
            <a:pPr lvl="1" eaLnBrk="1" hangingPunct="1"/>
            <a:r>
              <a:rPr lang="en-US" sz="2200" dirty="0" smtClean="0"/>
              <a:t>802.15.4c  Sub 1 GHz 15.4 PHY for China</a:t>
            </a:r>
          </a:p>
          <a:p>
            <a:pPr lvl="1" eaLnBrk="1" hangingPunct="1"/>
            <a:r>
              <a:rPr lang="en-US" sz="2200" dirty="0" smtClean="0"/>
              <a:t>802.15.4d  Sub 1 GHz 15.4 PHY for Japan</a:t>
            </a:r>
          </a:p>
        </p:txBody>
      </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802.15.4: </a:t>
            </a:r>
            <a:r>
              <a:rPr lang="en-US" dirty="0">
                <a:solidFill>
                  <a:schemeClr val="tx1"/>
                </a:solidFill>
              </a:rPr>
              <a:t>Standard for Low-Rate Wireless Networks</a:t>
            </a:r>
          </a:p>
        </p:txBody>
      </p:sp>
      <p:sp>
        <p:nvSpPr>
          <p:cNvPr id="3" name="Content Placeholder 2"/>
          <p:cNvSpPr>
            <a:spLocks noGrp="1"/>
          </p:cNvSpPr>
          <p:nvPr>
            <p:ph idx="1"/>
          </p:nvPr>
        </p:nvSpPr>
        <p:spPr/>
        <p:txBody>
          <a:bodyPr/>
          <a:lstStyle/>
          <a:p>
            <a:r>
              <a:rPr lang="en-US" dirty="0" smtClean="0"/>
              <a:t>Very </a:t>
            </a:r>
            <a:r>
              <a:rPr lang="en-US" dirty="0"/>
              <a:t>low </a:t>
            </a:r>
            <a:r>
              <a:rPr lang="en-US" dirty="0" smtClean="0"/>
              <a:t>complexity</a:t>
            </a:r>
          </a:p>
          <a:p>
            <a:r>
              <a:rPr lang="en-US" altLang="en-US" dirty="0"/>
              <a:t>Broadly used in IoT</a:t>
            </a:r>
          </a:p>
          <a:p>
            <a:r>
              <a:rPr lang="en-US" altLang="en-US" dirty="0"/>
              <a:t>Location based services</a:t>
            </a:r>
            <a:endParaRPr lang="en-US" dirty="0" smtClean="0"/>
          </a:p>
          <a:p>
            <a:r>
              <a:rPr lang="en-US" dirty="0" smtClean="0"/>
              <a:t>Standard issued with 2015 date</a:t>
            </a:r>
          </a:p>
        </p:txBody>
      </p:sp>
      <p:sp>
        <p:nvSpPr>
          <p:cNvPr id="4" name="Date Placeholder 3"/>
          <p:cNvSpPr>
            <a:spLocks noGrp="1"/>
          </p:cNvSpPr>
          <p:nvPr>
            <p:ph type="dt" sz="half" idx="10"/>
          </p:nvPr>
        </p:nvSpPr>
        <p:spPr>
          <a:xfrm>
            <a:off x="685800" y="381000"/>
            <a:ext cx="1981200" cy="228600"/>
          </a:xfrm>
        </p:spPr>
        <p:txBody>
          <a:bodyPr/>
          <a:lstStyle/>
          <a:p>
            <a:r>
              <a:rPr lang="en-US" smtClean="0"/>
              <a:t>April 2016</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smtClean="0"/>
              <a:t>Charles Perkins. Futurewei</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7</a:t>
            </a:fld>
            <a:endParaRPr lang="en-US"/>
          </a:p>
        </p:txBody>
      </p:sp>
    </p:spTree>
    <p:extLst>
      <p:ext uri="{BB962C8B-B14F-4D97-AF65-F5344CB8AC3E}">
        <p14:creationId xmlns:p14="http://schemas.microsoft.com/office/powerpoint/2010/main" val="109782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609599"/>
            <a:ext cx="8229600" cy="587375"/>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835624"/>
          </a:xfrm>
        </p:spPr>
        <p:txBody>
          <a:bodyPr/>
          <a:lstStyle/>
          <a:p>
            <a:pPr marL="457200" lvl="1" indent="0" eaLnBrk="1" hangingPunct="1">
              <a:lnSpc>
                <a:spcPct val="80000"/>
              </a:lnSpc>
              <a:buNone/>
            </a:pPr>
            <a:r>
              <a:rPr lang="en-US" sz="2400" dirty="0" smtClean="0"/>
              <a:t>15.4 Amendments (</a:t>
            </a:r>
            <a:r>
              <a:rPr lang="en-US" sz="2400" dirty="0" err="1" smtClean="0"/>
              <a:t>cont</a:t>
            </a:r>
            <a:r>
              <a:rPr lang="en-US" sz="2400" dirty="0" smtClean="0"/>
              <a:t>):</a:t>
            </a:r>
          </a:p>
          <a:p>
            <a:pPr lvl="1" eaLnBrk="1" hangingPunct="1">
              <a:lnSpc>
                <a:spcPct val="80000"/>
              </a:lnSpc>
            </a:pPr>
            <a:r>
              <a:rPr lang="en-US" sz="2200" dirty="0" smtClean="0"/>
              <a:t>802.15.4e 15.4 MAC Enhancements (GTS among others)</a:t>
            </a:r>
          </a:p>
          <a:p>
            <a:pPr lvl="1" eaLnBrk="1" hangingPunct="1">
              <a:lnSpc>
                <a:spcPct val="80000"/>
              </a:lnSpc>
            </a:pPr>
            <a:r>
              <a:rPr lang="en-US" sz="2200" dirty="0" smtClean="0"/>
              <a:t>802.15.4f  15.4 PHY for Active RFID</a:t>
            </a:r>
          </a:p>
          <a:p>
            <a:pPr lvl="1" eaLnBrk="1" hangingPunct="1">
              <a:lnSpc>
                <a:spcPct val="80000"/>
              </a:lnSpc>
            </a:pPr>
            <a:r>
              <a:rPr lang="en-US" sz="2200" dirty="0" smtClean="0"/>
              <a:t>802.15.4g 15.4 PHY for Field Area Smart Utility Networks</a:t>
            </a:r>
          </a:p>
          <a:p>
            <a:pPr lvl="1" eaLnBrk="1" hangingPunct="1">
              <a:lnSpc>
                <a:spcPct val="80000"/>
              </a:lnSpc>
            </a:pPr>
            <a:r>
              <a:rPr lang="en-US" sz="2200" dirty="0" smtClean="0"/>
              <a:t>802.15.4-2011: 15.4 Roll-up to include 15.4a,c &amp; d</a:t>
            </a:r>
          </a:p>
          <a:p>
            <a:pPr lvl="1" eaLnBrk="1" hangingPunct="1">
              <a:lnSpc>
                <a:spcPct val="80000"/>
              </a:lnSpc>
            </a:pPr>
            <a:r>
              <a:rPr lang="en-US" sz="2200" dirty="0" smtClean="0"/>
              <a:t>802.15.4j  15.4 </a:t>
            </a:r>
            <a:r>
              <a:rPr lang="en-US" sz="2200" dirty="0"/>
              <a:t>PHY </a:t>
            </a:r>
            <a:r>
              <a:rPr lang="en-US" sz="2200" dirty="0" smtClean="0"/>
              <a:t>using US dedicated medical band</a:t>
            </a:r>
            <a:endParaRPr lang="en-US" sz="2200" dirty="0"/>
          </a:p>
          <a:p>
            <a:pPr lvl="1" eaLnBrk="1" hangingPunct="1">
              <a:lnSpc>
                <a:spcPct val="80000"/>
              </a:lnSpc>
            </a:pPr>
            <a:r>
              <a:rPr lang="en-US" sz="2200" dirty="0" smtClean="0"/>
              <a:t>802.15.4k </a:t>
            </a:r>
            <a:r>
              <a:rPr lang="en-US" sz="2200" dirty="0"/>
              <a:t>15.4 PHY for </a:t>
            </a:r>
            <a:r>
              <a:rPr lang="en-US" sz="2200" dirty="0" smtClean="0"/>
              <a:t>Low Energy Critical Infrastructure Monitoring (LCIM)</a:t>
            </a:r>
          </a:p>
          <a:p>
            <a:pPr lvl="1" eaLnBrk="1" hangingPunct="1">
              <a:lnSpc>
                <a:spcPct val="80000"/>
              </a:lnSpc>
            </a:pPr>
            <a:r>
              <a:rPr lang="en-US" sz="2200" dirty="0" smtClean="0"/>
              <a:t>802.15.4m 15.4 PHY for operation in TV White Spaces</a:t>
            </a:r>
          </a:p>
          <a:p>
            <a:pPr lvl="1" eaLnBrk="1" hangingPunct="1">
              <a:lnSpc>
                <a:spcPct val="80000"/>
              </a:lnSpc>
            </a:pPr>
            <a:r>
              <a:rPr lang="en-US" sz="2200" dirty="0" smtClean="0"/>
              <a:t>802.15.4n  15.4 PHY for Chinese Medical Applications </a:t>
            </a:r>
          </a:p>
          <a:p>
            <a:pPr lvl="1" eaLnBrk="1" hangingPunct="1">
              <a:lnSpc>
                <a:spcPct val="80000"/>
              </a:lnSpc>
            </a:pPr>
            <a:r>
              <a:rPr lang="en-US" sz="2200" dirty="0" smtClean="0"/>
              <a:t>802.15.4p  15.4 PHY for Rail Communications and Control</a:t>
            </a:r>
          </a:p>
          <a:p>
            <a:pPr lvl="1" eaLnBrk="1" hangingPunct="1">
              <a:lnSpc>
                <a:spcPct val="80000"/>
              </a:lnSpc>
            </a:pPr>
            <a:r>
              <a:rPr lang="en-US" sz="2200" dirty="0" smtClean="0"/>
              <a:t>802.15.4q  Ultra </a:t>
            </a:r>
            <a:r>
              <a:rPr lang="en-US" sz="2200" dirty="0"/>
              <a:t>Low Power 15.4 </a:t>
            </a:r>
            <a:r>
              <a:rPr lang="en-US" sz="2200" dirty="0" smtClean="0"/>
              <a:t>PHY</a:t>
            </a:r>
          </a:p>
          <a:p>
            <a:pPr eaLnBrk="1" hangingPunct="1">
              <a:lnSpc>
                <a:spcPct val="80000"/>
              </a:lnSpc>
            </a:pPr>
            <a:r>
              <a:rPr lang="en-US" sz="2600" dirty="0" smtClean="0"/>
              <a:t>802.15.4-2015 Revision C (bug fixes and roll-up of amendments </a:t>
            </a:r>
            <a:r>
              <a:rPr lang="en-US" sz="2600" dirty="0" err="1" smtClean="0"/>
              <a:t>e,f,g,j,k,m</a:t>
            </a:r>
            <a:r>
              <a:rPr lang="en-US" sz="2600" dirty="0" smtClean="0"/>
              <a:t>, and p)</a:t>
            </a:r>
            <a:endParaRPr lang="en-US" sz="2600" dirty="0"/>
          </a:p>
          <a:p>
            <a:pPr lvl="1" eaLnBrk="1" hangingPunct="1">
              <a:lnSpc>
                <a:spcPct val="80000"/>
              </a:lnSpc>
            </a:pPr>
            <a:endParaRPr lang="en-US" sz="2200" dirty="0" smtClean="0"/>
          </a:p>
        </p:txBody>
      </p:sp>
      <p:sp>
        <p:nvSpPr>
          <p:cNvPr id="2" name="Date Placeholder 1"/>
          <p:cNvSpPr>
            <a:spLocks noGrp="1"/>
          </p:cNvSpPr>
          <p:nvPr>
            <p:ph type="dt" sz="half" idx="10"/>
          </p:nvPr>
        </p:nvSpPr>
        <p:spPr/>
        <p:txBody>
          <a:bodyPr/>
          <a:lstStyle/>
          <a:p>
            <a:r>
              <a:rPr lang="en-US" smtClean="0"/>
              <a:t>April 2016</a:t>
            </a:r>
            <a:endParaRPr lang="en-US"/>
          </a:p>
        </p:txBody>
      </p:sp>
      <p:sp>
        <p:nvSpPr>
          <p:cNvPr id="3" name="Footer Placeholder 2"/>
          <p:cNvSpPr>
            <a:spLocks noGrp="1"/>
          </p:cNvSpPr>
          <p:nvPr>
            <p:ph type="ftr" sz="quarter" idx="11"/>
          </p:nvPr>
        </p:nvSpPr>
        <p:spPr/>
        <p:txBody>
          <a:body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802.15 Completed Projects</a:t>
            </a:r>
          </a:p>
        </p:txBody>
      </p:sp>
      <p:sp>
        <p:nvSpPr>
          <p:cNvPr id="3" name="Content Placeholder 2"/>
          <p:cNvSpPr>
            <a:spLocks noGrp="1"/>
          </p:cNvSpPr>
          <p:nvPr>
            <p:ph idx="1"/>
          </p:nvPr>
        </p:nvSpPr>
        <p:spPr>
          <a:xfrm>
            <a:off x="539552" y="1567334"/>
            <a:ext cx="8229600" cy="4525962"/>
          </a:xfrm>
        </p:spPr>
        <p:txBody>
          <a:bodyPr/>
          <a:lstStyle/>
          <a:p>
            <a:pPr eaLnBrk="1" hangingPunct="1">
              <a:lnSpc>
                <a:spcPct val="80000"/>
              </a:lnSpc>
            </a:pPr>
            <a:r>
              <a:rPr lang="en-US" dirty="0" smtClean="0"/>
              <a:t>802.15.5: Mesh </a:t>
            </a:r>
            <a:r>
              <a:rPr lang="en-US" dirty="0"/>
              <a:t>Networking Recommended </a:t>
            </a:r>
            <a:r>
              <a:rPr lang="en-US" dirty="0" smtClean="0"/>
              <a:t>Practice</a:t>
            </a:r>
          </a:p>
          <a:p>
            <a:pPr eaLnBrk="1" hangingPunct="1">
              <a:lnSpc>
                <a:spcPct val="80000"/>
              </a:lnSpc>
            </a:pPr>
            <a:endParaRPr lang="en-US" sz="1000" dirty="0"/>
          </a:p>
          <a:p>
            <a:pPr eaLnBrk="1" hangingPunct="1">
              <a:lnSpc>
                <a:spcPct val="80000"/>
              </a:lnSpc>
            </a:pPr>
            <a:r>
              <a:rPr lang="en-US" dirty="0" smtClean="0"/>
              <a:t>802.15.6: </a:t>
            </a:r>
            <a:r>
              <a:rPr lang="en-US" dirty="0"/>
              <a:t>Body Area Networking for medical and entertainment </a:t>
            </a:r>
            <a:r>
              <a:rPr lang="en-US" dirty="0" smtClean="0"/>
              <a:t>applications</a:t>
            </a:r>
          </a:p>
          <a:p>
            <a:pPr eaLnBrk="1" hangingPunct="1">
              <a:lnSpc>
                <a:spcPct val="80000"/>
              </a:lnSpc>
            </a:pPr>
            <a:endParaRPr lang="en-US" sz="1000" dirty="0"/>
          </a:p>
          <a:p>
            <a:pPr eaLnBrk="1" hangingPunct="1">
              <a:lnSpc>
                <a:spcPct val="80000"/>
              </a:lnSpc>
            </a:pPr>
            <a:r>
              <a:rPr lang="en-US" dirty="0" smtClean="0"/>
              <a:t>802.15.7: </a:t>
            </a:r>
            <a:r>
              <a:rPr lang="en-US" dirty="0"/>
              <a:t>Visible Light Communications using structured lighting</a:t>
            </a:r>
          </a:p>
          <a:p>
            <a:endParaRPr lang="en-US" dirty="0"/>
          </a:p>
        </p:txBody>
      </p:sp>
      <p:sp>
        <p:nvSpPr>
          <p:cNvPr id="4" name="Date Placeholder 3"/>
          <p:cNvSpPr>
            <a:spLocks noGrp="1"/>
          </p:cNvSpPr>
          <p:nvPr>
            <p:ph type="dt" sz="half" idx="10"/>
          </p:nvPr>
        </p:nvSpPr>
        <p:spPr/>
        <p:txBody>
          <a:bodyPr/>
          <a:lstStyle/>
          <a:p>
            <a:r>
              <a:rPr lang="en-US" smtClean="0"/>
              <a:t>April 2016</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9</a:t>
            </a:fld>
            <a:endParaRPr lang="en-US"/>
          </a:p>
        </p:txBody>
      </p:sp>
    </p:spTree>
    <p:extLst>
      <p:ext uri="{BB962C8B-B14F-4D97-AF65-F5344CB8AC3E}">
        <p14:creationId xmlns:p14="http://schemas.microsoft.com/office/powerpoint/2010/main" val="4127021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11806</TotalTime>
  <Words>1879</Words>
  <Application>Microsoft Office PowerPoint</Application>
  <PresentationFormat>On-screen Show (4:3)</PresentationFormat>
  <Paragraphs>353</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Disclaimer…</vt:lpstr>
      <vt:lpstr>Outline of Presentation</vt:lpstr>
      <vt:lpstr>IEEE 802 Organization</vt:lpstr>
      <vt:lpstr>802.15 Scope and Purpose</vt:lpstr>
      <vt:lpstr>802.15 Completed Projects</vt:lpstr>
      <vt:lpstr>802.15.4: Standard for Low-Rate Wireless Networks</vt:lpstr>
      <vt:lpstr>802.15 Completed Projects</vt:lpstr>
      <vt:lpstr>802.15 Completed Projects</vt:lpstr>
      <vt:lpstr>802.15 Active Projects/Status</vt:lpstr>
      <vt:lpstr>802.15 Active Projects/Status (cont)</vt:lpstr>
      <vt:lpstr>802.15 Active Projects/Status (cont)</vt:lpstr>
      <vt:lpstr>Active Projects/Status 802.15.7a</vt:lpstr>
      <vt:lpstr>New Standards Work: 802.15.8 (PAC)</vt:lpstr>
      <vt:lpstr>New Standards Work: 802.15.9 (KMP)</vt:lpstr>
      <vt:lpstr>New Standards Work: 802.15.10 L2R (Layer 2 Routing Mesh):</vt:lpstr>
      <vt:lpstr>New Standards Work: 802.15.12</vt:lpstr>
      <vt:lpstr>802.15 Active Project Status</vt:lpstr>
      <vt:lpstr>802.15 Other Activity</vt:lpstr>
      <vt:lpstr>IEEE 802.15.12  (Upper Layer Interface)</vt:lpstr>
      <vt:lpstr>Target Applications for 802.15.12</vt:lpstr>
      <vt:lpstr>General Concept</vt:lpstr>
      <vt:lpstr>Protocol Layers</vt:lpstr>
      <vt:lpstr>PowerPoint Presentation</vt:lpstr>
      <vt:lpstr>Conclusions and final words</vt:lpstr>
    </vt:vector>
  </TitlesOfParts>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LLC Proposal for 802.15.4</dc:title>
  <dc:subject>IEEE 802.15 &lt;LLC for 802.15.4&gt;</dc:subject>
  <dc:creator>Pat Kinney</dc:creator>
  <dc:description>&lt;15-15-0761-00-0llc&gt;</dc:description>
  <cp:lastModifiedBy>bheile</cp:lastModifiedBy>
  <cp:revision>121</cp:revision>
  <cp:lastPrinted>1998-02-10T13:28:06Z</cp:lastPrinted>
  <dcterms:created xsi:type="dcterms:W3CDTF">1999-11-08T18:59:45Z</dcterms:created>
  <dcterms:modified xsi:type="dcterms:W3CDTF">2016-03-30T10:46:16Z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1446367374</vt:lpwstr>
  </property>
</Properties>
</file>