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9"/>
  </p:notesMasterIdLst>
  <p:handoutMasterIdLst>
    <p:handoutMasterId r:id="rId10"/>
  </p:handoutMasterIdLst>
  <p:sldIdLst>
    <p:sldId id="259" r:id="rId3"/>
    <p:sldId id="260" r:id="rId4"/>
    <p:sldId id="261" r:id="rId5"/>
    <p:sldId id="262" r:id="rId6"/>
    <p:sldId id="264" r:id="rId7"/>
    <p:sldId id="263"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700" autoAdjust="0"/>
  </p:normalViewPr>
  <p:slideViewPr>
    <p:cSldViewPr showGuides="1">
      <p:cViewPr>
        <p:scale>
          <a:sx n="74" d="100"/>
          <a:sy n="74" d="100"/>
        </p:scale>
        <p:origin x="-1027"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1308"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a:t>
            </a:r>
            <a:r>
              <a:rPr lang="en-US" altLang="ja-JP" dirty="0" smtClean="0"/>
              <a:t>&lt;15-0265-007a&gt;</a:t>
            </a:r>
            <a:endParaRPr lang="en-US" altLang="ja-JP"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2015&gt;</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smtClean="0"/>
              <a:t>doc.: IEEE 802.15-&lt;15-0265-007a&gt;</a:t>
            </a:r>
            <a:endParaRPr lang="en-US" altLang="ja-JP" dirty="0"/>
          </a:p>
        </p:txBody>
      </p:sp>
      <p:sp>
        <p:nvSpPr>
          <p:cNvPr id="2051" name="Rectangle 3"/>
          <p:cNvSpPr>
            <a:spLocks noGrp="1" noChangeArrowheads="1"/>
          </p:cNvSpPr>
          <p:nvPr>
            <p:ph type="dt" idx="1"/>
          </p:nvPr>
        </p:nvSpPr>
        <p:spPr bwMode="auto">
          <a:xfrm>
            <a:off x="654050" y="95706"/>
            <a:ext cx="273685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 &gt;</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r>
              <a:rPr lang="en-US" altLang="ja-JP" smtClean="0"/>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val="118309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44508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94AB3E6-88ED-48EF-AB60-99B4A2D8B12B}" type="datetimeFigureOut">
              <a:rPr lang="ko-KR" altLang="en-US" smtClean="0"/>
              <a:t>2016-03-17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2449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2016-03-17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89091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B94AB3E6-88ED-48EF-AB60-99B4A2D8B12B}" type="datetimeFigureOut">
              <a:rPr lang="ko-KR" altLang="en-US" smtClean="0"/>
              <a:t>2016-03-17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446533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2016-03-17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889756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2016-03-17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055166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2016-03-17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270103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2016-03-17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36161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2016-03-17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4822014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Jan 2015</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ja-JP" smtClean="0"/>
              <a:t>Jan 2015</a:t>
            </a:r>
            <a:endParaRPr lang="en-US" altLang="ja-JP" dirty="0"/>
          </a:p>
        </p:txBody>
      </p:sp>
      <p:sp>
        <p:nvSpPr>
          <p:cNvPr id="4" name="바닥글 개체 틀 3"/>
          <p:cNvSpPr>
            <a:spLocks noGrp="1"/>
          </p:cNvSpPr>
          <p:nvPr>
            <p:ph type="ftr" sz="quarter" idx="11"/>
          </p:nvPr>
        </p:nvSpPr>
        <p:spPr/>
        <p:txBody>
          <a:bodyPr/>
          <a:lstStyle/>
          <a:p>
            <a:r>
              <a:rPr lang="en-US" altLang="ja-JP" smtClean="0"/>
              <a:t>Shoichi Kitazawa(ATR)</a:t>
            </a:r>
            <a:endParaRPr lang="en-US" altLang="ja-JP" dirty="0"/>
          </a:p>
        </p:txBody>
      </p:sp>
      <p:sp>
        <p:nvSpPr>
          <p:cNvPr id="5" name="슬라이드 번호 개체 틀 4"/>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extLst>
      <p:ext uri="{BB962C8B-B14F-4D97-AF65-F5344CB8AC3E}">
        <p14:creationId xmlns:p14="http://schemas.microsoft.com/office/powerpoint/2010/main" val="3549089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dirty="0" smtClean="0"/>
              <a:t>March 2015</a:t>
            </a:r>
            <a:endParaRPr lang="en-US" altLang="ja-JP" dirty="0"/>
          </a:p>
        </p:txBody>
      </p:sp>
      <p:sp>
        <p:nvSpPr>
          <p:cNvPr id="3" name="フッター プレースホルダ 2"/>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2016-03-17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185167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2016-03-17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90965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2016-03-17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8696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B94AB3E6-88ED-48EF-AB60-99B4A2D8B12B}" type="datetimeFigureOut">
              <a:rPr lang="ko-KR" altLang="en-US" smtClean="0"/>
              <a:t>2016-03-17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1306605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15-15-0087-00-0007</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1" r:id="rId4"/>
    <p:sldLayoutId id="2147483655"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AB3E6-88ED-48EF-AB60-99B4A2D8B12B}" type="datetimeFigureOut">
              <a:rPr lang="ko-KR" altLang="en-US" smtClean="0"/>
              <a:t>2016-03-17</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429006809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dirty="0"/>
              <a:t>March 2016</a:t>
            </a:r>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[IEEE 802.15.7r1 OWC TG Closing Report for March 2016]</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[17 Mar. 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zh-CN" sz="1600" dirty="0" err="1" smtClean="0"/>
              <a:t>Yeong</a:t>
            </a:r>
            <a:r>
              <a:rPr lang="en-US" altLang="zh-CN" sz="1600" dirty="0" smtClean="0"/>
              <a:t> Min Jang</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ko-KR" sz="1600" dirty="0" err="1" smtClean="0">
                <a:ea typeface="굴림" charset="-127"/>
              </a:rPr>
              <a:t>Kookmin</a:t>
            </a:r>
            <a:r>
              <a:rPr lang="en-US" altLang="ko-KR" sz="1600" dirty="0" smtClean="0">
                <a:ea typeface="굴림" charset="-127"/>
              </a:rPr>
              <a:t> University</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[Seoul, Korea]</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:[+82-2-910-5068],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[IEEE 802.</a:t>
            </a:r>
            <a:r>
              <a:rPr lang="en-US" altLang="ja-JP" sz="1600" dirty="0" smtClean="0">
                <a:ea typeface="ＭＳ Ｐゴシック" charset="-128"/>
              </a:rPr>
              <a:t>15.7r1 </a:t>
            </a:r>
            <a:r>
              <a:rPr lang="en-US" altLang="ja-JP" sz="1600" dirty="0">
                <a:ea typeface="ＭＳ Ｐゴシック" charset="-128"/>
              </a:rPr>
              <a:t>OWC TG Closing R</a:t>
            </a:r>
            <a:r>
              <a:rPr lang="en-US" altLang="ja-JP" sz="1600" dirty="0" smtClean="0">
                <a:ea typeface="ＭＳ Ｐゴシック" charset="-128"/>
              </a:rPr>
              <a:t>eport </a:t>
            </a:r>
            <a:r>
              <a:rPr lang="en-US" altLang="ja-JP" sz="1600" dirty="0" smtClean="0">
                <a:ea typeface="ＭＳ Ｐゴシック" pitchFamily="-65" charset="-128"/>
              </a:rPr>
              <a:t>for</a:t>
            </a:r>
            <a:r>
              <a:rPr lang="en-US" altLang="ja-JP" sz="1600" dirty="0" smtClean="0">
                <a:ea typeface="ＭＳ Ｐゴシック" charset="-128"/>
              </a:rPr>
              <a:t> March 2016 </a:t>
            </a:r>
            <a:r>
              <a:rPr lang="en-US" altLang="ja-JP" sz="1600" dirty="0" smtClean="0">
                <a:ea typeface="ＭＳ Ｐゴシック" pitchFamily="-65" charset="-128"/>
              </a:rPr>
              <a:t>at Macau</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모서리가 둥근 직사각형 1"/>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802.15-16-0312-00-007a</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600200" cy="215444"/>
          </a:xfrm>
        </p:spPr>
        <p:txBody>
          <a:bodyPr/>
          <a:lstStyle/>
          <a:p>
            <a:r>
              <a:rPr lang="en-US" altLang="ja-JP" dirty="0" smtClean="0"/>
              <a:t>March 2016</a:t>
            </a:r>
            <a:endParaRPr lang="en-US" altLang="ja-JP" dirty="0"/>
          </a:p>
        </p:txBody>
      </p:sp>
      <p:sp>
        <p:nvSpPr>
          <p:cNvPr id="5" name="フッター プレースホルダー 4"/>
          <p:cNvSpPr>
            <a:spLocks noGrp="1"/>
          </p:cNvSpPr>
          <p:nvPr>
            <p:ph type="ftr" sz="quarter" idx="11"/>
          </p:nvPr>
        </p:nvSpPr>
        <p:spPr>
          <a:xfrm>
            <a:off x="5484168"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27584" y="1988840"/>
            <a:ext cx="7632848" cy="3456384"/>
          </a:xfrm>
        </p:spPr>
        <p:txBody>
          <a:bodyPr/>
          <a:lstStyle/>
          <a:p>
            <a:r>
              <a:rPr lang="en-US" altLang="ja-JP" b="1" dirty="0">
                <a:ea typeface="ＭＳ Ｐゴシック" pitchFamily="50" charset="-128"/>
              </a:rPr>
              <a:t>IEEE </a:t>
            </a:r>
            <a:r>
              <a:rPr lang="en-US" altLang="ja-JP" b="1" dirty="0" smtClean="0">
                <a:ea typeface="ＭＳ Ｐゴシック" pitchFamily="50" charset="-128"/>
              </a:rPr>
              <a:t>802.15.7r1 OWC</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Macao</a:t>
            </a:r>
            <a:br>
              <a:rPr lang="en-US" altLang="ja-JP" dirty="0" smtClean="0">
                <a:ea typeface="ＭＳ Ｐゴシック" pitchFamily="50" charset="-128"/>
              </a:rPr>
            </a:br>
            <a:r>
              <a:rPr lang="en-US" altLang="ja-JP" dirty="0" smtClean="0">
                <a:ea typeface="ＭＳ Ｐゴシック" pitchFamily="50" charset="-128"/>
              </a:rPr>
              <a:t> March 17, 2016</a:t>
            </a:r>
            <a:endParaRPr lang="ja-JP" altLang="ja-JP" dirty="0"/>
          </a:p>
        </p:txBody>
      </p:sp>
      <p:sp>
        <p:nvSpPr>
          <p:cNvPr id="7" name="모서리가 둥근 직사각형 6"/>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802.15-16-0312-00-007a</a:t>
            </a:r>
            <a:endParaRPr lang="ko-KR" alt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628800"/>
            <a:ext cx="8640960" cy="4680520"/>
          </a:xfrm>
          <a:ln/>
        </p:spPr>
        <p:txBody>
          <a:bodyPr>
            <a:normAutofit/>
          </a:bodyPr>
          <a:lstStyle/>
          <a:p>
            <a:pPr lvl="1" indent="-655638">
              <a:buFont typeface="Arial" pitchFamily="34" charset="0"/>
              <a:buChar char="•"/>
            </a:pPr>
            <a:r>
              <a:rPr lang="en-US" altLang="ja-JP" dirty="0"/>
              <a:t>Present revised proposals</a:t>
            </a:r>
          </a:p>
          <a:p>
            <a:pPr lvl="1" indent="-655638">
              <a:buFont typeface="Arial" pitchFamily="34" charset="0"/>
              <a:buChar char="•"/>
            </a:pPr>
            <a:r>
              <a:rPr lang="en-US" altLang="ja-JP" dirty="0"/>
              <a:t>Continue proposal mergers</a:t>
            </a:r>
          </a:p>
          <a:p>
            <a:pPr lvl="1" indent="-655638">
              <a:buFont typeface="Arial" pitchFamily="34" charset="0"/>
              <a:buChar char="•"/>
            </a:pPr>
            <a:r>
              <a:rPr lang="en-US" altLang="ja-JP" dirty="0"/>
              <a:t>Start preparation of revision baseline D0</a:t>
            </a:r>
          </a:p>
          <a:p>
            <a:pPr marL="742950" indent="-655638" fontAlgn="auto">
              <a:spcBef>
                <a:spcPts val="0"/>
              </a:spcBef>
              <a:spcAft>
                <a:spcPts val="0"/>
              </a:spcAft>
              <a:buFont typeface="Arial" pitchFamily="34" charset="0"/>
              <a:buChar char="•"/>
              <a:defRPr/>
            </a:pPr>
            <a:r>
              <a:rPr lang="en-US" altLang="ja-JP" sz="2800" dirty="0" smtClean="0"/>
              <a:t>Classification </a:t>
            </a:r>
            <a:r>
              <a:rPr lang="en-US" altLang="ja-JP" sz="2800" dirty="0"/>
              <a:t>issues for PHY</a:t>
            </a:r>
          </a:p>
          <a:p>
            <a:pPr lvl="1" indent="-655638" fontAlgn="auto">
              <a:spcBef>
                <a:spcPts val="0"/>
              </a:spcBef>
              <a:spcAft>
                <a:spcPts val="0"/>
              </a:spcAft>
              <a:buFont typeface="Arial" pitchFamily="34" charset="0"/>
              <a:buChar char="•"/>
              <a:defRPr/>
            </a:pPr>
            <a:r>
              <a:rPr lang="en-US" altLang="ja-JP" dirty="0"/>
              <a:t>Assistant technical </a:t>
            </a:r>
            <a:r>
              <a:rPr lang="en-US" altLang="ja-JP" dirty="0" smtClean="0"/>
              <a:t>editors assignment</a:t>
            </a:r>
          </a:p>
          <a:p>
            <a:pPr lvl="1" indent="-655638" fontAlgn="auto">
              <a:spcBef>
                <a:spcPts val="0"/>
              </a:spcBef>
              <a:spcAft>
                <a:spcPts val="0"/>
              </a:spcAft>
              <a:buFont typeface="Arial" pitchFamily="34" charset="0"/>
              <a:buChar char="•"/>
              <a:defRPr/>
            </a:pPr>
            <a:r>
              <a:rPr lang="en-US" altLang="ja-JP" dirty="0" smtClean="0"/>
              <a:t>Deadline </a:t>
            </a:r>
            <a:r>
              <a:rPr lang="en-US" altLang="ja-JP" dirty="0" smtClean="0"/>
              <a:t>text input </a:t>
            </a:r>
            <a:r>
              <a:rPr lang="en-US" altLang="ja-JP" dirty="0" smtClean="0"/>
              <a:t>motion</a:t>
            </a:r>
            <a:endParaRPr lang="en-US" altLang="ko-KR" sz="2800" dirty="0"/>
          </a:p>
          <a:p>
            <a:endParaRPr lang="en-US" altLang="ja-JP" sz="2800" dirty="0" smtClean="0"/>
          </a:p>
        </p:txBody>
      </p:sp>
      <p:sp>
        <p:nvSpPr>
          <p:cNvPr id="4098" name="Rectangle 2"/>
          <p:cNvSpPr>
            <a:spLocks noGrp="1" noChangeArrowheads="1"/>
          </p:cNvSpPr>
          <p:nvPr>
            <p:ph type="title"/>
          </p:nvPr>
        </p:nvSpPr>
        <p:spPr>
          <a:xfrm>
            <a:off x="760040" y="685800"/>
            <a:ext cx="7772400" cy="870992"/>
          </a:xfrm>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a:t>March 2016</a:t>
            </a:r>
          </a:p>
        </p:txBody>
      </p:sp>
      <p:sp>
        <p:nvSpPr>
          <p:cNvPr id="7" name="모서리가 둥근 직사각형 6"/>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802.15-16-0312-00-007a</a:t>
            </a:r>
            <a:endParaRPr lang="ko-KR" altLang="en-US" sz="1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484784"/>
            <a:ext cx="8640960" cy="4968552"/>
          </a:xfrm>
        </p:spPr>
        <p:txBody>
          <a:bodyPr>
            <a:normAutofit/>
          </a:bodyPr>
          <a:lstStyle/>
          <a:p>
            <a:pPr>
              <a:lnSpc>
                <a:spcPct val="80000"/>
              </a:lnSpc>
            </a:pPr>
            <a:endParaRPr lang="en-US" altLang="ja-JP" sz="2800" dirty="0" smtClean="0">
              <a:ea typeface="ＭＳ Ｐゴシック" pitchFamily="50" charset="-128"/>
            </a:endParaRPr>
          </a:p>
          <a:p>
            <a:pPr>
              <a:lnSpc>
                <a:spcPct val="80000"/>
              </a:lnSpc>
            </a:pPr>
            <a:r>
              <a:rPr lang="en-US" altLang="ja-JP" sz="2800" dirty="0" smtClean="0">
                <a:ea typeface="ＭＳ Ｐゴシック" pitchFamily="50" charset="-128"/>
              </a:rPr>
              <a:t>10 sessions (Mon., Tue., Wed. and Thu.)</a:t>
            </a:r>
          </a:p>
          <a:p>
            <a:pPr>
              <a:lnSpc>
                <a:spcPct val="80000"/>
              </a:lnSpc>
            </a:pPr>
            <a:r>
              <a:rPr lang="en-US" altLang="ko-KR" sz="2800" dirty="0" smtClean="0">
                <a:ea typeface="굴림" pitchFamily="34" charset="-127"/>
              </a:rPr>
              <a:t>30 presentations for contributions .</a:t>
            </a:r>
          </a:p>
          <a:p>
            <a:pPr marL="0" indent="0" fontAlgn="auto">
              <a:spcBef>
                <a:spcPts val="0"/>
              </a:spcBef>
              <a:spcAft>
                <a:spcPts val="0"/>
              </a:spcAft>
              <a:buNone/>
              <a:defRPr/>
            </a:pPr>
            <a:endParaRPr lang="en-US" altLang="ja-JP" sz="2800" dirty="0" smtClean="0"/>
          </a:p>
          <a:p>
            <a:pPr marL="0" indent="0" fontAlgn="auto">
              <a:spcBef>
                <a:spcPts val="0"/>
              </a:spcBef>
              <a:spcAft>
                <a:spcPts val="0"/>
              </a:spcAft>
              <a:buNone/>
              <a:defRPr/>
            </a:pPr>
            <a:r>
              <a:rPr lang="en-US" altLang="ja-JP" sz="2800" dirty="0" smtClean="0"/>
              <a:t>* 14 Institutions </a:t>
            </a:r>
            <a:r>
              <a:rPr lang="en-US" altLang="ja-JP" sz="2800" dirty="0" smtClean="0"/>
              <a:t>submitted </a:t>
            </a:r>
            <a:r>
              <a:rPr lang="en-US" altLang="ja-JP" sz="2800" dirty="0" smtClean="0"/>
              <a:t>their p</a:t>
            </a:r>
            <a:r>
              <a:rPr lang="en-US" altLang="ja-JP" sz="2800" dirty="0" smtClean="0"/>
              <a:t>roposals: </a:t>
            </a:r>
            <a:endParaRPr lang="en-US" altLang="ja-JP" sz="2800" dirty="0" smtClean="0"/>
          </a:p>
          <a:p>
            <a:pPr marL="0" indent="0" fontAlgn="auto">
              <a:spcBef>
                <a:spcPts val="0"/>
              </a:spcBef>
              <a:spcAft>
                <a:spcPts val="0"/>
              </a:spcAft>
              <a:buNone/>
              <a:defRPr/>
            </a:pPr>
            <a:r>
              <a:rPr lang="en-US" altLang="ja-JP" sz="2800" dirty="0"/>
              <a:t> </a:t>
            </a:r>
            <a:r>
              <a:rPr lang="en-US" altLang="ja-JP" sz="2800" dirty="0" smtClean="0"/>
              <a:t>  Intel</a:t>
            </a:r>
            <a:r>
              <a:rPr lang="en-US" altLang="ja-JP" sz="2800" dirty="0"/>
              <a:t>, </a:t>
            </a:r>
            <a:r>
              <a:rPr lang="en-US" altLang="ja-JP" sz="2800" dirty="0" err="1"/>
              <a:t>pureLiFi</a:t>
            </a:r>
            <a:r>
              <a:rPr lang="en-US" altLang="ja-JP" sz="2800" dirty="0"/>
              <a:t>, </a:t>
            </a:r>
            <a:r>
              <a:rPr lang="en-US" altLang="ja-JP" sz="2800" dirty="0" err="1"/>
              <a:t>Ozyegin</a:t>
            </a:r>
            <a:r>
              <a:rPr lang="en-US" altLang="ja-JP" sz="2800" dirty="0"/>
              <a:t> University</a:t>
            </a:r>
            <a:r>
              <a:rPr lang="en-US" altLang="ja-JP" sz="2800" dirty="0" smtClean="0"/>
              <a:t>, </a:t>
            </a:r>
            <a:r>
              <a:rPr lang="en-US" altLang="ko-KR" sz="2800" dirty="0" smtClean="0"/>
              <a:t>Texas A&amp;M</a:t>
            </a:r>
          </a:p>
          <a:p>
            <a:pPr marL="0" indent="0" fontAlgn="auto">
              <a:spcBef>
                <a:spcPts val="0"/>
              </a:spcBef>
              <a:spcAft>
                <a:spcPts val="0"/>
              </a:spcAft>
              <a:buNone/>
              <a:defRPr/>
            </a:pPr>
            <a:r>
              <a:rPr lang="en-US" altLang="ko-KR" sz="2800" dirty="0" smtClean="0"/>
              <a:t>   University </a:t>
            </a:r>
            <a:r>
              <a:rPr lang="en-US" altLang="ko-KR" sz="2800" dirty="0"/>
              <a:t>at Qatar</a:t>
            </a:r>
            <a:r>
              <a:rPr lang="en-US" altLang="ja-JP" sz="2800" dirty="0" smtClean="0"/>
              <a:t>,  </a:t>
            </a:r>
            <a:r>
              <a:rPr lang="en-US" altLang="ja-JP" sz="2800" dirty="0" err="1" smtClean="0"/>
              <a:t>Fraunhofer</a:t>
            </a:r>
            <a:r>
              <a:rPr lang="en-US" altLang="ja-JP" sz="2800" dirty="0" smtClean="0"/>
              <a:t> HHI, </a:t>
            </a:r>
            <a:r>
              <a:rPr lang="en-US" altLang="ja-JP" sz="2800" dirty="0"/>
              <a:t>SYCA, </a:t>
            </a:r>
            <a:endParaRPr lang="en-US" altLang="ja-JP" sz="2800" dirty="0" smtClean="0"/>
          </a:p>
          <a:p>
            <a:pPr marL="0" indent="0" fontAlgn="auto">
              <a:spcBef>
                <a:spcPts val="0"/>
              </a:spcBef>
              <a:spcAft>
                <a:spcPts val="0"/>
              </a:spcAft>
              <a:buNone/>
              <a:defRPr/>
            </a:pPr>
            <a:r>
              <a:rPr lang="en-US" altLang="ja-JP" sz="2800" dirty="0" smtClean="0"/>
              <a:t>   National Taiwan University, </a:t>
            </a:r>
            <a:r>
              <a:rPr lang="en-US" altLang="ja-JP" sz="2800" dirty="0" err="1" smtClean="0"/>
              <a:t>Kookmin</a:t>
            </a:r>
            <a:r>
              <a:rPr lang="en-US" altLang="ja-JP" sz="2800" dirty="0" smtClean="0"/>
              <a:t> University, </a:t>
            </a:r>
          </a:p>
          <a:p>
            <a:pPr marL="0" indent="0" fontAlgn="auto">
              <a:spcBef>
                <a:spcPts val="0"/>
              </a:spcBef>
              <a:spcAft>
                <a:spcPts val="0"/>
              </a:spcAft>
              <a:buNone/>
              <a:defRPr/>
            </a:pPr>
            <a:r>
              <a:rPr lang="en-US" altLang="ja-JP" sz="2800" dirty="0" smtClean="0"/>
              <a:t>   Panasonic, </a:t>
            </a:r>
            <a:r>
              <a:rPr lang="en-US" altLang="ja-JP" sz="2800" dirty="0" err="1" smtClean="0"/>
              <a:t>Fudan</a:t>
            </a:r>
            <a:r>
              <a:rPr lang="en-US" altLang="ja-JP" sz="2800" dirty="0" smtClean="0"/>
              <a:t> </a:t>
            </a:r>
            <a:r>
              <a:rPr lang="en-US" altLang="ja-JP" sz="2800" dirty="0"/>
              <a:t>University</a:t>
            </a:r>
            <a:r>
              <a:rPr lang="en-US" altLang="ja-JP" sz="2800" dirty="0" smtClean="0"/>
              <a:t>, China Telecom,</a:t>
            </a:r>
          </a:p>
          <a:p>
            <a:pPr marL="0" indent="0" fontAlgn="auto">
              <a:spcBef>
                <a:spcPts val="0"/>
              </a:spcBef>
              <a:spcAft>
                <a:spcPts val="0"/>
              </a:spcAft>
              <a:buNone/>
              <a:defRPr/>
            </a:pPr>
            <a:r>
              <a:rPr lang="en-US" altLang="ja-JP" sz="2800" dirty="0"/>
              <a:t> </a:t>
            </a:r>
            <a:r>
              <a:rPr lang="en-US" altLang="ja-JP" sz="2800" dirty="0" smtClean="0"/>
              <a:t>  </a:t>
            </a:r>
            <a:r>
              <a:rPr lang="en-US" altLang="ja-JP" sz="2800" dirty="0"/>
              <a:t>Istanbul </a:t>
            </a:r>
            <a:r>
              <a:rPr lang="en-US" altLang="ja-JP" sz="2800" dirty="0" err="1"/>
              <a:t>Medipol</a:t>
            </a:r>
            <a:r>
              <a:rPr lang="en-US" altLang="ja-JP" sz="2800" dirty="0"/>
              <a:t> University</a:t>
            </a:r>
            <a:r>
              <a:rPr lang="en-US" altLang="ja-JP" sz="2800" dirty="0" smtClean="0"/>
              <a:t>, </a:t>
            </a:r>
            <a:r>
              <a:rPr lang="en-US" altLang="ja-JP" sz="2800" dirty="0"/>
              <a:t>SNUST</a:t>
            </a:r>
            <a:r>
              <a:rPr lang="en-US" altLang="ja-JP" sz="2800" dirty="0" smtClean="0"/>
              <a:t>, Huawei</a:t>
            </a:r>
          </a:p>
        </p:txBody>
      </p:sp>
      <p:sp>
        <p:nvSpPr>
          <p:cNvPr id="2" name="タイトル 1"/>
          <p:cNvSpPr>
            <a:spLocks noGrp="1"/>
          </p:cNvSpPr>
          <p:nvPr>
            <p:ph type="title"/>
          </p:nvPr>
        </p:nvSpPr>
        <p:spPr>
          <a:xfrm>
            <a:off x="723900" y="689322"/>
            <a:ext cx="7772400" cy="699864"/>
          </a:xfrm>
        </p:spPr>
        <p:txBody>
          <a:bodyPr/>
          <a:lstStyle/>
          <a:p>
            <a:r>
              <a:rPr lang="en-US" altLang="ja-JP" dirty="0" smtClean="0">
                <a:ea typeface="ＭＳ Ｐゴシック" pitchFamily="50" charset="-128"/>
              </a:rPr>
              <a:t>Accomplishment for the </a:t>
            </a:r>
            <a:r>
              <a:rPr lang="en-US" altLang="ja-JP" dirty="0" smtClean="0">
                <a:ea typeface="ＭＳ Ｐゴシック" pitchFamily="50" charset="-128"/>
              </a:rPr>
              <a:t>March </a:t>
            </a:r>
            <a:r>
              <a:rPr lang="en-US" altLang="ja-JP" dirty="0" smtClean="0">
                <a:ea typeface="ＭＳ Ｐゴシック" pitchFamily="50" charset="-128"/>
              </a:rPr>
              <a:t>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4</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a:t>March 2016</a:t>
            </a:r>
          </a:p>
        </p:txBody>
      </p:sp>
      <p:sp>
        <p:nvSpPr>
          <p:cNvPr id="7" name="모서리가 둥근 직사각형 6"/>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802.15-16-0312-00-007a</a:t>
            </a:r>
            <a:endParaRPr lang="ko-KR" altLang="en-US" sz="1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484784"/>
            <a:ext cx="8640960" cy="4968552"/>
          </a:xfrm>
        </p:spPr>
        <p:txBody>
          <a:bodyPr>
            <a:normAutofit lnSpcReduction="10000"/>
          </a:bodyPr>
          <a:lstStyle/>
          <a:p>
            <a:pPr>
              <a:lnSpc>
                <a:spcPct val="80000"/>
              </a:lnSpc>
            </a:pPr>
            <a:endParaRPr lang="en-US" altLang="ja-JP" sz="2800" dirty="0" smtClean="0">
              <a:ea typeface="ＭＳ Ｐゴシック" pitchFamily="50" charset="-128"/>
            </a:endParaRPr>
          </a:p>
          <a:p>
            <a:pPr>
              <a:lnSpc>
                <a:spcPct val="80000"/>
              </a:lnSpc>
            </a:pPr>
            <a:r>
              <a:rPr lang="en-US" altLang="ja-JP" sz="2800" dirty="0" smtClean="0"/>
              <a:t>Deadline </a:t>
            </a:r>
            <a:r>
              <a:rPr lang="en-US" altLang="ja-JP" sz="2800" dirty="0"/>
              <a:t>text input motion:</a:t>
            </a:r>
            <a:endParaRPr lang="en-US" altLang="ja-JP" sz="2800" dirty="0" smtClean="0">
              <a:ea typeface="ＭＳ Ｐゴシック" pitchFamily="50" charset="-128"/>
            </a:endParaRPr>
          </a:p>
          <a:p>
            <a:pPr marL="0" indent="0">
              <a:lnSpc>
                <a:spcPct val="80000"/>
              </a:lnSpc>
              <a:buNone/>
            </a:pPr>
            <a:r>
              <a:rPr lang="en-US" altLang="ko-KR" sz="2200" dirty="0" smtClean="0"/>
              <a:t>“</a:t>
            </a:r>
            <a:r>
              <a:rPr lang="en-US" altLang="ko-KR" sz="2200" dirty="0"/>
              <a:t>All 15.7r1 proposers (ISC/LR-PD/HR-PD) must post their text input for the baseline draft D0 to mentor two weeks prior to the opening of the May 2016 IEEE802 meeting in order to meet the current 15.7r1 schedule.  The committee may assess a severe penalty for missing this deadline. </a:t>
            </a:r>
            <a:endParaRPr lang="ko-KR" altLang="ko-KR" sz="2200" dirty="0"/>
          </a:p>
          <a:p>
            <a:pPr marL="0" indent="0" algn="just">
              <a:buNone/>
            </a:pPr>
            <a:r>
              <a:rPr lang="en-US" altLang="ko-KR" sz="2200" dirty="0"/>
              <a:t>The proposed deadline is 2 May 2016, 23:59 hours US Pacific Daylight Savings Time.</a:t>
            </a:r>
            <a:endParaRPr lang="ko-KR" altLang="ko-KR" sz="2200" dirty="0"/>
          </a:p>
          <a:p>
            <a:pPr marL="0" indent="0" algn="just">
              <a:buNone/>
            </a:pPr>
            <a:r>
              <a:rPr lang="en-US" altLang="ko-KR" sz="2200" dirty="0"/>
              <a:t>The proposed “severe penalty” is that any proposer that misses the deadline will temporarily have their proposal removed from the draft.  If they submit their input during the May meeting then they can request the committee reinstate their proposal in the draft text.  If they have not submitted by the end of the May meeting then they’re permanently deleted from the draft D0 document”</a:t>
            </a:r>
            <a:endParaRPr lang="en-US" altLang="ja-JP" sz="2200" dirty="0"/>
          </a:p>
          <a:p>
            <a:pPr marL="0" indent="0" fontAlgn="auto">
              <a:spcBef>
                <a:spcPts val="0"/>
              </a:spcBef>
              <a:spcAft>
                <a:spcPts val="0"/>
              </a:spcAft>
              <a:buNone/>
              <a:defRPr/>
            </a:pPr>
            <a:endParaRPr lang="en-US" altLang="ja-JP" sz="2800" dirty="0" smtClean="0"/>
          </a:p>
        </p:txBody>
      </p:sp>
      <p:sp>
        <p:nvSpPr>
          <p:cNvPr id="2" name="タイトル 1"/>
          <p:cNvSpPr>
            <a:spLocks noGrp="1"/>
          </p:cNvSpPr>
          <p:nvPr>
            <p:ph type="title"/>
          </p:nvPr>
        </p:nvSpPr>
        <p:spPr>
          <a:xfrm>
            <a:off x="723900" y="689322"/>
            <a:ext cx="7772400" cy="699864"/>
          </a:xfrm>
        </p:spPr>
        <p:txBody>
          <a:bodyPr/>
          <a:lstStyle/>
          <a:p>
            <a:pPr lvl="1" indent="-655638" fontAlgn="auto">
              <a:spcBef>
                <a:spcPts val="0"/>
              </a:spcBef>
              <a:spcAft>
                <a:spcPts val="0"/>
              </a:spcAft>
              <a:defRPr/>
            </a:pPr>
            <a:r>
              <a:rPr lang="en-US" altLang="ja-JP" dirty="0">
                <a:ea typeface="ＭＳ Ｐゴシック" pitchFamily="50" charset="-128"/>
              </a:rPr>
              <a:t>Accomplishment for the </a:t>
            </a:r>
            <a:r>
              <a:rPr lang="en-US" altLang="ja-JP" dirty="0" smtClean="0">
                <a:ea typeface="ＭＳ Ｐゴシック" pitchFamily="50" charset="-128"/>
              </a:rPr>
              <a:t>March </a:t>
            </a:r>
            <a:r>
              <a:rPr lang="en-US" altLang="ja-JP" dirty="0">
                <a:ea typeface="ＭＳ Ｐゴシック" pitchFamily="50" charset="-128"/>
              </a:rPr>
              <a:t>meeting</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5</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a:t>March 2016</a:t>
            </a:r>
          </a:p>
        </p:txBody>
      </p:sp>
      <p:sp>
        <p:nvSpPr>
          <p:cNvPr id="7" name="모서리가 둥근 직사각형 6"/>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802.15-16-0312-00-007a</a:t>
            </a:r>
            <a:endParaRPr lang="ko-KR" altLang="en-US" sz="1400" b="1" dirty="0"/>
          </a:p>
        </p:txBody>
      </p:sp>
    </p:spTree>
    <p:extLst>
      <p:ext uri="{BB962C8B-B14F-4D97-AF65-F5344CB8AC3E}">
        <p14:creationId xmlns:p14="http://schemas.microsoft.com/office/powerpoint/2010/main" val="3537217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23528" y="1981200"/>
            <a:ext cx="8424936" cy="4114800"/>
          </a:xfrm>
        </p:spPr>
        <p:txBody>
          <a:bodyPr/>
          <a:lstStyle/>
          <a:p>
            <a:r>
              <a:rPr lang="en-US" altLang="ja-JP" sz="2800" dirty="0" smtClean="0"/>
              <a:t>Requesting 10 meeting sessions</a:t>
            </a:r>
            <a:endParaRPr lang="en-US" altLang="ja-JP" sz="2400" dirty="0" smtClean="0"/>
          </a:p>
          <a:p>
            <a:pPr lvl="1"/>
            <a:r>
              <a:rPr lang="en-US" altLang="ja-JP" dirty="0"/>
              <a:t>Finalize revision baseline draft D0</a:t>
            </a:r>
          </a:p>
          <a:p>
            <a:pPr lvl="1"/>
            <a:r>
              <a:rPr lang="en-US" altLang="ja-JP" dirty="0"/>
              <a:t>Commence task group review and comment resolution</a:t>
            </a:r>
          </a:p>
          <a:p>
            <a:pPr marL="457200" lvl="1" indent="0">
              <a:buNone/>
            </a:pPr>
            <a:endParaRPr lang="en-US" altLang="ja-JP" sz="1400" dirty="0"/>
          </a:p>
          <a:p>
            <a:pPr lvl="1"/>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en-US" altLang="ja-JP" dirty="0" smtClean="0"/>
              <a:t>Plan for </a:t>
            </a:r>
            <a:r>
              <a:rPr lang="en-US" altLang="ja-JP" dirty="0" smtClean="0"/>
              <a:t>May </a:t>
            </a:r>
            <a:r>
              <a:rPr lang="en-US" altLang="ja-JP" dirty="0" smtClean="0"/>
              <a:t>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6</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a:t>March 2016</a:t>
            </a:r>
          </a:p>
        </p:txBody>
      </p:sp>
      <p:sp>
        <p:nvSpPr>
          <p:cNvPr id="7" name="모서리가 둥근 직사각형 6"/>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802.15-16-0312-00-007a</a:t>
            </a:r>
            <a:endParaRPr lang="ko-KR" altLang="en-US" sz="1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1438</TotalTime>
  <Words>402</Words>
  <Application>Microsoft Office PowerPoint</Application>
  <PresentationFormat>화면 슬라이드 쇼(4:3)</PresentationFormat>
  <Paragraphs>76</Paragraphs>
  <Slides>6</Slides>
  <Notes>2</Notes>
  <HiddenSlides>0</HiddenSlides>
  <MMClips>0</MMClips>
  <ScaleCrop>false</ScaleCrop>
  <HeadingPairs>
    <vt:vector size="4" baseType="variant">
      <vt:variant>
        <vt:lpstr>테마</vt:lpstr>
      </vt:variant>
      <vt:variant>
        <vt:i4>2</vt:i4>
      </vt:variant>
      <vt:variant>
        <vt:lpstr>슬라이드 제목</vt:lpstr>
      </vt:variant>
      <vt:variant>
        <vt:i4>6</vt:i4>
      </vt:variant>
    </vt:vector>
  </HeadingPairs>
  <TitlesOfParts>
    <vt:vector size="8" baseType="lpstr">
      <vt:lpstr>IEEE-P802_15</vt:lpstr>
      <vt:lpstr>디자인 사용자 지정</vt:lpstr>
      <vt:lpstr>PowerPoint 프레젠테이션</vt:lpstr>
      <vt:lpstr>IEEE 802.15.7r1 OWC  Closing report   Macao  March 17, 2016</vt:lpstr>
      <vt:lpstr>Agenda items for the week</vt:lpstr>
      <vt:lpstr>Accomplishment for the March meeting</vt:lpstr>
      <vt:lpstr>Accomplishment for the March meeting</vt:lpstr>
      <vt:lpstr>Plan for May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user</cp:lastModifiedBy>
  <cp:revision>107</cp:revision>
  <cp:lastPrinted>1998-02-10T13:28:06Z</cp:lastPrinted>
  <dcterms:created xsi:type="dcterms:W3CDTF">2013-09-18T06:18:22Z</dcterms:created>
  <dcterms:modified xsi:type="dcterms:W3CDTF">2016-03-17T10:30:47Z</dcterms:modified>
</cp:coreProperties>
</file>