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2"/>
  </p:notesMasterIdLst>
  <p:handoutMasterIdLst>
    <p:handoutMasterId r:id="rId13"/>
  </p:handoutMasterIdLst>
  <p:sldIdLst>
    <p:sldId id="287" r:id="rId2"/>
    <p:sldId id="327" r:id="rId3"/>
    <p:sldId id="328" r:id="rId4"/>
    <p:sldId id="319" r:id="rId5"/>
    <p:sldId id="320" r:id="rId6"/>
    <p:sldId id="321" r:id="rId7"/>
    <p:sldId id="322" r:id="rId8"/>
    <p:sldId id="329" r:id="rId9"/>
    <p:sldId id="330" r:id="rId10"/>
    <p:sldId id="331" r:id="rId11"/>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12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12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12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1200" kern="1200">
        <a:solidFill>
          <a:schemeClr val="tx1"/>
        </a:solidFill>
        <a:latin typeface="Times New Roman"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205"/>
    <p:restoredTop sz="95701" autoAdjust="0"/>
  </p:normalViewPr>
  <p:slideViewPr>
    <p:cSldViewPr>
      <p:cViewPr>
        <p:scale>
          <a:sx n="90" d="100"/>
          <a:sy n="90" d="100"/>
        </p:scale>
        <p:origin x="920" y="42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notesMaster" Target="notesMasters/notesMaster1.xml"/><Relationship Id="rId13" Type="http://schemas.openxmlformats.org/officeDocument/2006/relationships/handoutMaster" Target="handoutMasters/handoutMaster1.xml"/><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atin typeface="Times New Roman" pitchFamily="18" charset="0"/>
                <a:ea typeface="ＭＳ Ｐゴシック" pitchFamily="-65" charset="-128"/>
                <a:cs typeface="+mn-cs"/>
              </a:defRPr>
            </a:lvl1pPr>
          </a:lstStyle>
          <a:p>
            <a:pPr>
              <a:defRPr/>
            </a:pPr>
            <a:r>
              <a:rPr lang="en-US"/>
              <a:t>Page </a:t>
            </a:r>
            <a:fld id="{A02D7F57-CF25-5744-BB38-A746692E5220}" type="slidenum">
              <a:rPr lang="en-US"/>
              <a:pPr>
                <a:defRPr/>
              </a:pPr>
              <a:t>‹#›</a:t>
            </a:fld>
            <a:endParaRPr 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
        <p:nvSpPr>
          <p:cNvPr id="1331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p>
            <a:pPr defTabSz="933450" eaLnBrk="0" hangingPunct="0"/>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8303264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FAA26D3D-D897-4be2-8F04-BA451C77F1D7}">
              <ma14:placeholderFlag xmlns:ma14="http://schemas.microsoft.com/office/mac/drawingml/2011/main" val="1"/>
            </a:ext>
            <a:ext uri="{909E8E84-426E-40dd-AFC4-6F175D3DCCD1}">
              <a14:hiddenFill xmlns=""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ＭＳ Ｐゴシック" pitchFamily="-65" charset="-128"/>
                <a:cs typeface="+mn-cs"/>
              </a:defRPr>
            </a:lvl5pPr>
          </a:lstStyle>
          <a:p>
            <a:pPr lvl="4">
              <a:defRPr/>
            </a:pPr>
            <a:r>
              <a:rPr lang="en-US"/>
              <a:t>&lt;Pat Kinney&gt;, &lt;Kinney Consulting LLC&gt;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atin typeface="Times New Roman" pitchFamily="18" charset="0"/>
                <a:ea typeface="ＭＳ Ｐゴシック" pitchFamily="-65" charset="-128"/>
                <a:cs typeface="+mn-cs"/>
              </a:defRPr>
            </a:lvl1pPr>
          </a:lstStyle>
          <a:p>
            <a:pPr>
              <a:defRPr/>
            </a:pPr>
            <a:r>
              <a:rPr lang="en-US"/>
              <a:t>Page </a:t>
            </a:r>
            <a:fld id="{44150747-EEFC-F243-90C1-8A0124CC47EF}" type="slidenum">
              <a:rPr lang="en-US"/>
              <a:pPr>
                <a:defRPr/>
              </a:pPr>
              <a:t>‹#›</a:t>
            </a:fld>
            <a:endParaRPr lang="en-US"/>
          </a:p>
        </p:txBody>
      </p:sp>
      <p:sp>
        <p:nvSpPr>
          <p:cNvPr id="143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955507818"/>
      </p:ext>
    </p:extLst>
  </p:cSld>
  <p:clrMap bg1="lt1" tx1="dk1" bg2="lt2" tx2="dk2" accent1="accent1" accent2="accent2" accent3="accent3" accent4="accent4" accent5="accent5" accent6="accent6" hlink="hlink" folHlink="folHlink"/>
  <p:hf ftr="0"/>
  <p:notesStyle>
    <a:lvl1pPr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65" charset="-128"/>
        <a:cs typeface="ＭＳ Ｐゴシック" pitchFamily="-65"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16386" name="Rectangle 3"/>
          <p:cNvSpPr>
            <a:spLocks noGrp="1" noChangeArrowheads="1"/>
          </p:cNvSpPr>
          <p:nvPr>
            <p:ph type="dt" sz="quarter"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16387"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866C5DAD-7524-994C-A6BA-A3A5EEF4EA53}" type="slidenum">
              <a:rPr lang="en-US"/>
              <a:pPr/>
              <a:t>1</a:t>
            </a:fld>
            <a:endParaRPr lang="en-US"/>
          </a:p>
        </p:txBody>
      </p:sp>
      <p:sp>
        <p:nvSpPr>
          <p:cNvPr id="16388" name="Rectangle 2"/>
          <p:cNvSpPr>
            <a:spLocks noGrp="1" noRot="1" noChangeAspect="1" noChangeArrowheads="1" noTextEdit="1"/>
          </p:cNvSpPr>
          <p:nvPr>
            <p:ph type="sldImg"/>
          </p:nvPr>
        </p:nvSpPr>
        <p:spPr>
          <a:xfrm>
            <a:off x="1154113" y="701675"/>
            <a:ext cx="4625975" cy="3468688"/>
          </a:xfrm>
          <a:ln/>
        </p:spPr>
      </p:sp>
      <p:sp>
        <p:nvSpPr>
          <p:cNvPr id="16389" name="Rectangle 3"/>
          <p:cNvSpPr>
            <a:spLocks noGrp="1" noChangeArrowheads="1"/>
          </p:cNvSpPr>
          <p:nvPr>
            <p:ph type="body" idx="1"/>
          </p:nvPr>
        </p:nvSpPr>
        <p:spPr>
          <a:noFill/>
          <a:ln/>
          <a:extLst>
            <a:ext uri="{FAA26D3D-D897-4be2-8F04-BA451C77F1D7}">
              <ma14:placeholderFlag xmlns:ma14="http://schemas.microsoft.com/office/mac/drawingml/2011/main"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5705473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a:noFill/>
        </p:spPr>
        <p:txBody>
          <a:bodyPr/>
          <a:lstStyle/>
          <a:p>
            <a:pPr>
              <a:defRPr/>
            </a:pPr>
            <a:r>
              <a:rPr lang="en-US"/>
              <a:t>07/12/10</a:t>
            </a:r>
          </a:p>
        </p:txBody>
      </p:sp>
      <p:sp>
        <p:nvSpPr>
          <p:cNvPr id="7" name="Rectangle 11"/>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eaLnBrk="1" hangingPunct="1">
              <a:spcBef>
                <a:spcPct val="0"/>
              </a:spcBef>
              <a:buClrTx/>
              <a:buFontTx/>
              <a:buNone/>
            </a:pPr>
            <a:r>
              <a:rPr lang="en-US" altLang="en-US" sz="2400"/>
              <a:t>Page </a:t>
            </a:r>
            <a:fld id="{001C0C56-F3F9-AE4F-B846-B6F9EE2ED653}" type="slidenum">
              <a:rPr lang="en-US" altLang="en-US" sz="2400"/>
              <a:pPr eaLnBrk="1" hangingPunct="1">
                <a:spcBef>
                  <a:spcPct val="0"/>
                </a:spcBef>
                <a:buClrTx/>
                <a:buFontTx/>
                <a:buNone/>
              </a:pPr>
              <a:t>3</a:t>
            </a:fld>
            <a:endParaRPr lang="en-US" altLang="en-US" sz="2400"/>
          </a:p>
        </p:txBody>
      </p:sp>
      <p:sp>
        <p:nvSpPr>
          <p:cNvPr id="22529" name="Text Box 1"/>
          <p:cNvSpPr txBox="1">
            <a:spLocks noChangeArrowheads="1"/>
          </p:cNvSpPr>
          <p:nvPr/>
        </p:nvSpPr>
        <p:spPr bwMode="auto">
          <a:xfrm>
            <a:off x="646113" y="96838"/>
            <a:ext cx="2708275" cy="21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smtClean="0"/>
              <a:t>Jul 12, 2010</a:t>
            </a:r>
          </a:p>
        </p:txBody>
      </p:sp>
      <p:sp>
        <p:nvSpPr>
          <p:cNvPr id="22530" name="Text Box 2"/>
          <p:cNvSpPr txBox="1">
            <a:spLocks noChangeArrowheads="1"/>
          </p:cNvSpPr>
          <p:nvPr/>
        </p:nvSpPr>
        <p:spPr bwMode="auto">
          <a:xfrm>
            <a:off x="2901950" y="8942388"/>
            <a:ext cx="792163"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spAutoFit/>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algn="r" eaLnBrk="1" hangingPunct="1">
              <a:spcBef>
                <a:spcPct val="0"/>
              </a:spcBef>
              <a:buClrTx/>
              <a:buFontTx/>
              <a:buNone/>
            </a:pPr>
            <a:r>
              <a:rPr lang="en-US" altLang="en-US"/>
              <a:t>Page </a:t>
            </a:r>
            <a:fld id="{69B92782-EDD7-554B-BA6C-811F6DA276A3}" type="slidenum">
              <a:rPr lang="en-US" altLang="en-US"/>
              <a:pPr algn="r" eaLnBrk="1" hangingPunct="1">
                <a:spcBef>
                  <a:spcPct val="0"/>
                </a:spcBef>
                <a:buClrTx/>
                <a:buFontTx/>
                <a:buNone/>
              </a:pPr>
              <a:t>3</a:t>
            </a:fld>
            <a:endParaRPr lang="en-US" altLang="en-US"/>
          </a:p>
        </p:txBody>
      </p:sp>
      <p:sp>
        <p:nvSpPr>
          <p:cNvPr id="22531" name="Text Box 3"/>
          <p:cNvSpPr>
            <a:spLocks noGrp="1" noRot="1" noChangeAspect="1" noChangeArrowheads="1" noTextEdit="1"/>
          </p:cNvSpPr>
          <p:nvPr>
            <p:ph type="sldImg"/>
          </p:nvPr>
        </p:nvSpPr>
        <p:spPr>
          <a:xfrm>
            <a:off x="1130300" y="698500"/>
            <a:ext cx="4602163" cy="3451225"/>
          </a:xfrm>
          <a:solidFill>
            <a:srgbClr val="FFFFFF"/>
          </a:solidFill>
          <a:ln/>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2532" name="Text Box 4"/>
          <p:cNvSpPr>
            <a:spLocks noGrp="1" noChangeArrowheads="1"/>
          </p:cNvSpPr>
          <p:nvPr>
            <p:ph type="body" idx="1"/>
          </p:nvPr>
        </p:nvSpPr>
        <p:spPr>
          <a:xfrm>
            <a:off x="914400" y="4387850"/>
            <a:ext cx="5022850" cy="4149725"/>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en-US" altLang="en-US" dirty="0">
              <a:ea typeface="MS PGothic" charset="-128"/>
            </a:endParaRPr>
          </a:p>
        </p:txBody>
      </p:sp>
    </p:spTree>
    <p:extLst>
      <p:ext uri="{BB962C8B-B14F-4D97-AF65-F5344CB8AC3E}">
        <p14:creationId xmlns:p14="http://schemas.microsoft.com/office/powerpoint/2010/main" val="14851228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ko-KR" smtClean="0"/>
              <a:t>doc.: IEEE 802.15-14-0466-00-0008</a:t>
            </a:r>
            <a:endParaRPr lang="en-US" altLang="ko-KR"/>
          </a:p>
        </p:txBody>
      </p:sp>
      <p:sp>
        <p:nvSpPr>
          <p:cNvPr id="5" name="Date Placeholder 4"/>
          <p:cNvSpPr>
            <a:spLocks noGrp="1"/>
          </p:cNvSpPr>
          <p:nvPr>
            <p:ph type="dt" idx="11"/>
          </p:nvPr>
        </p:nvSpPr>
        <p:spPr/>
        <p:txBody>
          <a:bodyPr/>
          <a:lstStyle/>
          <a:p>
            <a:pPr>
              <a:defRPr/>
            </a:pPr>
            <a:r>
              <a:rPr lang="en-US" altLang="ko-KR" smtClean="0"/>
              <a:t>July 2014</a:t>
            </a:r>
            <a:endParaRPr lang="en-US" altLang="ko-KR"/>
          </a:p>
        </p:txBody>
      </p:sp>
      <p:sp>
        <p:nvSpPr>
          <p:cNvPr id="6" name="Footer Placeholder 5"/>
          <p:cNvSpPr>
            <a:spLocks noGrp="1"/>
          </p:cNvSpPr>
          <p:nvPr>
            <p:ph type="ftr" sz="quarter" idx="12"/>
          </p:nvPr>
        </p:nvSpPr>
        <p:spPr/>
        <p:txBody>
          <a:bodyPr/>
          <a:lstStyle/>
          <a:p>
            <a:pPr lvl="4">
              <a:defRPr/>
            </a:pPr>
            <a:r>
              <a:rPr lang="en-US" altLang="ko-KR" smtClean="0"/>
              <a:t>&lt;Myung Lee&gt;, &lt;CUNY&gt;</a:t>
            </a:r>
            <a:endParaRPr lang="en-US" altLang="ko-KR"/>
          </a:p>
        </p:txBody>
      </p:sp>
      <p:sp>
        <p:nvSpPr>
          <p:cNvPr id="7" name="Slide Number Placeholder 6"/>
          <p:cNvSpPr>
            <a:spLocks noGrp="1"/>
          </p:cNvSpPr>
          <p:nvPr>
            <p:ph type="sldNum" sz="quarter" idx="13"/>
          </p:nvPr>
        </p:nvSpPr>
        <p:spPr/>
        <p:txBody>
          <a:bodyPr/>
          <a:lstStyle/>
          <a:p>
            <a:pPr>
              <a:defRPr/>
            </a:pPr>
            <a:r>
              <a:rPr lang="en-US" altLang="ko-KR" smtClean="0"/>
              <a:t>Page </a:t>
            </a:r>
            <a:fld id="{D9D5E8B8-2455-4602-8B1C-152953E2E95B}" type="slidenum">
              <a:rPr lang="en-US" altLang="ko-KR" smtClean="0"/>
              <a:pPr>
                <a:defRPr/>
              </a:pPr>
              <a:t>4</a:t>
            </a:fld>
            <a:endParaRPr lang="en-US" altLang="ko-KR"/>
          </a:p>
        </p:txBody>
      </p:sp>
    </p:spTree>
    <p:extLst>
      <p:ext uri="{BB962C8B-B14F-4D97-AF65-F5344CB8AC3E}">
        <p14:creationId xmlns:p14="http://schemas.microsoft.com/office/powerpoint/2010/main" val="19584989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ko-KR" smtClean="0"/>
              <a:t>doc.: IEEE 802.15-14-0466-00-0008</a:t>
            </a:r>
            <a:endParaRPr lang="en-US" altLang="ko-KR"/>
          </a:p>
        </p:txBody>
      </p:sp>
      <p:sp>
        <p:nvSpPr>
          <p:cNvPr id="5" name="Date Placeholder 4"/>
          <p:cNvSpPr>
            <a:spLocks noGrp="1"/>
          </p:cNvSpPr>
          <p:nvPr>
            <p:ph type="dt" idx="11"/>
          </p:nvPr>
        </p:nvSpPr>
        <p:spPr/>
        <p:txBody>
          <a:bodyPr/>
          <a:lstStyle/>
          <a:p>
            <a:pPr>
              <a:defRPr/>
            </a:pPr>
            <a:r>
              <a:rPr lang="en-US" altLang="ko-KR" smtClean="0"/>
              <a:t>July 2014</a:t>
            </a:r>
            <a:endParaRPr lang="en-US" altLang="ko-KR"/>
          </a:p>
        </p:txBody>
      </p:sp>
      <p:sp>
        <p:nvSpPr>
          <p:cNvPr id="6" name="Footer Placeholder 5"/>
          <p:cNvSpPr>
            <a:spLocks noGrp="1"/>
          </p:cNvSpPr>
          <p:nvPr>
            <p:ph type="ftr" sz="quarter" idx="12"/>
          </p:nvPr>
        </p:nvSpPr>
        <p:spPr/>
        <p:txBody>
          <a:bodyPr/>
          <a:lstStyle/>
          <a:p>
            <a:pPr lvl="4">
              <a:defRPr/>
            </a:pPr>
            <a:r>
              <a:rPr lang="en-US" altLang="ko-KR" smtClean="0"/>
              <a:t>&lt;Myung Lee&gt;, &lt;CUNY&gt;</a:t>
            </a:r>
            <a:endParaRPr lang="en-US" altLang="ko-KR"/>
          </a:p>
        </p:txBody>
      </p:sp>
      <p:sp>
        <p:nvSpPr>
          <p:cNvPr id="7" name="Slide Number Placeholder 6"/>
          <p:cNvSpPr>
            <a:spLocks noGrp="1"/>
          </p:cNvSpPr>
          <p:nvPr>
            <p:ph type="sldNum" sz="quarter" idx="13"/>
          </p:nvPr>
        </p:nvSpPr>
        <p:spPr/>
        <p:txBody>
          <a:bodyPr/>
          <a:lstStyle/>
          <a:p>
            <a:pPr>
              <a:defRPr/>
            </a:pPr>
            <a:r>
              <a:rPr lang="en-US" altLang="ko-KR" smtClean="0"/>
              <a:t>Page </a:t>
            </a:r>
            <a:fld id="{D9D5E8B8-2455-4602-8B1C-152953E2E95B}" type="slidenum">
              <a:rPr lang="en-US" altLang="ko-KR" smtClean="0"/>
              <a:pPr>
                <a:defRPr/>
              </a:pPr>
              <a:t>5</a:t>
            </a:fld>
            <a:endParaRPr lang="en-US" altLang="ko-KR"/>
          </a:p>
        </p:txBody>
      </p:sp>
    </p:spTree>
    <p:extLst>
      <p:ext uri="{BB962C8B-B14F-4D97-AF65-F5344CB8AC3E}">
        <p14:creationId xmlns:p14="http://schemas.microsoft.com/office/powerpoint/2010/main" val="5055479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r>
              <a:rPr lang="en-US" altLang="ko-KR" smtClean="0"/>
              <a:t>doc.: IEEE 802.15-14-0466-00-0008</a:t>
            </a:r>
            <a:endParaRPr lang="en-US" altLang="ko-KR"/>
          </a:p>
        </p:txBody>
      </p:sp>
      <p:sp>
        <p:nvSpPr>
          <p:cNvPr id="5" name="Date Placeholder 4"/>
          <p:cNvSpPr>
            <a:spLocks noGrp="1"/>
          </p:cNvSpPr>
          <p:nvPr>
            <p:ph type="dt" idx="11"/>
          </p:nvPr>
        </p:nvSpPr>
        <p:spPr/>
        <p:txBody>
          <a:bodyPr/>
          <a:lstStyle/>
          <a:p>
            <a:pPr>
              <a:defRPr/>
            </a:pPr>
            <a:r>
              <a:rPr lang="en-US" altLang="ko-KR" smtClean="0"/>
              <a:t>July 2014</a:t>
            </a:r>
            <a:endParaRPr lang="en-US" altLang="ko-KR"/>
          </a:p>
        </p:txBody>
      </p:sp>
      <p:sp>
        <p:nvSpPr>
          <p:cNvPr id="6" name="Footer Placeholder 5"/>
          <p:cNvSpPr>
            <a:spLocks noGrp="1"/>
          </p:cNvSpPr>
          <p:nvPr>
            <p:ph type="ftr" sz="quarter" idx="12"/>
          </p:nvPr>
        </p:nvSpPr>
        <p:spPr/>
        <p:txBody>
          <a:bodyPr/>
          <a:lstStyle/>
          <a:p>
            <a:pPr lvl="4">
              <a:defRPr/>
            </a:pPr>
            <a:r>
              <a:rPr lang="en-US" altLang="ko-KR" smtClean="0"/>
              <a:t>&lt;Myung Lee&gt;, &lt;CUNY&gt;</a:t>
            </a:r>
            <a:endParaRPr lang="en-US" altLang="ko-KR"/>
          </a:p>
        </p:txBody>
      </p:sp>
      <p:sp>
        <p:nvSpPr>
          <p:cNvPr id="7" name="Slide Number Placeholder 6"/>
          <p:cNvSpPr>
            <a:spLocks noGrp="1"/>
          </p:cNvSpPr>
          <p:nvPr>
            <p:ph type="sldNum" sz="quarter" idx="13"/>
          </p:nvPr>
        </p:nvSpPr>
        <p:spPr/>
        <p:txBody>
          <a:bodyPr/>
          <a:lstStyle/>
          <a:p>
            <a:pPr>
              <a:defRPr/>
            </a:pPr>
            <a:r>
              <a:rPr lang="en-US" altLang="ko-KR" smtClean="0"/>
              <a:t>Page </a:t>
            </a:r>
            <a:fld id="{D9D5E8B8-2455-4602-8B1C-152953E2E95B}" type="slidenum">
              <a:rPr lang="en-US" altLang="ko-KR" smtClean="0"/>
              <a:pPr>
                <a:defRPr/>
              </a:pPr>
              <a:t>6</a:t>
            </a:fld>
            <a:endParaRPr lang="en-US" altLang="ko-KR"/>
          </a:p>
        </p:txBody>
      </p:sp>
    </p:spTree>
    <p:extLst>
      <p:ext uri="{BB962C8B-B14F-4D97-AF65-F5344CB8AC3E}">
        <p14:creationId xmlns:p14="http://schemas.microsoft.com/office/powerpoint/2010/main" val="48646391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smtClean="0"/>
              <a:t>doc.: IEEE 802.15-&lt;15-09-0758-00-004e&gt;</a:t>
            </a:r>
            <a:endParaRPr lang="en-US"/>
          </a:p>
        </p:txBody>
      </p:sp>
      <p:sp>
        <p:nvSpPr>
          <p:cNvPr id="5" name="Date Placeholder 4"/>
          <p:cNvSpPr>
            <a:spLocks noGrp="1"/>
          </p:cNvSpPr>
          <p:nvPr>
            <p:ph type="dt" idx="11"/>
          </p:nvPr>
        </p:nvSpPr>
        <p:spPr/>
        <p:txBody>
          <a:bodyPr/>
          <a:lstStyle/>
          <a:p>
            <a:pPr>
              <a:defRPr/>
            </a:pPr>
            <a:r>
              <a:rPr lang="en-US" smtClean="0"/>
              <a:t>&lt;month year&gt;</a:t>
            </a:r>
            <a:endParaRPr lang="en-US"/>
          </a:p>
        </p:txBody>
      </p:sp>
      <p:sp>
        <p:nvSpPr>
          <p:cNvPr id="6" name="Slide Number Placeholder 5"/>
          <p:cNvSpPr>
            <a:spLocks noGrp="1"/>
          </p:cNvSpPr>
          <p:nvPr>
            <p:ph type="sldNum" sz="quarter" idx="12"/>
          </p:nvPr>
        </p:nvSpPr>
        <p:spPr/>
        <p:txBody>
          <a:bodyPr/>
          <a:lstStyle/>
          <a:p>
            <a:pPr>
              <a:defRPr/>
            </a:pPr>
            <a:r>
              <a:rPr lang="en-US" smtClean="0"/>
              <a:t>Page </a:t>
            </a:r>
            <a:fld id="{44150747-EEFC-F243-90C1-8A0124CC47EF}" type="slidenum">
              <a:rPr lang="en-US" smtClean="0"/>
              <a:pPr>
                <a:defRPr/>
              </a:pPr>
              <a:t>7</a:t>
            </a:fld>
            <a:endParaRPr lang="en-US"/>
          </a:p>
        </p:txBody>
      </p:sp>
    </p:spTree>
    <p:extLst>
      <p:ext uri="{BB962C8B-B14F-4D97-AF65-F5344CB8AC3E}">
        <p14:creationId xmlns:p14="http://schemas.microsoft.com/office/powerpoint/2010/main" val="89781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&lt;Jan 2016&gt;</a:t>
            </a:r>
            <a:endParaRPr lang="en-US" dirty="0"/>
          </a:p>
        </p:txBody>
      </p:sp>
      <p:sp>
        <p:nvSpPr>
          <p:cNvPr id="5"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smtClean="0"/>
              <a:t>Kunal Shah (Silver Spring Networks)</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10FB486-AAD8-7A45-91E4-F1992B1AD250}" type="slidenum">
              <a:rPr lang="en-US"/>
              <a:pPr>
                <a:defRPr/>
              </a:pPr>
              <a:t>‹#›</a:t>
            </a:fld>
            <a:endParaRPr lang="en-US"/>
          </a:p>
        </p:txBody>
      </p:sp>
    </p:spTree>
    <p:extLst>
      <p:ext uri="{BB962C8B-B14F-4D97-AF65-F5344CB8AC3E}">
        <p14:creationId xmlns:p14="http://schemas.microsoft.com/office/powerpoint/2010/main" val="1908353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&lt;Jan 2016&gt;</a:t>
            </a:r>
            <a:endParaRPr lang="en-US" dirty="0"/>
          </a:p>
        </p:txBody>
      </p:sp>
      <p:sp>
        <p:nvSpPr>
          <p:cNvPr id="5"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smtClean="0"/>
              <a:t>Kunal Shah (Silver Spring Networks)</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CB2FDCF-6E1A-6146-9972-DA82148EF808}" type="slidenum">
              <a:rPr lang="en-US"/>
              <a:pPr>
                <a:defRPr/>
              </a:pPr>
              <a:t>‹#›</a:t>
            </a:fld>
            <a:endParaRPr lang="en-US"/>
          </a:p>
        </p:txBody>
      </p:sp>
    </p:spTree>
    <p:extLst>
      <p:ext uri="{BB962C8B-B14F-4D97-AF65-F5344CB8AC3E}">
        <p14:creationId xmlns:p14="http://schemas.microsoft.com/office/powerpoint/2010/main" val="39440659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&lt;Jan 2016&gt;</a:t>
            </a:r>
            <a:endParaRPr lang="en-US" dirty="0"/>
          </a:p>
        </p:txBody>
      </p:sp>
      <p:sp>
        <p:nvSpPr>
          <p:cNvPr id="5"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smtClean="0"/>
              <a:t>Kunal Shah (Silver Spring Networks)</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41CD4C0E-8996-1442-826B-5C564D0FAE69}" type="slidenum">
              <a:rPr lang="en-US"/>
              <a:pPr>
                <a:defRPr/>
              </a:pPr>
              <a:t>‹#›</a:t>
            </a:fld>
            <a:endParaRPr lang="en-US"/>
          </a:p>
        </p:txBody>
      </p:sp>
    </p:spTree>
    <p:extLst>
      <p:ext uri="{BB962C8B-B14F-4D97-AF65-F5344CB8AC3E}">
        <p14:creationId xmlns:p14="http://schemas.microsoft.com/office/powerpoint/2010/main" val="17574121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&lt;Jan 2016&gt;</a:t>
            </a:r>
            <a:endParaRPr lang="en-US" dirty="0"/>
          </a:p>
        </p:txBody>
      </p:sp>
      <p:sp>
        <p:nvSpPr>
          <p:cNvPr id="5"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smtClean="0"/>
              <a:t>Kunal Shah (Silver Spring Networks)</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415733E-E371-8944-98C6-8B637C4A033A}" type="slidenum">
              <a:rPr lang="en-US"/>
              <a:pPr>
                <a:defRPr/>
              </a:pPr>
              <a:t>‹#›</a:t>
            </a:fld>
            <a:endParaRPr lang="en-US"/>
          </a:p>
        </p:txBody>
      </p:sp>
    </p:spTree>
    <p:extLst>
      <p:ext uri="{BB962C8B-B14F-4D97-AF65-F5344CB8AC3E}">
        <p14:creationId xmlns:p14="http://schemas.microsoft.com/office/powerpoint/2010/main" val="1477364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&lt;Jan 2016&gt;</a:t>
            </a:r>
            <a:endParaRPr lang="en-US" dirty="0"/>
          </a:p>
        </p:txBody>
      </p:sp>
      <p:sp>
        <p:nvSpPr>
          <p:cNvPr id="5"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smtClean="0"/>
              <a:t>Kunal Shah (Silver Spring Networks)</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FB76361-5C65-0D4B-B622-28E73D1018C7}" type="slidenum">
              <a:rPr lang="en-US"/>
              <a:pPr>
                <a:defRPr/>
              </a:pPr>
              <a:t>‹#›</a:t>
            </a:fld>
            <a:endParaRPr lang="en-US"/>
          </a:p>
        </p:txBody>
      </p:sp>
    </p:spTree>
    <p:extLst>
      <p:ext uri="{BB962C8B-B14F-4D97-AF65-F5344CB8AC3E}">
        <p14:creationId xmlns:p14="http://schemas.microsoft.com/office/powerpoint/2010/main" val="1238472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&lt;Jan 2016&gt;</a:t>
            </a:r>
            <a:endParaRPr lang="en-US" dirty="0"/>
          </a:p>
        </p:txBody>
      </p:sp>
      <p:sp>
        <p:nvSpPr>
          <p:cNvPr id="6"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smtClean="0"/>
              <a:t>Kunal Shah (Silver Spring Networks)</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F813D194-DC58-0D48-B1D8-DF06EA9AC35A}" type="slidenum">
              <a:rPr lang="en-US"/>
              <a:pPr>
                <a:defRPr/>
              </a:pPr>
              <a:t>‹#›</a:t>
            </a:fld>
            <a:endParaRPr lang="en-US"/>
          </a:p>
        </p:txBody>
      </p:sp>
    </p:spTree>
    <p:extLst>
      <p:ext uri="{BB962C8B-B14F-4D97-AF65-F5344CB8AC3E}">
        <p14:creationId xmlns:p14="http://schemas.microsoft.com/office/powerpoint/2010/main" val="16474065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&lt;Jan 2016&gt;</a:t>
            </a:r>
            <a:endParaRPr lang="en-US" dirty="0"/>
          </a:p>
        </p:txBody>
      </p:sp>
      <p:sp>
        <p:nvSpPr>
          <p:cNvPr id="8"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smtClean="0"/>
              <a:t>Kunal Shah (Silver Spring Networks)</a:t>
            </a: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B9D54812-C8A6-0B4F-8842-5277823143D2}" type="slidenum">
              <a:rPr lang="en-US"/>
              <a:pPr>
                <a:defRPr/>
              </a:pPr>
              <a:t>‹#›</a:t>
            </a:fld>
            <a:endParaRPr lang="en-US"/>
          </a:p>
        </p:txBody>
      </p:sp>
    </p:spTree>
    <p:extLst>
      <p:ext uri="{BB962C8B-B14F-4D97-AF65-F5344CB8AC3E}">
        <p14:creationId xmlns:p14="http://schemas.microsoft.com/office/powerpoint/2010/main" val="21313788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&lt;Jan 2016&gt;</a:t>
            </a:r>
            <a:endParaRPr lang="en-US" dirty="0"/>
          </a:p>
        </p:txBody>
      </p:sp>
      <p:sp>
        <p:nvSpPr>
          <p:cNvPr id="4"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smtClean="0"/>
              <a:t>Kunal Shah (Silver Spring Networks)</a:t>
            </a: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44D6F7E7-F846-9C47-8234-F22A6D728C69}" type="slidenum">
              <a:rPr lang="en-US"/>
              <a:pPr>
                <a:defRPr/>
              </a:pPr>
              <a:t>‹#›</a:t>
            </a:fld>
            <a:endParaRPr lang="en-US"/>
          </a:p>
        </p:txBody>
      </p:sp>
    </p:spTree>
    <p:extLst>
      <p:ext uri="{BB962C8B-B14F-4D97-AF65-F5344CB8AC3E}">
        <p14:creationId xmlns:p14="http://schemas.microsoft.com/office/powerpoint/2010/main" val="18058207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&lt;Jan 2016&gt;</a:t>
            </a:r>
            <a:endParaRPr lang="en-US" dirty="0"/>
          </a:p>
        </p:txBody>
      </p:sp>
      <p:sp>
        <p:nvSpPr>
          <p:cNvPr id="3"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smtClean="0"/>
              <a:t>Kunal Shah (Silver Spring Networks)</a:t>
            </a: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03628903-88D7-C74D-8D58-8597ECE2BB7F}" type="slidenum">
              <a:rPr lang="en-US"/>
              <a:pPr>
                <a:defRPr/>
              </a:pPr>
              <a:t>‹#›</a:t>
            </a:fld>
            <a:endParaRPr lang="en-US"/>
          </a:p>
        </p:txBody>
      </p:sp>
    </p:spTree>
    <p:extLst>
      <p:ext uri="{BB962C8B-B14F-4D97-AF65-F5344CB8AC3E}">
        <p14:creationId xmlns:p14="http://schemas.microsoft.com/office/powerpoint/2010/main" val="5647187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&lt;Jan 2016&gt;</a:t>
            </a:r>
            <a:endParaRPr lang="en-US" dirty="0"/>
          </a:p>
        </p:txBody>
      </p:sp>
      <p:sp>
        <p:nvSpPr>
          <p:cNvPr id="6"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smtClean="0"/>
              <a:t>Kunal Shah (Silver Spring Networks)</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C11DB27-29E1-5943-BD95-565B8E594AA6}" type="slidenum">
              <a:rPr lang="en-US"/>
              <a:pPr>
                <a:defRPr/>
              </a:pPr>
              <a:t>‹#›</a:t>
            </a:fld>
            <a:endParaRPr lang="en-US"/>
          </a:p>
        </p:txBody>
      </p:sp>
    </p:spTree>
    <p:extLst>
      <p:ext uri="{BB962C8B-B14F-4D97-AF65-F5344CB8AC3E}">
        <p14:creationId xmlns:p14="http://schemas.microsoft.com/office/powerpoint/2010/main" val="6460743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&lt;Jan 2016&gt;</a:t>
            </a:r>
            <a:endParaRPr lang="en-US" dirty="0"/>
          </a:p>
        </p:txBody>
      </p:sp>
      <p:sp>
        <p:nvSpPr>
          <p:cNvPr id="6"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smtClean="0"/>
              <a:t>Kunal Shah (Silver Spring Networks)</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35A1F16-BD57-D540-B3B8-A6B08DCF12A6}" type="slidenum">
              <a:rPr lang="en-US"/>
              <a:pPr>
                <a:defRPr/>
              </a:pPr>
              <a:t>‹#›</a:t>
            </a:fld>
            <a:endParaRPr lang="en-US"/>
          </a:p>
        </p:txBody>
      </p:sp>
    </p:spTree>
    <p:extLst>
      <p:ext uri="{BB962C8B-B14F-4D97-AF65-F5344CB8AC3E}">
        <p14:creationId xmlns:p14="http://schemas.microsoft.com/office/powerpoint/2010/main" val="179528021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FAA26D3D-D897-4be2-8F04-BA451C77F1D7}">
              <ma14:placeholderFlag xmlns:ma14="http://schemas.microsoft.com/office/mac/drawingml/2011/main"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FAA26D3D-D897-4be2-8F04-BA451C77F1D7}">
              <ma14:placeholderFlag xmlns:ma14="http://schemas.microsoft.com/office/mac/drawingml/2011/main"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85800" y="381000"/>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atin typeface="Times New Roman" pitchFamily="18" charset="0"/>
                <a:ea typeface="ＭＳ Ｐゴシック" pitchFamily="-65" charset="-128"/>
                <a:cs typeface="+mn-cs"/>
              </a:defRPr>
            </a:lvl1pPr>
          </a:lstStyle>
          <a:p>
            <a:pPr>
              <a:defRPr/>
            </a:pPr>
            <a:r>
              <a:rPr lang="en-US" dirty="0" smtClean="0"/>
              <a:t>&lt;March 2016&gt;</a:t>
            </a:r>
            <a:endParaRPr lang="en-US" dirty="0"/>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ＭＳ Ｐゴシック" pitchFamily="-65" charset="-128"/>
                <a:cs typeface="+mn-cs"/>
              </a:defRPr>
            </a:lvl1pPr>
          </a:lstStyle>
          <a:p>
            <a:pPr>
              <a:defRPr/>
            </a:pPr>
            <a:r>
              <a:rPr lang="en-US" dirty="0" smtClean="0"/>
              <a:t>Kunal Shah (Silver Spring Networks)</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Times New Roman" pitchFamily="18" charset="0"/>
                <a:ea typeface="ＭＳ Ｐゴシック" pitchFamily="-65" charset="-128"/>
                <a:cs typeface="+mn-cs"/>
              </a:defRPr>
            </a:lvl1pPr>
          </a:lstStyle>
          <a:p>
            <a:pPr>
              <a:defRPr/>
            </a:pPr>
            <a:r>
              <a:rPr lang="en-US"/>
              <a:t>Slide </a:t>
            </a:r>
            <a:fld id="{AD8365B0-1DCB-374B-8D2E-32E02956BE58}" type="slidenum">
              <a:rPr lang="en-US"/>
              <a:pPr>
                <a:defRPr/>
              </a:pPr>
              <a:t>‹#›</a:t>
            </a:fld>
            <a:endParaRPr lang="en-US"/>
          </a:p>
        </p:txBody>
      </p:sp>
      <p:sp>
        <p:nvSpPr>
          <p:cNvPr id="1031" name="Rectangle 7"/>
          <p:cNvSpPr>
            <a:spLocks noChangeArrowheads="1"/>
          </p:cNvSpPr>
          <p:nvPr/>
        </p:nvSpPr>
        <p:spPr bwMode="auto">
          <a:xfrm>
            <a:off x="4495800" y="396875"/>
            <a:ext cx="3962400" cy="2159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nchor="b">
            <a:spAutoFit/>
          </a:bodyPr>
          <a:lstStyle/>
          <a:p>
            <a:pPr lvl="4" algn="r" eaLnBrk="0" hangingPunct="0"/>
            <a:r>
              <a:rPr lang="en-US" sz="1400" b="1" dirty="0"/>
              <a:t>doc.: &lt;</a:t>
            </a:r>
            <a:r>
              <a:rPr lang="en-US" b="1" dirty="0" smtClean="0"/>
              <a:t>15-16-0267-02-0000</a:t>
            </a:r>
            <a:r>
              <a:rPr lang="en-US" sz="1400" b="1" dirty="0" smtClean="0"/>
              <a:t>&gt;</a:t>
            </a:r>
            <a:endParaRPr lang="en-US" sz="1400" b="1" dirty="0"/>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6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5pPr>
      <a:lvl6pPr marL="457200" algn="ctr" rtl="0" eaLnBrk="0" fontAlgn="base" hangingPunct="0">
        <a:spcBef>
          <a:spcPct val="0"/>
        </a:spcBef>
        <a:spcAft>
          <a:spcPct val="0"/>
        </a:spcAft>
        <a:defRPr sz="3600">
          <a:solidFill>
            <a:schemeClr val="tx2"/>
          </a:solidFill>
          <a:latin typeface="Times New Roman" pitchFamily="-109" charset="0"/>
        </a:defRPr>
      </a:lvl6pPr>
      <a:lvl7pPr marL="914400" algn="ctr" rtl="0" eaLnBrk="0" fontAlgn="base" hangingPunct="0">
        <a:spcBef>
          <a:spcPct val="0"/>
        </a:spcBef>
        <a:spcAft>
          <a:spcPct val="0"/>
        </a:spcAft>
        <a:defRPr sz="3600">
          <a:solidFill>
            <a:schemeClr val="tx2"/>
          </a:solidFill>
          <a:latin typeface="Times New Roman" pitchFamily="-109" charset="0"/>
        </a:defRPr>
      </a:lvl7pPr>
      <a:lvl8pPr marL="1371600" algn="ctr" rtl="0" eaLnBrk="0" fontAlgn="base" hangingPunct="0">
        <a:spcBef>
          <a:spcPct val="0"/>
        </a:spcBef>
        <a:spcAft>
          <a:spcPct val="0"/>
        </a:spcAft>
        <a:defRPr sz="3600">
          <a:solidFill>
            <a:schemeClr val="tx2"/>
          </a:solidFill>
          <a:latin typeface="Times New Roman" pitchFamily="-109" charset="0"/>
        </a:defRPr>
      </a:lvl8pPr>
      <a:lvl9pPr marL="1828800" algn="ctr" rtl="0" eaLnBrk="0" fontAlgn="base" hangingPunct="0">
        <a:spcBef>
          <a:spcPct val="0"/>
        </a:spcBef>
        <a:spcAft>
          <a:spcPct val="0"/>
        </a:spcAft>
        <a:defRPr sz="3600">
          <a:solidFill>
            <a:schemeClr val="tx2"/>
          </a:solidFill>
          <a:latin typeface="Times New Roman" pitchFamily="-109"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Footer Placeholder 2"/>
          <p:cNvSpPr>
            <a:spLocks noGrp="1"/>
          </p:cNvSpPr>
          <p:nvPr>
            <p:ph type="ftr" sz="quarter" idx="11"/>
          </p:nvPr>
        </p:nvSpPr>
        <p:spPr>
          <a:xfrm>
            <a:off x="5486400" y="6475413"/>
            <a:ext cx="3124200"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dirty="0"/>
              <a:t>Kunal Shah (Silver Spring Networks)</a:t>
            </a:r>
          </a:p>
        </p:txBody>
      </p:sp>
      <p:sp>
        <p:nvSpPr>
          <p:cNvPr id="15362" name="Slide Number Placeholder 3"/>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848D596F-C781-734B-BBB7-F4522741765A}" type="slidenum">
              <a:rPr lang="en-US"/>
              <a:pPr/>
              <a:t>1</a:t>
            </a:fld>
            <a:endParaRPr lang="en-US"/>
          </a:p>
        </p:txBody>
      </p:sp>
      <p:sp>
        <p:nvSpPr>
          <p:cNvPr id="27651" name="Rectangle 3"/>
          <p:cNvSpPr>
            <a:spLocks noChangeArrowheads="1"/>
          </p:cNvSpPr>
          <p:nvPr/>
        </p:nvSpPr>
        <p:spPr bwMode="auto">
          <a:xfrm>
            <a:off x="152400" y="609600"/>
            <a:ext cx="8839200" cy="4770537"/>
          </a:xfrm>
          <a:prstGeom prst="rect">
            <a:avLst/>
          </a:prstGeom>
          <a:noFill/>
          <a:ln w="12700">
            <a:noFill/>
            <a:miter lim="800000"/>
            <a:headEnd type="none" w="sm" len="sm"/>
            <a:tailEnd type="none" w="sm" len="sm"/>
          </a:ln>
          <a:effectLst/>
        </p:spPr>
        <p:txBody>
          <a:bodyPr>
            <a:spAutoFit/>
          </a:bodyPr>
          <a:lstStyle/>
          <a:p>
            <a:pPr algn="ctr" eaLnBrk="0" hangingPunct="0">
              <a:defRPr/>
            </a:pPr>
            <a:r>
              <a:rPr lang="en-US" sz="1800" b="1" u="sng" dirty="0">
                <a:solidFill>
                  <a:schemeClr val="tx2"/>
                </a:solidFill>
                <a:effectLst>
                  <a:outerShdw blurRad="38100" dist="38100" dir="2700000" algn="tl">
                    <a:srgbClr val="C0C0C0"/>
                  </a:outerShdw>
                </a:effectLst>
                <a:latin typeface="Times New Roman" pitchFamily="18" charset="0"/>
                <a:ea typeface="ＭＳ Ｐゴシック" pitchFamily="-65" charset="-128"/>
                <a:cs typeface="+mn-cs"/>
              </a:rPr>
              <a:t>Project: IEEE P802.15 Working Group for Wireless Personal Area Networks (WPANs)</a:t>
            </a:r>
            <a:endParaRPr lang="en-US" sz="1600" b="1" dirty="0">
              <a:solidFill>
                <a:schemeClr val="tx2"/>
              </a:solidFill>
              <a:latin typeface="Times New Roman" pitchFamily="18" charset="0"/>
              <a:ea typeface="ＭＳ Ｐゴシック" pitchFamily="-65" charset="-128"/>
              <a:cs typeface="+mn-cs"/>
            </a:endParaRPr>
          </a:p>
          <a:p>
            <a:pPr eaLnBrk="0" hangingPunct="0">
              <a:defRPr/>
            </a:pP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Submission Title: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SG4v Closing Report </a:t>
            </a:r>
            <a:r>
              <a:rPr lang="en-US" sz="1600" dirty="0">
                <a:solidFill>
                  <a:srgbClr val="FF0000"/>
                </a:solidFill>
                <a:latin typeface="Times New Roman" pitchFamily="18" charset="0"/>
                <a:ea typeface="ＭＳ Ｐゴシック" pitchFamily="-65" charset="-128"/>
                <a:cs typeface="+mn-cs"/>
              </a:rPr>
              <a:t>for </a:t>
            </a:r>
            <a:r>
              <a:rPr lang="en-US" sz="1600" dirty="0" smtClean="0">
                <a:solidFill>
                  <a:srgbClr val="FF0000"/>
                </a:solidFill>
                <a:latin typeface="Times New Roman" pitchFamily="18" charset="0"/>
                <a:ea typeface="ＭＳ Ｐゴシック" pitchFamily="-65" charset="-128"/>
                <a:cs typeface="+mn-cs"/>
              </a:rPr>
              <a:t>March 2016 </a:t>
            </a:r>
            <a:r>
              <a:rPr lang="en-US" sz="1600" dirty="0">
                <a:solidFill>
                  <a:srgbClr val="FF0000"/>
                </a:solidFill>
                <a:latin typeface="Times New Roman" pitchFamily="18" charset="0"/>
                <a:ea typeface="ＭＳ Ｐゴシック" pitchFamily="-65" charset="-128"/>
                <a:cs typeface="+mn-cs"/>
              </a:rPr>
              <a:t>Session</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Date Submitted: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17 March 2016</a:t>
            </a:r>
            <a:r>
              <a:rPr lang="en-US" sz="1600" dirty="0" smtClean="0">
                <a:solidFill>
                  <a:schemeClr val="tx2"/>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Source: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Kunal Shah</a:t>
            </a:r>
            <a:r>
              <a:rPr lang="en-US" sz="1600" dirty="0" smtClean="0">
                <a:solidFill>
                  <a:schemeClr val="tx2"/>
                </a:solidFill>
                <a:latin typeface="Times New Roman" pitchFamily="18" charset="0"/>
                <a:ea typeface="ＭＳ Ｐゴシック" pitchFamily="-65" charset="-128"/>
                <a:cs typeface="+mn-cs"/>
              </a:rPr>
              <a:t>] </a:t>
            </a:r>
            <a:r>
              <a:rPr lang="en-US" sz="1600" dirty="0">
                <a:solidFill>
                  <a:schemeClr val="tx2"/>
                </a:solidFill>
                <a:latin typeface="Times New Roman" pitchFamily="18" charset="0"/>
                <a:ea typeface="ＭＳ Ｐゴシック" pitchFamily="-65" charset="-128"/>
                <a:cs typeface="+mn-cs"/>
              </a:rPr>
              <a:t>Company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Silver Spring Networks</a:t>
            </a:r>
            <a:r>
              <a:rPr lang="en-US" sz="1600" dirty="0" smtClean="0">
                <a:solidFill>
                  <a:schemeClr val="tx2"/>
                </a:solidFill>
                <a:latin typeface="Times New Roman" pitchFamily="18" charset="0"/>
                <a:ea typeface="ＭＳ Ｐゴシック" pitchFamily="-65" charset="-128"/>
                <a:cs typeface="+mn-cs"/>
              </a:rPr>
              <a:t>]</a:t>
            </a: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dirty="0">
                <a:solidFill>
                  <a:schemeClr val="tx2"/>
                </a:solidFill>
                <a:latin typeface="Times New Roman" pitchFamily="18" charset="0"/>
                <a:ea typeface="ＭＳ Ｐゴシック" pitchFamily="-65" charset="-128"/>
                <a:cs typeface="+mn-cs"/>
              </a:rPr>
              <a:t>Address </a:t>
            </a:r>
            <a:r>
              <a:rPr lang="en-US" sz="1600" dirty="0" smtClean="0">
                <a:solidFill>
                  <a:schemeClr val="tx2"/>
                </a:solidFill>
                <a:latin typeface="Times New Roman" pitchFamily="18" charset="0"/>
                <a:ea typeface="ＭＳ Ｐゴシック" pitchFamily="-65" charset="-128"/>
                <a:cs typeface="+mn-cs"/>
              </a:rPr>
              <a:t>[Redwood City, CA]</a:t>
            </a: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dirty="0">
                <a:solidFill>
                  <a:schemeClr val="tx2"/>
                </a:solidFill>
                <a:latin typeface="Times New Roman" pitchFamily="18" charset="0"/>
                <a:ea typeface="ＭＳ Ｐゴシック" pitchFamily="-65" charset="-128"/>
                <a:cs typeface="+mn-cs"/>
              </a:rPr>
              <a:t>Voice</a:t>
            </a:r>
            <a:r>
              <a:rPr lang="en-US" sz="1600" dirty="0" smtClean="0">
                <a:solidFill>
                  <a:schemeClr val="tx2"/>
                </a:solidFill>
                <a:latin typeface="Times New Roman" pitchFamily="18" charset="0"/>
                <a:ea typeface="ＭＳ Ｐゴシック" pitchFamily="-65" charset="-128"/>
                <a:cs typeface="+mn-cs"/>
              </a:rPr>
              <a:t>:[], </a:t>
            </a:r>
            <a:r>
              <a:rPr lang="en-US" sz="1600" dirty="0">
                <a:solidFill>
                  <a:schemeClr val="tx2"/>
                </a:solidFill>
                <a:latin typeface="Times New Roman" pitchFamily="18" charset="0"/>
                <a:ea typeface="ＭＳ Ｐゴシック" pitchFamily="-65" charset="-128"/>
                <a:cs typeface="+mn-cs"/>
              </a:rPr>
              <a:t>E-Mail</a:t>
            </a:r>
            <a:r>
              <a:rPr lang="en-US" sz="1600" dirty="0" smtClean="0">
                <a:solidFill>
                  <a:schemeClr val="tx2"/>
                </a:solidFill>
                <a:latin typeface="Times New Roman" pitchFamily="18" charset="0"/>
                <a:ea typeface="ＭＳ Ｐゴシック" pitchFamily="-65" charset="-128"/>
                <a:cs typeface="+mn-cs"/>
              </a:rPr>
              <a:t>:[</a:t>
            </a:r>
            <a:r>
              <a:rPr lang="en-US" sz="1600" dirty="0" err="1" smtClean="0">
                <a:solidFill>
                  <a:srgbClr val="FF0000"/>
                </a:solidFill>
                <a:latin typeface="Times New Roman" pitchFamily="18" charset="0"/>
                <a:ea typeface="ＭＳ Ｐゴシック" pitchFamily="-65" charset="-128"/>
                <a:cs typeface="+mn-cs"/>
              </a:rPr>
              <a:t>kshah@silverspringnet.com</a:t>
            </a:r>
            <a:r>
              <a:rPr lang="en-US" sz="1600" dirty="0" smtClean="0">
                <a:solidFill>
                  <a:schemeClr val="tx2"/>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	</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Re: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000000"/>
                </a:solidFill>
                <a:latin typeface="Times New Roman" pitchFamily="18" charset="0"/>
                <a:ea typeface="ＭＳ Ｐゴシック" pitchFamily="-65" charset="-128"/>
              </a:rPr>
              <a:t>SG4v closing report </a:t>
            </a:r>
            <a:r>
              <a:rPr lang="en-US" sz="1600" dirty="0" smtClean="0">
                <a:latin typeface="Times New Roman" pitchFamily="18" charset="0"/>
                <a:ea typeface="ＭＳ Ｐゴシック" pitchFamily="-65" charset="-128"/>
                <a:cs typeface="+mn-cs"/>
              </a:rPr>
              <a:t>for March 2016 Session</a:t>
            </a:r>
            <a:r>
              <a:rPr lang="en-US" sz="1600" dirty="0">
                <a:solidFill>
                  <a:srgbClr val="FF0000"/>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a:t>
            </a:r>
            <a:r>
              <a:rPr lang="en-US" dirty="0">
                <a:solidFill>
                  <a:schemeClr val="accent2"/>
                </a:solidFill>
                <a:latin typeface="Times New Roman" pitchFamily="18" charset="0"/>
                <a:ea typeface="ＭＳ Ｐゴシック" pitchFamily="-65" charset="-128"/>
                <a:cs typeface="+mn-cs"/>
              </a:rPr>
              <a:t>	</a:t>
            </a:r>
            <a:endParaRPr lang="en-US" dirty="0">
              <a:solidFill>
                <a:schemeClr val="tx2"/>
              </a:solidFill>
              <a:latin typeface="Times New Roman" pitchFamily="18" charset="0"/>
              <a:ea typeface="ＭＳ Ｐゴシック" pitchFamily="-65" charset="-128"/>
              <a:cs typeface="+mn-cs"/>
            </a:endParaRP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Abstract:</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latin typeface="Times New Roman" pitchFamily="18" charset="0"/>
                <a:ea typeface="ＭＳ Ｐゴシック" pitchFamily="-65" charset="-128"/>
                <a:cs typeface="+mn-cs"/>
              </a:rPr>
              <a:t>Status update of SG4v March Session</a:t>
            </a:r>
            <a:r>
              <a:rPr lang="en-US" sz="1600" dirty="0">
                <a:solidFill>
                  <a:schemeClr val="tx2"/>
                </a:solidFill>
                <a:latin typeface="Times New Roman" pitchFamily="18" charset="0"/>
                <a:ea typeface="ＭＳ Ｐゴシック" pitchFamily="-65" charset="-128"/>
                <a:cs typeface="+mn-cs"/>
              </a:rPr>
              <a:t>]</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Purpose: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altLang="ko-KR" sz="1600" dirty="0">
                <a:ea typeface="굴림" pitchFamily="50" charset="-127"/>
              </a:rPr>
              <a:t>Report of </a:t>
            </a:r>
            <a:r>
              <a:rPr lang="en-US" altLang="ko-KR" sz="1600" dirty="0" smtClean="0">
                <a:ea typeface="굴림" pitchFamily="50" charset="-127"/>
              </a:rPr>
              <a:t>SG4v </a:t>
            </a:r>
            <a:r>
              <a:rPr lang="en-US" altLang="ko-KR" sz="1600" dirty="0">
                <a:ea typeface="굴림" pitchFamily="50" charset="-127"/>
              </a:rPr>
              <a:t>activities during </a:t>
            </a:r>
            <a:r>
              <a:rPr lang="en-US" altLang="ko-KR" sz="1600" dirty="0" smtClean="0">
                <a:ea typeface="굴림" pitchFamily="50" charset="-127"/>
              </a:rPr>
              <a:t>March 2016 Macau </a:t>
            </a:r>
            <a:r>
              <a:rPr lang="en-US" altLang="ko-KR" sz="1600" dirty="0">
                <a:ea typeface="굴림" pitchFamily="50" charset="-127"/>
              </a:rPr>
              <a:t>Plenary Meeting</a:t>
            </a:r>
            <a:r>
              <a:rPr lang="en-US" sz="1600" dirty="0" smtClean="0">
                <a:solidFill>
                  <a:schemeClr val="tx2"/>
                </a:solidFill>
                <a:latin typeface="Times New Roman" pitchFamily="18" charset="0"/>
                <a:ea typeface="ＭＳ Ｐゴシック" pitchFamily="-65" charset="-128"/>
                <a:cs typeface="+mn-cs"/>
              </a:rPr>
              <a:t>]</a:t>
            </a: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Notice:</a:t>
            </a:r>
            <a:r>
              <a:rPr lang="en-US" sz="1600" dirty="0">
                <a:solidFill>
                  <a:schemeClr val="tx2"/>
                </a:solidFill>
                <a:latin typeface="Times New Roman" pitchFamily="18" charset="0"/>
                <a:ea typeface="ＭＳ Ｐゴシック" pitchFamily="-65" charset="-128"/>
                <a:cs typeface="+mn-cs"/>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endParaRPr lang="en-US" sz="1600" b="1" dirty="0" smtClean="0">
              <a:solidFill>
                <a:schemeClr val="tx2"/>
              </a:solidFill>
              <a:latin typeface="Times New Roman" pitchFamily="18" charset="0"/>
              <a:ea typeface="ＭＳ Ｐゴシック" pitchFamily="-65" charset="-128"/>
              <a:cs typeface="+mn-cs"/>
            </a:endParaRPr>
          </a:p>
          <a:p>
            <a:pPr eaLnBrk="0" hangingPunct="0">
              <a:defRPr/>
            </a:pPr>
            <a:r>
              <a:rPr lang="en-US" sz="1600" b="1" dirty="0" smtClean="0">
                <a:solidFill>
                  <a:schemeClr val="tx2"/>
                </a:solidFill>
                <a:latin typeface="Times New Roman" pitchFamily="18" charset="0"/>
                <a:ea typeface="ＭＳ Ｐゴシック" pitchFamily="-65" charset="-128"/>
                <a:cs typeface="+mn-cs"/>
              </a:rPr>
              <a:t>Release</a:t>
            </a:r>
            <a:r>
              <a:rPr lang="en-US" sz="1600" b="1" dirty="0">
                <a:solidFill>
                  <a:schemeClr val="tx2"/>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	The contributor acknowledges and accepts that this contribution becomes the property of IEEE and may be made publicly available by P802.15.	</a:t>
            </a:r>
          </a:p>
        </p:txBody>
      </p:sp>
      <p:sp>
        <p:nvSpPr>
          <p:cNvPr id="15364" name="Date Placeholder 5"/>
          <p:cNvSpPr>
            <a:spLocks noGrp="1"/>
          </p:cNvSpPr>
          <p:nvPr>
            <p:ph type="dt"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dirty="0" smtClean="0"/>
              <a:t>&lt;March 2016&gt;</a:t>
            </a:r>
            <a:endParaRPr lang="en-US" sz="14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2667000"/>
            <a:ext cx="7772400" cy="3429000"/>
          </a:xfrm>
          <a:effectLst>
            <a:innerShdw blurRad="63500" dist="101600" dir="13500000">
              <a:prstClr val="black">
                <a:alpha val="50000"/>
              </a:prstClr>
            </a:innerShdw>
          </a:effectLst>
        </p:spPr>
        <p:txBody>
          <a:bodyPr/>
          <a:lstStyle/>
          <a:p>
            <a:pPr marL="0" indent="0" algn="ctr">
              <a:buNone/>
            </a:pPr>
            <a:r>
              <a:rPr lang="en-US" sz="6000" dirty="0" smtClean="0">
                <a:solidFill>
                  <a:schemeClr val="accent2">
                    <a:lumMod val="75000"/>
                  </a:schemeClr>
                </a:solidFill>
              </a:rPr>
              <a:t>Thank You</a:t>
            </a:r>
            <a:endParaRPr lang="en-US" sz="4000" dirty="0">
              <a:solidFill>
                <a:schemeClr val="accent2">
                  <a:lumMod val="75000"/>
                </a:schemeClr>
              </a:solidFill>
            </a:endParaRPr>
          </a:p>
        </p:txBody>
      </p:sp>
      <p:sp>
        <p:nvSpPr>
          <p:cNvPr id="4" name="Date Placeholder 3"/>
          <p:cNvSpPr>
            <a:spLocks noGrp="1"/>
          </p:cNvSpPr>
          <p:nvPr>
            <p:ph type="dt" sz="half" idx="10"/>
          </p:nvPr>
        </p:nvSpPr>
        <p:spPr/>
        <p:txBody>
          <a:bodyPr/>
          <a:lstStyle/>
          <a:p>
            <a:pPr>
              <a:defRPr/>
            </a:pPr>
            <a:r>
              <a:rPr lang="en-US" dirty="0" smtClean="0"/>
              <a:t>&lt;March 2016</a:t>
            </a:r>
            <a:r>
              <a:rPr lang="en-US" dirty="0" smtClean="0"/>
              <a:t>&gt;</a:t>
            </a:r>
            <a:endParaRPr lang="en-US" dirty="0"/>
          </a:p>
        </p:txBody>
      </p:sp>
      <p:sp>
        <p:nvSpPr>
          <p:cNvPr id="5" name="Footer Placeholder 4"/>
          <p:cNvSpPr>
            <a:spLocks noGrp="1"/>
          </p:cNvSpPr>
          <p:nvPr>
            <p:ph type="ftr" sz="quarter" idx="11"/>
          </p:nvPr>
        </p:nvSpPr>
        <p:spPr/>
        <p:txBody>
          <a:bodyPr/>
          <a:lstStyle/>
          <a:p>
            <a:pPr>
              <a:defRPr/>
            </a:pPr>
            <a:r>
              <a:rPr lang="en-US" smtClean="0"/>
              <a:t>Kunal Shah (Silver Spring Networks)</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10</a:t>
            </a:fld>
            <a:endParaRPr lang="en-US"/>
          </a:p>
        </p:txBody>
      </p:sp>
    </p:spTree>
    <p:extLst>
      <p:ext uri="{BB962C8B-B14F-4D97-AF65-F5344CB8AC3E}">
        <p14:creationId xmlns:p14="http://schemas.microsoft.com/office/powerpoint/2010/main" val="137356311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40768"/>
            <a:ext cx="7772400" cy="1470025"/>
          </a:xfrm>
        </p:spPr>
        <p:txBody>
          <a:bodyPr/>
          <a:lstStyle/>
          <a:p>
            <a:r>
              <a:rPr lang="en-US" dirty="0" smtClean="0"/>
              <a:t>SG4v Closing Report</a:t>
            </a:r>
            <a:endParaRPr lang="en-US" dirty="0"/>
          </a:p>
        </p:txBody>
      </p:sp>
      <p:sp>
        <p:nvSpPr>
          <p:cNvPr id="3" name="Subtitle 2"/>
          <p:cNvSpPr>
            <a:spLocks noGrp="1"/>
          </p:cNvSpPr>
          <p:nvPr>
            <p:ph type="subTitle" idx="1"/>
          </p:nvPr>
        </p:nvSpPr>
        <p:spPr>
          <a:xfrm>
            <a:off x="1295400" y="3212976"/>
            <a:ext cx="6400800" cy="1752600"/>
          </a:xfrm>
        </p:spPr>
        <p:txBody>
          <a:bodyPr/>
          <a:lstStyle/>
          <a:p>
            <a:r>
              <a:rPr lang="en-US" sz="2400" dirty="0" smtClean="0"/>
              <a:t>March 17, 2015</a:t>
            </a:r>
          </a:p>
          <a:p>
            <a:endParaRPr lang="en-US" sz="2400" dirty="0" smtClean="0"/>
          </a:p>
          <a:p>
            <a:r>
              <a:rPr lang="en-US" altLang="ja-JP" sz="2400" dirty="0" smtClean="0"/>
              <a:t>Kunal Shah</a:t>
            </a:r>
          </a:p>
          <a:p>
            <a:r>
              <a:rPr lang="en-US" sz="2400" dirty="0" smtClean="0"/>
              <a:t>SG4v Chair</a:t>
            </a:r>
          </a:p>
          <a:p>
            <a:endParaRPr lang="en-US" sz="2400" dirty="0" smtClean="0"/>
          </a:p>
          <a:p>
            <a:endParaRPr lang="en-US" sz="2400" dirty="0" smtClean="0"/>
          </a:p>
        </p:txBody>
      </p:sp>
      <p:sp>
        <p:nvSpPr>
          <p:cNvPr id="6" name="Slide Number Placeholder 5"/>
          <p:cNvSpPr>
            <a:spLocks noGrp="1"/>
          </p:cNvSpPr>
          <p:nvPr>
            <p:ph type="sldNum" sz="quarter" idx="12"/>
          </p:nvPr>
        </p:nvSpPr>
        <p:spPr/>
        <p:txBody>
          <a:bodyPr/>
          <a:lstStyle/>
          <a:p>
            <a:pPr>
              <a:defRPr/>
            </a:pPr>
            <a:r>
              <a:rPr lang="en-US" altLang="ko-KR" smtClean="0"/>
              <a:t>Slide </a:t>
            </a:r>
            <a:fld id="{B8505083-D182-4BF7-B1A7-D3F76AEDD19D}" type="slidenum">
              <a:rPr lang="en-US" altLang="ko-KR" smtClean="0"/>
              <a:pPr>
                <a:defRPr/>
              </a:pPr>
              <a:t>2</a:t>
            </a:fld>
            <a:endParaRPr lang="en-US" altLang="ko-KR" dirty="0"/>
          </a:p>
        </p:txBody>
      </p:sp>
      <p:sp>
        <p:nvSpPr>
          <p:cNvPr id="7" name="Date Placeholder 3"/>
          <p:cNvSpPr>
            <a:spLocks noGrp="1"/>
          </p:cNvSpPr>
          <p:nvPr>
            <p:ph type="dt" sz="half" idx="10"/>
          </p:nvPr>
        </p:nvSpPr>
        <p:spPr>
          <a:xfrm>
            <a:off x="685800" y="377825"/>
            <a:ext cx="1600200" cy="215900"/>
          </a:xfrm>
        </p:spPr>
        <p:txBody>
          <a:bodyPr/>
          <a:lstStyle/>
          <a:p>
            <a:pPr>
              <a:defRPr/>
            </a:pPr>
            <a:fld id="{2ADEE0B8-5861-4C7D-BC01-DC8030F6A7EC}" type="datetime1">
              <a:rPr lang="en-US" altLang="ko-KR" smtClean="0"/>
              <a:t>3/17/16</a:t>
            </a:fld>
            <a:endParaRPr lang="en-US" altLang="ko-KR" dirty="0"/>
          </a:p>
        </p:txBody>
      </p:sp>
      <p:sp>
        <p:nvSpPr>
          <p:cNvPr id="9" name="Footer Placeholder 5"/>
          <p:cNvSpPr>
            <a:spLocks noGrp="1"/>
          </p:cNvSpPr>
          <p:nvPr>
            <p:ph type="ftr" sz="quarter" idx="11"/>
          </p:nvPr>
        </p:nvSpPr>
        <p:spPr>
          <a:xfrm>
            <a:off x="5143500" y="6475413"/>
            <a:ext cx="3467100" cy="184150"/>
          </a:xfrm>
        </p:spPr>
        <p:txBody>
          <a:bodyPr/>
          <a:lstStyle/>
          <a:p>
            <a:pPr>
              <a:defRPr/>
            </a:pPr>
            <a:r>
              <a:rPr lang="en-US" dirty="0"/>
              <a:t>Kunal Shah (Silver Spring Networks)</a:t>
            </a:r>
          </a:p>
        </p:txBody>
      </p:sp>
    </p:spTree>
    <p:extLst>
      <p:ext uri="{BB962C8B-B14F-4D97-AF65-F5344CB8AC3E}">
        <p14:creationId xmlns:p14="http://schemas.microsoft.com/office/powerpoint/2010/main" val="192636605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3"/>
          <p:cNvSpPr txBox="1">
            <a:spLocks noChangeArrowheads="1"/>
          </p:cNvSpPr>
          <p:nvPr/>
        </p:nvSpPr>
        <p:spPr bwMode="auto">
          <a:xfrm>
            <a:off x="863600" y="533400"/>
            <a:ext cx="7772400" cy="1219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SzPct val="100000"/>
              <a:defRPr/>
            </a:pPr>
            <a:r>
              <a:rPr lang="en-US" sz="3200" dirty="0" smtClean="0"/>
              <a:t>802.15 SG4v (Regional SUB 1GHz Bands)</a:t>
            </a:r>
          </a:p>
        </p:txBody>
      </p:sp>
      <p:sp>
        <p:nvSpPr>
          <p:cNvPr id="5124" name="Text Box 4"/>
          <p:cNvSpPr txBox="1">
            <a:spLocks noChangeArrowheads="1"/>
          </p:cNvSpPr>
          <p:nvPr/>
        </p:nvSpPr>
        <p:spPr bwMode="auto">
          <a:xfrm>
            <a:off x="495300" y="2205038"/>
            <a:ext cx="8153400" cy="41957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lstStyle>
            <a:lvl1pPr marL="342900" indent="-334963"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1pPr>
            <a:lvl2pPr marL="45720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2pPr>
            <a:lvl3pPr marL="85725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3pPr>
            <a:lvl4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4pPr>
            <a:lvl5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5pPr>
            <a:lvl6pPr marL="25146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6pPr>
            <a:lvl7pPr marL="29718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7pPr>
            <a:lvl8pPr marL="34290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8pPr>
            <a:lvl9pPr marL="38862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9pPr>
          </a:lstStyle>
          <a:p>
            <a:pPr lvl="1" indent="0" eaLnBrk="1" hangingPunct="1">
              <a:spcBef>
                <a:spcPts val="375"/>
              </a:spcBef>
              <a:buSzPct val="100000"/>
              <a:buFont typeface="Times New Roman" charset="0"/>
              <a:buNone/>
            </a:pPr>
            <a:r>
              <a:rPr lang="en-US" altLang="en-US" sz="2800" dirty="0">
                <a:solidFill>
                  <a:srgbClr val="000000"/>
                </a:solidFill>
              </a:rPr>
              <a:t>Project:</a:t>
            </a:r>
          </a:p>
          <a:p>
            <a:pPr lvl="2" eaLnBrk="1" hangingPunct="1">
              <a:spcBef>
                <a:spcPts val="375"/>
              </a:spcBef>
              <a:buSzPct val="100000"/>
            </a:pPr>
            <a:r>
              <a:rPr lang="en-US" altLang="en-US" sz="2800" dirty="0">
                <a:solidFill>
                  <a:srgbClr val="000000"/>
                </a:solidFill>
              </a:rPr>
              <a:t>Draft a PAR and CSD for formation of an 802.15  </a:t>
            </a:r>
            <a:r>
              <a:rPr lang="en-US" altLang="en-US" sz="2800" dirty="0" smtClean="0">
                <a:solidFill>
                  <a:srgbClr val="000000"/>
                </a:solidFill>
              </a:rPr>
              <a:t>TG4v </a:t>
            </a:r>
            <a:r>
              <a:rPr lang="en-US" altLang="en-US" sz="2800" dirty="0">
                <a:solidFill>
                  <a:srgbClr val="000000"/>
                </a:solidFill>
              </a:rPr>
              <a:t>for development of </a:t>
            </a:r>
            <a:r>
              <a:rPr lang="en-US" altLang="en-US" sz="2800" dirty="0" smtClean="0">
                <a:solidFill>
                  <a:srgbClr val="000000"/>
                </a:solidFill>
              </a:rPr>
              <a:t>usage </a:t>
            </a:r>
            <a:r>
              <a:rPr lang="en-US" altLang="en-US" sz="2800" dirty="0">
                <a:solidFill>
                  <a:srgbClr val="000000"/>
                </a:solidFill>
              </a:rPr>
              <a:t>of Regional Sub-GHz </a:t>
            </a:r>
            <a:r>
              <a:rPr lang="en-US" altLang="en-US" sz="2800" dirty="0" smtClean="0">
                <a:solidFill>
                  <a:srgbClr val="000000"/>
                </a:solidFill>
              </a:rPr>
              <a:t>bands.</a:t>
            </a:r>
            <a:endParaRPr lang="en-US" altLang="en-US" sz="2800" dirty="0">
              <a:solidFill>
                <a:srgbClr val="000000"/>
              </a:solidFill>
            </a:endParaRPr>
          </a:p>
          <a:p>
            <a:pPr lvl="2" indent="0" eaLnBrk="1" hangingPunct="1">
              <a:spcBef>
                <a:spcPts val="375"/>
              </a:spcBef>
              <a:buSzPct val="100000"/>
              <a:buFont typeface="Times New Roman" charset="0"/>
              <a:buNone/>
            </a:pPr>
            <a:endParaRPr lang="en-US" altLang="en-US" sz="2800" dirty="0">
              <a:solidFill>
                <a:srgbClr val="000000"/>
              </a:solidFill>
            </a:endParaRPr>
          </a:p>
        </p:txBody>
      </p:sp>
      <p:sp>
        <p:nvSpPr>
          <p:cNvPr id="5" name="Footer Placeholder 5"/>
          <p:cNvSpPr>
            <a:spLocks noGrp="1"/>
          </p:cNvSpPr>
          <p:nvPr>
            <p:ph type="ftr" sz="quarter" idx="11"/>
          </p:nvPr>
        </p:nvSpPr>
        <p:spPr>
          <a:xfrm>
            <a:off x="5143500" y="6475413"/>
            <a:ext cx="3467100" cy="184150"/>
          </a:xfrm>
        </p:spPr>
        <p:txBody>
          <a:bodyPr/>
          <a:lstStyle/>
          <a:p>
            <a:pPr>
              <a:defRPr/>
            </a:pPr>
            <a:r>
              <a:rPr lang="en-US" dirty="0"/>
              <a:t>Kunal Shah (Silver Spring Networks)</a:t>
            </a:r>
          </a:p>
        </p:txBody>
      </p:sp>
      <p:sp>
        <p:nvSpPr>
          <p:cNvPr id="6" name="Date Placeholder 3"/>
          <p:cNvSpPr>
            <a:spLocks noGrp="1"/>
          </p:cNvSpPr>
          <p:nvPr>
            <p:ph type="dt" sz="half" idx="10"/>
          </p:nvPr>
        </p:nvSpPr>
        <p:spPr>
          <a:xfrm>
            <a:off x="685800" y="381000"/>
            <a:ext cx="1600200" cy="215900"/>
          </a:xfrm>
        </p:spPr>
        <p:txBody>
          <a:bodyPr/>
          <a:lstStyle/>
          <a:p>
            <a:pPr>
              <a:defRPr/>
            </a:pPr>
            <a:fld id="{2A323817-D9C1-4AB9-9CC5-994FF65E58C5}" type="datetime1">
              <a:rPr lang="en-US" altLang="ko-KR" smtClean="0"/>
              <a:t>3/17/16</a:t>
            </a:fld>
            <a:endParaRPr lang="en-US" altLang="ko-KR" dirty="0"/>
          </a:p>
        </p:txBody>
      </p:sp>
      <p:sp>
        <p:nvSpPr>
          <p:cNvPr id="7" name="Slide Number Placeholder 5"/>
          <p:cNvSpPr>
            <a:spLocks noGrp="1"/>
          </p:cNvSpPr>
          <p:nvPr>
            <p:ph type="sldNum" sz="quarter" idx="12"/>
          </p:nvPr>
        </p:nvSpPr>
        <p:spPr>
          <a:xfrm>
            <a:off x="4355594" y="6475413"/>
            <a:ext cx="432812" cy="184666"/>
          </a:xfrm>
        </p:spPr>
        <p:txBody>
          <a:bodyPr/>
          <a:lstStyle/>
          <a:p>
            <a:pPr>
              <a:defRPr/>
            </a:pPr>
            <a:r>
              <a:rPr lang="en-US" altLang="ko-KR" smtClean="0"/>
              <a:t>Slide </a:t>
            </a:r>
            <a:r>
              <a:rPr lang="en-US" altLang="ko-KR"/>
              <a:t>3</a:t>
            </a:r>
            <a:endParaRPr lang="en-US" altLang="ko-KR" dirty="0"/>
          </a:p>
        </p:txBody>
      </p:sp>
    </p:spTree>
    <p:extLst>
      <p:ext uri="{BB962C8B-B14F-4D97-AF65-F5344CB8AC3E}">
        <p14:creationId xmlns:p14="http://schemas.microsoft.com/office/powerpoint/2010/main" val="1571059473"/>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09600"/>
          </a:xfrm>
        </p:spPr>
        <p:txBody>
          <a:bodyPr/>
          <a:lstStyle/>
          <a:p>
            <a:r>
              <a:rPr lang="en-US" dirty="0" smtClean="0"/>
              <a:t>Meeting Objectives</a:t>
            </a:r>
            <a:endParaRPr lang="en-US" dirty="0"/>
          </a:p>
        </p:txBody>
      </p:sp>
      <p:sp>
        <p:nvSpPr>
          <p:cNvPr id="3" name="Content Placeholder 2"/>
          <p:cNvSpPr>
            <a:spLocks noGrp="1"/>
          </p:cNvSpPr>
          <p:nvPr>
            <p:ph idx="1"/>
          </p:nvPr>
        </p:nvSpPr>
        <p:spPr>
          <a:xfrm>
            <a:off x="642910" y="1571612"/>
            <a:ext cx="7772400" cy="4114800"/>
          </a:xfrm>
        </p:spPr>
        <p:txBody>
          <a:bodyPr>
            <a:normAutofit/>
          </a:bodyPr>
          <a:lstStyle/>
          <a:p>
            <a:r>
              <a:rPr lang="en-US" sz="2400" dirty="0" smtClean="0"/>
              <a:t>Review PAR and CSD</a:t>
            </a:r>
            <a:endParaRPr lang="en-US" sz="2400" dirty="0"/>
          </a:p>
          <a:p>
            <a:endParaRPr lang="en-US" sz="2400" dirty="0"/>
          </a:p>
          <a:p>
            <a:r>
              <a:rPr lang="en-US" sz="2400" dirty="0" smtClean="0"/>
              <a:t>Review received comments on PAR and CSD</a:t>
            </a:r>
            <a:endParaRPr lang="en-US" sz="2400" dirty="0"/>
          </a:p>
          <a:p>
            <a:endParaRPr lang="en-US" sz="2400" dirty="0" smtClean="0"/>
          </a:p>
          <a:p>
            <a:r>
              <a:rPr lang="en-US" sz="2400" dirty="0" smtClean="0"/>
              <a:t>Resolve comments received for PAR and CSD </a:t>
            </a:r>
          </a:p>
          <a:p>
            <a:endParaRPr lang="en-US" sz="2400" dirty="0" smtClean="0"/>
          </a:p>
          <a:p>
            <a:r>
              <a:rPr lang="en-US" sz="2400" dirty="0" smtClean="0"/>
              <a:t>Prepare Provisional Timeline</a:t>
            </a:r>
          </a:p>
          <a:p>
            <a:endParaRPr lang="en-US" sz="2400" dirty="0" smtClean="0"/>
          </a:p>
          <a:p>
            <a:r>
              <a:rPr lang="en-US" sz="2400" dirty="0" smtClean="0"/>
              <a:t>Next </a:t>
            </a:r>
            <a:r>
              <a:rPr lang="en-US" sz="2400" dirty="0"/>
              <a:t>Steps</a:t>
            </a:r>
          </a:p>
          <a:p>
            <a:endParaRPr lang="en-US" sz="2400" dirty="0" smtClean="0"/>
          </a:p>
        </p:txBody>
      </p:sp>
      <p:sp>
        <p:nvSpPr>
          <p:cNvPr id="4" name="Date Placeholder 3"/>
          <p:cNvSpPr>
            <a:spLocks noGrp="1"/>
          </p:cNvSpPr>
          <p:nvPr>
            <p:ph type="dt" sz="half" idx="10"/>
          </p:nvPr>
        </p:nvSpPr>
        <p:spPr/>
        <p:txBody>
          <a:bodyPr/>
          <a:lstStyle/>
          <a:p>
            <a:pPr>
              <a:defRPr/>
            </a:pPr>
            <a:fld id="{2A323817-D9C1-4AB9-9CC5-994FF65E58C5}" type="datetime1">
              <a:rPr lang="en-US" altLang="ko-KR" smtClean="0"/>
              <a:t>3/17/16</a:t>
            </a:fld>
            <a:endParaRPr lang="en-US" altLang="ko-KR" dirty="0"/>
          </a:p>
        </p:txBody>
      </p:sp>
      <p:sp>
        <p:nvSpPr>
          <p:cNvPr id="6" name="Slide Number Placeholder 5"/>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4</a:t>
            </a:fld>
            <a:endParaRPr lang="en-US" altLang="ko-KR"/>
          </a:p>
        </p:txBody>
      </p:sp>
      <p:sp>
        <p:nvSpPr>
          <p:cNvPr id="8" name="Footer Placeholder 5"/>
          <p:cNvSpPr>
            <a:spLocks noGrp="1"/>
          </p:cNvSpPr>
          <p:nvPr>
            <p:ph type="ftr" sz="quarter" idx="11"/>
          </p:nvPr>
        </p:nvSpPr>
        <p:spPr>
          <a:xfrm>
            <a:off x="5143500" y="6475413"/>
            <a:ext cx="3467100" cy="184150"/>
          </a:xfrm>
        </p:spPr>
        <p:txBody>
          <a:bodyPr/>
          <a:lstStyle/>
          <a:p>
            <a:pPr>
              <a:defRPr/>
            </a:pPr>
            <a:r>
              <a:rPr lang="en-US" dirty="0"/>
              <a:t>Kunal Shah (Silver Spring Networks)</a:t>
            </a:r>
          </a:p>
        </p:txBody>
      </p:sp>
    </p:spTree>
    <p:extLst>
      <p:ext uri="{BB962C8B-B14F-4D97-AF65-F5344CB8AC3E}">
        <p14:creationId xmlns:p14="http://schemas.microsoft.com/office/powerpoint/2010/main" val="6617525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4348" y="457200"/>
            <a:ext cx="7772400" cy="1066800"/>
          </a:xfrm>
        </p:spPr>
        <p:txBody>
          <a:bodyPr/>
          <a:lstStyle/>
          <a:p>
            <a:r>
              <a:rPr lang="en-US" dirty="0" smtClean="0"/>
              <a:t>Achievements</a:t>
            </a:r>
            <a:endParaRPr lang="en-US" dirty="0"/>
          </a:p>
        </p:txBody>
      </p:sp>
      <p:sp>
        <p:nvSpPr>
          <p:cNvPr id="3" name="Content Placeholder 2"/>
          <p:cNvSpPr>
            <a:spLocks noGrp="1"/>
          </p:cNvSpPr>
          <p:nvPr>
            <p:ph idx="1"/>
          </p:nvPr>
        </p:nvSpPr>
        <p:spPr>
          <a:xfrm>
            <a:off x="381000" y="1524000"/>
            <a:ext cx="8382000" cy="3810000"/>
          </a:xfrm>
        </p:spPr>
        <p:txBody>
          <a:bodyPr/>
          <a:lstStyle/>
          <a:p>
            <a:pPr>
              <a:buClr>
                <a:schemeClr val="accent5">
                  <a:lumMod val="75000"/>
                </a:schemeClr>
              </a:buClr>
              <a:buSzPct val="150000"/>
              <a:buFont typeface="Wingdings" charset="2"/>
              <a:buChar char="ü"/>
            </a:pPr>
            <a:r>
              <a:rPr lang="en-US" sz="2400" dirty="0"/>
              <a:t>3</a:t>
            </a:r>
            <a:r>
              <a:rPr lang="en-US" sz="2400" dirty="0" smtClean="0"/>
              <a:t> time slots used at this meeting</a:t>
            </a:r>
          </a:p>
          <a:p>
            <a:pPr>
              <a:buClr>
                <a:schemeClr val="accent5">
                  <a:lumMod val="75000"/>
                </a:schemeClr>
              </a:buClr>
              <a:buSzPct val="150000"/>
              <a:buFont typeface="Wingdings" charset="2"/>
              <a:buChar char="ü"/>
            </a:pPr>
            <a:endParaRPr lang="en-US" sz="2400" dirty="0"/>
          </a:p>
          <a:p>
            <a:pPr>
              <a:buClr>
                <a:schemeClr val="accent5">
                  <a:lumMod val="75000"/>
                </a:schemeClr>
              </a:buClr>
              <a:buSzPct val="150000"/>
              <a:buFont typeface="Wingdings" charset="2"/>
              <a:buChar char="ü"/>
            </a:pPr>
            <a:r>
              <a:rPr lang="en-US" sz="2400" dirty="0" smtClean="0"/>
              <a:t>PAR &amp; CSD Comments resolved - included in document </a:t>
            </a:r>
            <a:r>
              <a:rPr lang="fr-FR" sz="2400" dirty="0" smtClean="0"/>
              <a:t>15-16-0265-00-0000-802-15-responses-to-15-4v-par-csd-comments</a:t>
            </a:r>
            <a:endParaRPr lang="en-US" sz="2400" dirty="0"/>
          </a:p>
          <a:p>
            <a:pPr>
              <a:buClr>
                <a:schemeClr val="accent5">
                  <a:lumMod val="75000"/>
                </a:schemeClr>
              </a:buClr>
              <a:buSzPct val="150000"/>
              <a:buFont typeface="Wingdings" charset="2"/>
              <a:buChar char="ü"/>
            </a:pPr>
            <a:endParaRPr lang="en-US" sz="2400" dirty="0" smtClean="0"/>
          </a:p>
          <a:p>
            <a:pPr>
              <a:buClr>
                <a:schemeClr val="accent5">
                  <a:lumMod val="75000"/>
                </a:schemeClr>
              </a:buClr>
              <a:buSzPct val="150000"/>
              <a:buFont typeface="Wingdings" charset="2"/>
              <a:buChar char="ü"/>
            </a:pPr>
            <a:r>
              <a:rPr lang="en-US" sz="2400" dirty="0" smtClean="0"/>
              <a:t>Provisional Timeline agreed – see slide </a:t>
            </a:r>
            <a:r>
              <a:rPr lang="en-US" sz="2400" dirty="0"/>
              <a:t>7</a:t>
            </a:r>
            <a:endParaRPr lang="en-US" sz="2400" dirty="0" smtClean="0"/>
          </a:p>
        </p:txBody>
      </p:sp>
      <p:sp>
        <p:nvSpPr>
          <p:cNvPr id="6" name="Slide Number Placeholder 5"/>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5</a:t>
            </a:fld>
            <a:endParaRPr lang="en-US" altLang="ko-KR"/>
          </a:p>
        </p:txBody>
      </p:sp>
      <p:sp>
        <p:nvSpPr>
          <p:cNvPr id="7" name="Date Placeholder 3"/>
          <p:cNvSpPr>
            <a:spLocks noGrp="1"/>
          </p:cNvSpPr>
          <p:nvPr>
            <p:ph type="dt" sz="half" idx="10"/>
          </p:nvPr>
        </p:nvSpPr>
        <p:spPr>
          <a:xfrm>
            <a:off x="685800" y="377825"/>
            <a:ext cx="1600200" cy="215900"/>
          </a:xfrm>
        </p:spPr>
        <p:txBody>
          <a:bodyPr/>
          <a:lstStyle/>
          <a:p>
            <a:pPr>
              <a:defRPr/>
            </a:pPr>
            <a:fld id="{82C5CF5D-973E-4227-8126-82E4BD2B3750}" type="datetime1">
              <a:rPr lang="en-US" altLang="ko-KR" smtClean="0"/>
              <a:t>3/17/16</a:t>
            </a:fld>
            <a:endParaRPr lang="en-US" altLang="ko-KR" dirty="0"/>
          </a:p>
        </p:txBody>
      </p:sp>
      <p:sp>
        <p:nvSpPr>
          <p:cNvPr id="9" name="Footer Placeholder 5"/>
          <p:cNvSpPr>
            <a:spLocks noGrp="1"/>
          </p:cNvSpPr>
          <p:nvPr>
            <p:ph type="ftr" sz="quarter" idx="11"/>
          </p:nvPr>
        </p:nvSpPr>
        <p:spPr>
          <a:xfrm>
            <a:off x="5143500" y="6475413"/>
            <a:ext cx="3467100" cy="184150"/>
          </a:xfrm>
        </p:spPr>
        <p:txBody>
          <a:bodyPr/>
          <a:lstStyle/>
          <a:p>
            <a:pPr>
              <a:defRPr/>
            </a:pPr>
            <a:r>
              <a:rPr lang="en-US" dirty="0"/>
              <a:t>Kunal Shah (Silver Spring Networks)</a:t>
            </a:r>
          </a:p>
        </p:txBody>
      </p:sp>
    </p:spTree>
    <p:extLst>
      <p:ext uri="{BB962C8B-B14F-4D97-AF65-F5344CB8AC3E}">
        <p14:creationId xmlns:p14="http://schemas.microsoft.com/office/powerpoint/2010/main" val="22976623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Plan for May Interim</a:t>
            </a:r>
            <a:endParaRPr lang="en-US" dirty="0"/>
          </a:p>
        </p:txBody>
      </p:sp>
      <p:sp>
        <p:nvSpPr>
          <p:cNvPr id="3" name="Content Placeholder 2"/>
          <p:cNvSpPr>
            <a:spLocks noGrp="1"/>
          </p:cNvSpPr>
          <p:nvPr>
            <p:ph idx="1"/>
          </p:nvPr>
        </p:nvSpPr>
        <p:spPr>
          <a:xfrm>
            <a:off x="609600" y="1752600"/>
            <a:ext cx="7772400" cy="4114800"/>
          </a:xfrm>
        </p:spPr>
        <p:txBody>
          <a:bodyPr/>
          <a:lstStyle/>
          <a:p>
            <a:endParaRPr lang="en-US" altLang="ja-JP" sz="2400" dirty="0" smtClean="0"/>
          </a:p>
          <a:p>
            <a:r>
              <a:rPr lang="en-US" altLang="ja-JP" sz="2400" dirty="0" smtClean="0"/>
              <a:t>Hear Proposals</a:t>
            </a:r>
          </a:p>
          <a:p>
            <a:pPr marL="457200" lvl="1" indent="0">
              <a:buNone/>
            </a:pPr>
            <a:endParaRPr lang="en-US" altLang="ja-JP" sz="2000" dirty="0"/>
          </a:p>
          <a:p>
            <a:pPr marL="857250" lvl="2" indent="0">
              <a:buNone/>
            </a:pPr>
            <a:endParaRPr lang="en-US" altLang="ja-JP" sz="2000" dirty="0" smtClean="0"/>
          </a:p>
          <a:p>
            <a:pPr marL="457200" lvl="1" indent="0">
              <a:buNone/>
            </a:pPr>
            <a:endParaRPr lang="en-US" altLang="ja-JP" sz="2000" dirty="0"/>
          </a:p>
          <a:p>
            <a:pPr marL="91440" lvl="2" indent="0">
              <a:spcBef>
                <a:spcPts val="0"/>
              </a:spcBef>
              <a:buNone/>
            </a:pPr>
            <a:endParaRPr lang="en-US" altLang="ja-JP" sz="2000" dirty="0"/>
          </a:p>
          <a:p>
            <a:pPr lvl="2">
              <a:buFont typeface="Wingdings" panose="05000000000000000000" pitchFamily="2" charset="2"/>
              <a:buChar char="ü"/>
            </a:pPr>
            <a:endParaRPr lang="en-US" altLang="ja-JP" sz="2000" dirty="0"/>
          </a:p>
          <a:p>
            <a:pPr marL="857250" lvl="2" indent="0">
              <a:buNone/>
            </a:pPr>
            <a:r>
              <a:rPr lang="en-US" altLang="ja-JP" sz="2000" dirty="0"/>
              <a:t>	</a:t>
            </a:r>
            <a:r>
              <a:rPr lang="en-US" altLang="ja-JP" sz="2000" dirty="0" smtClean="0"/>
              <a:t>				</a:t>
            </a:r>
          </a:p>
          <a:p>
            <a:endParaRPr lang="en-US" altLang="ja-JP" dirty="0" smtClean="0"/>
          </a:p>
          <a:p>
            <a:pPr>
              <a:buNone/>
            </a:pPr>
            <a:endParaRPr lang="en-US" altLang="ja-JP" sz="1400" dirty="0" smtClean="0"/>
          </a:p>
          <a:p>
            <a:pPr lvl="1"/>
            <a:endParaRPr lang="en-US" sz="1800" dirty="0" smtClean="0"/>
          </a:p>
          <a:p>
            <a:pPr lvl="1">
              <a:buNone/>
            </a:pPr>
            <a:endParaRPr lang="en-US" sz="1400" dirty="0" smtClean="0"/>
          </a:p>
          <a:p>
            <a:endParaRPr lang="en-US" sz="2000" dirty="0" smtClean="0"/>
          </a:p>
          <a:p>
            <a:pPr lvl="1"/>
            <a:endParaRPr lang="en-US" sz="2000" dirty="0" smtClean="0"/>
          </a:p>
        </p:txBody>
      </p:sp>
      <p:sp>
        <p:nvSpPr>
          <p:cNvPr id="6" name="Slide Number Placeholder 5"/>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6</a:t>
            </a:fld>
            <a:endParaRPr lang="en-US" altLang="ko-KR"/>
          </a:p>
        </p:txBody>
      </p:sp>
      <p:sp>
        <p:nvSpPr>
          <p:cNvPr id="7" name="Date Placeholder 3"/>
          <p:cNvSpPr>
            <a:spLocks noGrp="1"/>
          </p:cNvSpPr>
          <p:nvPr>
            <p:ph type="dt" sz="half" idx="10"/>
          </p:nvPr>
        </p:nvSpPr>
        <p:spPr>
          <a:xfrm>
            <a:off x="685800" y="377825"/>
            <a:ext cx="1600200" cy="215900"/>
          </a:xfrm>
        </p:spPr>
        <p:txBody>
          <a:bodyPr/>
          <a:lstStyle/>
          <a:p>
            <a:pPr>
              <a:defRPr/>
            </a:pPr>
            <a:fld id="{EAFF7C8D-ACC3-47AB-90A9-75731EADB2DA}" type="datetime1">
              <a:rPr lang="en-US" altLang="ko-KR" smtClean="0"/>
              <a:t>3/17/16</a:t>
            </a:fld>
            <a:endParaRPr lang="en-US" altLang="ko-KR" dirty="0"/>
          </a:p>
        </p:txBody>
      </p:sp>
      <p:sp>
        <p:nvSpPr>
          <p:cNvPr id="9" name="Footer Placeholder 5"/>
          <p:cNvSpPr>
            <a:spLocks noGrp="1"/>
          </p:cNvSpPr>
          <p:nvPr>
            <p:ph type="ftr" sz="quarter" idx="11"/>
          </p:nvPr>
        </p:nvSpPr>
        <p:spPr>
          <a:xfrm>
            <a:off x="5143500" y="6475413"/>
            <a:ext cx="3467100" cy="184150"/>
          </a:xfrm>
        </p:spPr>
        <p:txBody>
          <a:bodyPr/>
          <a:lstStyle/>
          <a:p>
            <a:pPr>
              <a:defRPr/>
            </a:pPr>
            <a:r>
              <a:rPr lang="en-US" dirty="0"/>
              <a:t>Kunal Shah (Silver Spring Networks)</a:t>
            </a:r>
          </a:p>
        </p:txBody>
      </p:sp>
    </p:spTree>
    <p:extLst>
      <p:ext uri="{BB962C8B-B14F-4D97-AF65-F5344CB8AC3E}">
        <p14:creationId xmlns:p14="http://schemas.microsoft.com/office/powerpoint/2010/main" val="96842179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Timeline</a:t>
            </a:r>
            <a:endParaRPr lang="ko-KR" altLang="en-US" dirty="0"/>
          </a:p>
        </p:txBody>
      </p:sp>
      <p:sp>
        <p:nvSpPr>
          <p:cNvPr id="3" name="내용 개체 틀 2"/>
          <p:cNvSpPr>
            <a:spLocks noGrp="1"/>
          </p:cNvSpPr>
          <p:nvPr>
            <p:ph idx="1"/>
          </p:nvPr>
        </p:nvSpPr>
        <p:spPr>
          <a:xfrm>
            <a:off x="304800" y="1571612"/>
            <a:ext cx="8686800" cy="4843482"/>
          </a:xfrm>
        </p:spPr>
        <p:txBody>
          <a:bodyPr>
            <a:normAutofit/>
          </a:bodyPr>
          <a:lstStyle/>
          <a:p>
            <a:r>
              <a:rPr lang="en-US" altLang="ko-KR" sz="2000" dirty="0" smtClean="0"/>
              <a:t>TG formation</a:t>
            </a:r>
            <a:r>
              <a:rPr lang="en-US" altLang="ko-KR" sz="2000" dirty="0"/>
              <a:t>	</a:t>
            </a:r>
            <a:r>
              <a:rPr lang="en-US" altLang="ko-KR" sz="2000" dirty="0" smtClean="0"/>
              <a:t>					March 2016</a:t>
            </a:r>
          </a:p>
          <a:p>
            <a:r>
              <a:rPr lang="en-US" altLang="ko-KR" sz="2000" dirty="0" smtClean="0"/>
              <a:t>Call for Proposals					March 2016</a:t>
            </a:r>
          </a:p>
          <a:p>
            <a:r>
              <a:rPr lang="en-US" altLang="ko-KR" sz="2000" dirty="0"/>
              <a:t>Presentation of </a:t>
            </a:r>
            <a:r>
              <a:rPr lang="en-US" altLang="ko-KR" sz="2000" dirty="0" smtClean="0"/>
              <a:t>Proposals				May 2016</a:t>
            </a:r>
          </a:p>
          <a:p>
            <a:r>
              <a:rPr lang="en-US" altLang="ko-KR" sz="2000" dirty="0" smtClean="0"/>
              <a:t>Start Letter Ballot				         	July 2016</a:t>
            </a:r>
          </a:p>
          <a:p>
            <a:r>
              <a:rPr lang="en-US" altLang="ko-KR" sz="2000" dirty="0" smtClean="0"/>
              <a:t>LB comment resolution + 2 </a:t>
            </a:r>
            <a:r>
              <a:rPr lang="en-US" altLang="ko-KR" sz="2000" dirty="0" err="1" smtClean="0"/>
              <a:t>recirculations</a:t>
            </a:r>
            <a:r>
              <a:rPr lang="en-US" altLang="ko-KR" sz="2000" dirty="0" smtClean="0"/>
              <a:t>		Aug – Nov 2016</a:t>
            </a:r>
          </a:p>
          <a:p>
            <a:r>
              <a:rPr lang="en-US" altLang="ko-KR" sz="2000" dirty="0" smtClean="0"/>
              <a:t>Sponsor Ballot 					Nov 2016</a:t>
            </a:r>
          </a:p>
          <a:p>
            <a:r>
              <a:rPr lang="en-US" altLang="ko-KR" sz="2000" dirty="0" smtClean="0"/>
              <a:t>SB comment resolution + 2 </a:t>
            </a:r>
            <a:r>
              <a:rPr lang="en-US" altLang="ko-KR" sz="2000" dirty="0" err="1" smtClean="0"/>
              <a:t>recirculations</a:t>
            </a:r>
            <a:r>
              <a:rPr lang="en-US" altLang="ko-KR" sz="2000" dirty="0" smtClean="0"/>
              <a:t>		Dec – March 2017</a:t>
            </a:r>
            <a:endParaRPr lang="en-US" altLang="ko-KR" sz="2000" dirty="0"/>
          </a:p>
          <a:p>
            <a:r>
              <a:rPr lang="en-US" altLang="ko-KR" sz="2000" dirty="0" err="1" smtClean="0"/>
              <a:t>RevCom</a:t>
            </a:r>
            <a:r>
              <a:rPr lang="en-US" altLang="ko-KR" sz="2000" dirty="0" smtClean="0"/>
              <a:t> submission 				March 2017</a:t>
            </a:r>
          </a:p>
        </p:txBody>
      </p:sp>
      <p:sp>
        <p:nvSpPr>
          <p:cNvPr id="7" name="Slide Number Placeholder 6"/>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7</a:t>
            </a:fld>
            <a:endParaRPr lang="en-US" altLang="ko-KR"/>
          </a:p>
        </p:txBody>
      </p:sp>
      <p:sp>
        <p:nvSpPr>
          <p:cNvPr id="8" name="Date Placeholder 3"/>
          <p:cNvSpPr>
            <a:spLocks noGrp="1"/>
          </p:cNvSpPr>
          <p:nvPr>
            <p:ph type="dt" sz="half" idx="10"/>
          </p:nvPr>
        </p:nvSpPr>
        <p:spPr>
          <a:xfrm>
            <a:off x="685800" y="377825"/>
            <a:ext cx="1600200" cy="215900"/>
          </a:xfrm>
        </p:spPr>
        <p:txBody>
          <a:bodyPr/>
          <a:lstStyle/>
          <a:p>
            <a:pPr>
              <a:defRPr/>
            </a:pPr>
            <a:fld id="{D3EEC69B-3E42-49C8-9776-9F7510C08F85}" type="datetime1">
              <a:rPr lang="en-US" altLang="ko-KR" smtClean="0"/>
              <a:t>3/17/16</a:t>
            </a:fld>
            <a:endParaRPr lang="en-US" altLang="ko-KR" dirty="0"/>
          </a:p>
        </p:txBody>
      </p:sp>
      <p:sp>
        <p:nvSpPr>
          <p:cNvPr id="9" name="Footer Placeholder 5"/>
          <p:cNvSpPr>
            <a:spLocks noGrp="1"/>
          </p:cNvSpPr>
          <p:nvPr>
            <p:ph type="ftr" sz="quarter" idx="11"/>
          </p:nvPr>
        </p:nvSpPr>
        <p:spPr>
          <a:xfrm>
            <a:off x="5143500" y="6475413"/>
            <a:ext cx="3467100" cy="184150"/>
          </a:xfrm>
        </p:spPr>
        <p:txBody>
          <a:bodyPr/>
          <a:lstStyle/>
          <a:p>
            <a:pPr>
              <a:defRPr/>
            </a:pPr>
            <a:r>
              <a:rPr lang="en-US" dirty="0"/>
              <a:t>Kunal Shah (Silver Spring Networks)</a:t>
            </a:r>
          </a:p>
        </p:txBody>
      </p:sp>
    </p:spTree>
    <p:extLst>
      <p:ext uri="{BB962C8B-B14F-4D97-AF65-F5344CB8AC3E}">
        <p14:creationId xmlns:p14="http://schemas.microsoft.com/office/powerpoint/2010/main" val="52880889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709613"/>
            <a:ext cx="7772400" cy="533400"/>
          </a:xfrm>
        </p:spPr>
        <p:txBody>
          <a:bodyPr/>
          <a:lstStyle/>
          <a:p>
            <a:pPr lvl="2"/>
            <a:r>
              <a:rPr lang="en-US" dirty="0"/>
              <a:t>Study Group approval of PAR and CSD </a:t>
            </a:r>
          </a:p>
        </p:txBody>
      </p:sp>
      <p:sp>
        <p:nvSpPr>
          <p:cNvPr id="3" name="Content Placeholder 2"/>
          <p:cNvSpPr>
            <a:spLocks noGrp="1"/>
          </p:cNvSpPr>
          <p:nvPr>
            <p:ph idx="1"/>
          </p:nvPr>
        </p:nvSpPr>
        <p:spPr>
          <a:xfrm>
            <a:off x="660400" y="1393826"/>
            <a:ext cx="7772400" cy="4435474"/>
          </a:xfrm>
        </p:spPr>
        <p:txBody>
          <a:bodyPr>
            <a:normAutofit/>
          </a:bodyPr>
          <a:lstStyle/>
          <a:p>
            <a:pPr marL="0" indent="0">
              <a:buNone/>
            </a:pPr>
            <a:r>
              <a:rPr lang="en-US" sz="2400" i="1" dirty="0"/>
              <a:t>Request that the PAR and CSD contained in documents </a:t>
            </a:r>
            <a:r>
              <a:rPr lang="en-US" sz="2400" i="1" dirty="0" smtClean="0"/>
              <a:t>15-16-0130-02 </a:t>
            </a:r>
            <a:r>
              <a:rPr lang="en-US" sz="2400" i="1" dirty="0"/>
              <a:t>and </a:t>
            </a:r>
            <a:r>
              <a:rPr lang="en-US" sz="2400" i="1" dirty="0" smtClean="0"/>
              <a:t>15-16-0131-01, </a:t>
            </a:r>
            <a:r>
              <a:rPr lang="en-US" sz="2400" i="1" dirty="0"/>
              <a:t>respectively</a:t>
            </a:r>
            <a:r>
              <a:rPr lang="en-US" sz="2400" dirty="0"/>
              <a:t>,</a:t>
            </a:r>
            <a:r>
              <a:rPr lang="en-US" sz="2400" i="1" dirty="0"/>
              <a:t> be approved for submission to the WG for its approval and that the EC be requested to forward the PAR to </a:t>
            </a:r>
            <a:r>
              <a:rPr lang="en-US" sz="2400" i="1" dirty="0" err="1" smtClean="0"/>
              <a:t>NesCom</a:t>
            </a:r>
            <a:endParaRPr lang="en-US" sz="2400" dirty="0"/>
          </a:p>
          <a:p>
            <a:endParaRPr lang="en-US" sz="2000" dirty="0"/>
          </a:p>
          <a:p>
            <a:pPr marL="0" indent="0">
              <a:buNone/>
            </a:pPr>
            <a:r>
              <a:rPr lang="en-US" sz="2000" dirty="0" smtClean="0"/>
              <a:t>Moved by: Clint Powell</a:t>
            </a:r>
            <a:endParaRPr lang="en-US" sz="2000" dirty="0"/>
          </a:p>
          <a:p>
            <a:pPr marL="0" indent="0">
              <a:buNone/>
            </a:pPr>
            <a:r>
              <a:rPr lang="en-US" sz="2000" dirty="0" smtClean="0"/>
              <a:t>Seconded by: Frank </a:t>
            </a:r>
            <a:r>
              <a:rPr lang="en-US" sz="2000" dirty="0" err="1" smtClean="0"/>
              <a:t>Poegel</a:t>
            </a:r>
            <a:endParaRPr lang="en-US" sz="2000" dirty="0" smtClean="0"/>
          </a:p>
          <a:p>
            <a:pPr marL="0" indent="0">
              <a:buNone/>
            </a:pPr>
            <a:endParaRPr lang="en-US" sz="2000" dirty="0" smtClean="0"/>
          </a:p>
          <a:p>
            <a:pPr marL="0" indent="0">
              <a:buNone/>
            </a:pPr>
            <a:r>
              <a:rPr lang="en-US" sz="2000" dirty="0" smtClean="0"/>
              <a:t>Approved </a:t>
            </a:r>
            <a:r>
              <a:rPr lang="en-US" sz="2000" dirty="0"/>
              <a:t>by unanimous </a:t>
            </a:r>
            <a:r>
              <a:rPr lang="en-US" sz="2000" dirty="0" smtClean="0"/>
              <a:t>consent</a:t>
            </a:r>
            <a:endParaRPr lang="en-US" sz="2000" dirty="0"/>
          </a:p>
          <a:p>
            <a:pPr marL="0" indent="0">
              <a:buNone/>
            </a:pPr>
            <a:endParaRPr lang="en-US" dirty="0"/>
          </a:p>
        </p:txBody>
      </p:sp>
      <p:sp>
        <p:nvSpPr>
          <p:cNvPr id="5" name="Footer Placeholder 4"/>
          <p:cNvSpPr>
            <a:spLocks noGrp="1"/>
          </p:cNvSpPr>
          <p:nvPr>
            <p:ph type="ftr" sz="quarter" idx="11"/>
          </p:nvPr>
        </p:nvSpPr>
        <p:spPr/>
        <p:txBody>
          <a:bodyPr/>
          <a:lstStyle/>
          <a:p>
            <a:pPr>
              <a:defRPr/>
            </a:pPr>
            <a:r>
              <a:rPr lang="en-US" smtClean="0"/>
              <a:t>Kunal Shah (Silver Spring Networks)</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8</a:t>
            </a:fld>
            <a:endParaRPr lang="en-US"/>
          </a:p>
        </p:txBody>
      </p:sp>
      <p:sp>
        <p:nvSpPr>
          <p:cNvPr id="7" name="Date Placeholder 3"/>
          <p:cNvSpPr>
            <a:spLocks noGrp="1"/>
          </p:cNvSpPr>
          <p:nvPr>
            <p:ph type="dt" sz="half" idx="10"/>
          </p:nvPr>
        </p:nvSpPr>
        <p:spPr>
          <a:xfrm>
            <a:off x="685800" y="377825"/>
            <a:ext cx="1600200" cy="215900"/>
          </a:xfrm>
        </p:spPr>
        <p:txBody>
          <a:bodyPr/>
          <a:lstStyle/>
          <a:p>
            <a:pPr>
              <a:defRPr/>
            </a:pPr>
            <a:fld id="{D3EEC69B-3E42-49C8-9776-9F7510C08F85}" type="datetime1">
              <a:rPr lang="en-US" altLang="ko-KR" smtClean="0"/>
              <a:t>3/17/16</a:t>
            </a:fld>
            <a:endParaRPr lang="en-US" altLang="ko-KR" dirty="0"/>
          </a:p>
        </p:txBody>
      </p:sp>
    </p:spTree>
    <p:extLst>
      <p:ext uri="{BB962C8B-B14F-4D97-AF65-F5344CB8AC3E}">
        <p14:creationId xmlns:p14="http://schemas.microsoft.com/office/powerpoint/2010/main" val="151921368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709613"/>
            <a:ext cx="7772400" cy="533400"/>
          </a:xfrm>
        </p:spPr>
        <p:txBody>
          <a:bodyPr/>
          <a:lstStyle/>
          <a:p>
            <a:pPr lvl="2"/>
            <a:r>
              <a:rPr lang="en-US" dirty="0"/>
              <a:t>WG approval of PAR and CSD </a:t>
            </a:r>
          </a:p>
        </p:txBody>
      </p:sp>
      <p:sp>
        <p:nvSpPr>
          <p:cNvPr id="3" name="Content Placeholder 2"/>
          <p:cNvSpPr>
            <a:spLocks noGrp="1"/>
          </p:cNvSpPr>
          <p:nvPr>
            <p:ph idx="1"/>
          </p:nvPr>
        </p:nvSpPr>
        <p:spPr>
          <a:xfrm>
            <a:off x="660400" y="1393826"/>
            <a:ext cx="7772400" cy="4435474"/>
          </a:xfrm>
        </p:spPr>
        <p:txBody>
          <a:bodyPr>
            <a:normAutofit lnSpcReduction="10000"/>
          </a:bodyPr>
          <a:lstStyle/>
          <a:p>
            <a:pPr marL="0" indent="0">
              <a:buNone/>
            </a:pPr>
            <a:r>
              <a:rPr lang="en-US" sz="2000" i="1" dirty="0" smtClean="0"/>
              <a:t>Request </a:t>
            </a:r>
            <a:r>
              <a:rPr lang="en-US" sz="2000" i="1" dirty="0"/>
              <a:t>that the PAR and CSD contained in documents </a:t>
            </a:r>
            <a:r>
              <a:rPr lang="en-US" sz="2000" i="1" dirty="0" smtClean="0"/>
              <a:t>15-16-0130-02 </a:t>
            </a:r>
            <a:r>
              <a:rPr lang="en-US" sz="2000" i="1" dirty="0"/>
              <a:t>and </a:t>
            </a:r>
            <a:r>
              <a:rPr lang="en-US" sz="2000" i="1" dirty="0" smtClean="0"/>
              <a:t>15-16-0131-01, </a:t>
            </a:r>
            <a:r>
              <a:rPr lang="en-US" sz="2000" i="1" dirty="0"/>
              <a:t>respectively, be approved by the IEEE 802.15 WG and that the EC be requested to forward the PAR to </a:t>
            </a:r>
            <a:r>
              <a:rPr lang="en-US" sz="2000" i="1" dirty="0" err="1"/>
              <a:t>NesCom</a:t>
            </a:r>
            <a:r>
              <a:rPr lang="en-US" sz="2000" i="1" dirty="0"/>
              <a:t>. The 802.15 working group chair and technical editor are authorized to make additional modifications to the PAR and CSD as needed to reflect EC discussion at its closing meeting.</a:t>
            </a:r>
            <a:endParaRPr lang="en-US" sz="1800" dirty="0"/>
          </a:p>
          <a:p>
            <a:endParaRPr lang="en-US" sz="2000" dirty="0"/>
          </a:p>
          <a:p>
            <a:pPr marL="0" indent="0">
              <a:buNone/>
            </a:pPr>
            <a:r>
              <a:rPr lang="en-US" sz="2000" dirty="0" smtClean="0"/>
              <a:t>Moved by: Kunal Shah</a:t>
            </a:r>
            <a:endParaRPr lang="en-US" sz="2000" dirty="0"/>
          </a:p>
          <a:p>
            <a:pPr marL="0" indent="0">
              <a:buNone/>
            </a:pPr>
            <a:r>
              <a:rPr lang="en-US" sz="2000" dirty="0" smtClean="0"/>
              <a:t>Seconded by: </a:t>
            </a:r>
            <a:r>
              <a:rPr lang="en-US" sz="2000" dirty="0" err="1" smtClean="0"/>
              <a:t>Tero</a:t>
            </a:r>
            <a:r>
              <a:rPr lang="en-US" sz="2000" dirty="0"/>
              <a:t> </a:t>
            </a:r>
            <a:r>
              <a:rPr lang="en-US" sz="2000" dirty="0" err="1"/>
              <a:t>Kivinen</a:t>
            </a:r>
            <a:endParaRPr lang="en-US" sz="2000" dirty="0" smtClean="0"/>
          </a:p>
          <a:p>
            <a:pPr marL="0" indent="0">
              <a:buNone/>
            </a:pPr>
            <a:endParaRPr lang="en-US" sz="2000" dirty="0" smtClean="0"/>
          </a:p>
          <a:p>
            <a:pPr marL="0" indent="0">
              <a:buNone/>
            </a:pPr>
            <a:r>
              <a:rPr lang="en-US" sz="2000" b="1" i="1" dirty="0"/>
              <a:t>Y: </a:t>
            </a:r>
            <a:r>
              <a:rPr lang="en-US" sz="2000" b="1" i="1" dirty="0" smtClean="0"/>
              <a:t>42, </a:t>
            </a:r>
            <a:r>
              <a:rPr lang="en-US" sz="2000" b="1" i="1" dirty="0"/>
              <a:t>N: </a:t>
            </a:r>
            <a:r>
              <a:rPr lang="en-US" sz="2000" b="1" i="1" dirty="0" smtClean="0"/>
              <a:t>0, </a:t>
            </a:r>
            <a:r>
              <a:rPr lang="en-US" sz="2000" b="1" i="1" dirty="0"/>
              <a:t>A</a:t>
            </a:r>
            <a:r>
              <a:rPr lang="en-US" sz="2000" b="1" i="1" dirty="0" smtClean="0"/>
              <a:t>: 0</a:t>
            </a:r>
            <a:endParaRPr lang="en-US" sz="2000" b="1" i="1" dirty="0"/>
          </a:p>
          <a:p>
            <a:pPr marL="0" indent="0">
              <a:buNone/>
            </a:pPr>
            <a:endParaRPr lang="en-US" sz="2000" dirty="0" smtClean="0"/>
          </a:p>
          <a:p>
            <a:pPr marL="0" indent="0">
              <a:buNone/>
            </a:pPr>
            <a:r>
              <a:rPr lang="en-US" sz="2000" dirty="0"/>
              <a:t>Approved by unanimous consent</a:t>
            </a:r>
          </a:p>
          <a:p>
            <a:pPr marL="0" indent="0">
              <a:buNone/>
            </a:pPr>
            <a:endParaRPr lang="en-US" dirty="0"/>
          </a:p>
        </p:txBody>
      </p:sp>
      <p:sp>
        <p:nvSpPr>
          <p:cNvPr id="5" name="Footer Placeholder 4"/>
          <p:cNvSpPr>
            <a:spLocks noGrp="1"/>
          </p:cNvSpPr>
          <p:nvPr>
            <p:ph type="ftr" sz="quarter" idx="11"/>
          </p:nvPr>
        </p:nvSpPr>
        <p:spPr/>
        <p:txBody>
          <a:bodyPr/>
          <a:lstStyle/>
          <a:p>
            <a:pPr>
              <a:defRPr/>
            </a:pPr>
            <a:r>
              <a:rPr lang="en-US" smtClean="0"/>
              <a:t>Kunal Shah (Silver Spring Networks)</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9</a:t>
            </a:fld>
            <a:endParaRPr lang="en-US"/>
          </a:p>
        </p:txBody>
      </p:sp>
      <p:sp>
        <p:nvSpPr>
          <p:cNvPr id="7" name="Date Placeholder 3"/>
          <p:cNvSpPr>
            <a:spLocks noGrp="1"/>
          </p:cNvSpPr>
          <p:nvPr>
            <p:ph type="dt" sz="half" idx="10"/>
          </p:nvPr>
        </p:nvSpPr>
        <p:spPr>
          <a:xfrm>
            <a:off x="685800" y="381000"/>
            <a:ext cx="1600200" cy="215900"/>
          </a:xfrm>
        </p:spPr>
        <p:txBody>
          <a:bodyPr/>
          <a:lstStyle/>
          <a:p>
            <a:pPr>
              <a:defRPr/>
            </a:pPr>
            <a:fld id="{2A323817-D9C1-4AB9-9CC5-994FF65E58C5}" type="datetime1">
              <a:rPr lang="en-US" altLang="ko-KR" smtClean="0"/>
              <a:t>3/17/16</a:t>
            </a:fld>
            <a:endParaRPr lang="en-US" altLang="ko-KR" dirty="0"/>
          </a:p>
        </p:txBody>
      </p:sp>
    </p:spTree>
    <p:extLst>
      <p:ext uri="{BB962C8B-B14F-4D97-AF65-F5344CB8AC3E}">
        <p14:creationId xmlns:p14="http://schemas.microsoft.com/office/powerpoint/2010/main" val="1869900635"/>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37889</TotalTime>
  <Words>468</Words>
  <Application>Microsoft Macintosh PowerPoint</Application>
  <PresentationFormat>On-screen Show (4:3)</PresentationFormat>
  <Paragraphs>128</Paragraphs>
  <Slides>10</Slides>
  <Notes>6</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10</vt:i4>
      </vt:variant>
    </vt:vector>
  </HeadingPairs>
  <TitlesOfParts>
    <vt:vector size="17" baseType="lpstr">
      <vt:lpstr>MS PGothic</vt:lpstr>
      <vt:lpstr>ＭＳ Ｐゴシック</vt:lpstr>
      <vt:lpstr>Wingdings</vt:lpstr>
      <vt:lpstr>굴림</vt:lpstr>
      <vt:lpstr>Arial</vt:lpstr>
      <vt:lpstr>Times New Roman</vt:lpstr>
      <vt:lpstr>Default Design</vt:lpstr>
      <vt:lpstr>PowerPoint Presentation</vt:lpstr>
      <vt:lpstr>SG4v Closing Report</vt:lpstr>
      <vt:lpstr>PowerPoint Presentation</vt:lpstr>
      <vt:lpstr>Meeting Objectives</vt:lpstr>
      <vt:lpstr>Achievements</vt:lpstr>
      <vt:lpstr>Plan for May Interim</vt:lpstr>
      <vt:lpstr>Timeline</vt:lpstr>
      <vt:lpstr>Study Group approval of PAR and CSD </vt:lpstr>
      <vt:lpstr>WG approval of PAR and CSD </vt:lpstr>
      <vt:lpstr>PowerPoint Presentation</vt:lpstr>
    </vt:vector>
  </TitlesOfParts>
  <Manager/>
  <Company>Silver Spring Networks</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SG4v Closing Report for Macau</dc:title>
  <dc:subject>IEEE 802.15 </dc:subject>
  <dc:creator>Kunal Shah</dc:creator>
  <cp:keywords/>
  <dc:description/>
  <cp:lastModifiedBy>Kunal Shah</cp:lastModifiedBy>
  <cp:revision>647</cp:revision>
  <cp:lastPrinted>2015-07-14T16:02:16Z</cp:lastPrinted>
  <dcterms:created xsi:type="dcterms:W3CDTF">2009-07-12T16:25:16Z</dcterms:created>
  <dcterms:modified xsi:type="dcterms:W3CDTF">2016-03-17T10:20:30Z</dcterms:modified>
  <cp:category/>
</cp:coreProperties>
</file>