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9" r:id="rId2"/>
    <p:sldId id="262" r:id="rId3"/>
    <p:sldId id="263" r:id="rId4"/>
    <p:sldId id="269" r:id="rId5"/>
    <p:sldId id="264" r:id="rId6"/>
    <p:sldId id="271" r:id="rId7"/>
    <p:sldId id="270" r:id="rId8"/>
    <p:sldId id="268"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Jan. 2016</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Jan.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802.15-16-0113-01-0008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Jan. 2016</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solidFill>
                  <a:srgbClr val="FF0000"/>
                </a:solidFill>
                <a:ea typeface="굴림" charset="-127"/>
              </a:rPr>
              <a:t>Updated IEEE 802.15.8 PAC Draft</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a:t>
            </a:r>
            <a:r>
              <a:rPr lang="en-US" altLang="ko-KR" sz="1600" dirty="0" smtClean="0">
                <a:solidFill>
                  <a:srgbClr val="FF0000"/>
                </a:solidFill>
                <a:ea typeface="굴림" charset="-127"/>
              </a:rPr>
              <a:t>Jan.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rgbClr val="FF0000"/>
                </a:solidFill>
                <a:ea typeface="굴림" charset="-127"/>
              </a:rPr>
              <a:t>Byung</a:t>
            </a:r>
            <a:r>
              <a:rPr lang="en-US" altLang="ko-KR" sz="1600" dirty="0" smtClean="0">
                <a:solidFill>
                  <a:srgbClr val="FF0000"/>
                </a:solidFill>
                <a:ea typeface="굴림" charset="-127"/>
              </a:rPr>
              <a:t>-Jae </a:t>
            </a:r>
            <a:r>
              <a:rPr lang="en-US" altLang="ko-KR" sz="1600" dirty="0" err="1" smtClean="0">
                <a:solidFill>
                  <a:srgbClr val="FF0000"/>
                </a:solidFill>
                <a:ea typeface="굴림" charset="-127"/>
              </a:rPr>
              <a:t>Kwak</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smtClean="0">
                <a:solidFill>
                  <a:srgbClr val="FF0000"/>
                </a:solidFill>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r>
              <a:rPr lang="en-US" altLang="ko-KR" sz="1600" dirty="0" smtClean="0">
                <a:solidFill>
                  <a:srgbClr val="FF0000"/>
                </a:solidFill>
                <a:ea typeface="굴림" charset="-127"/>
              </a:rPr>
              <a:t>+82-42-860-6618</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a:t>
            </a:r>
            <a:r>
              <a:rPr lang="en-US" altLang="ko-KR" sz="1600" dirty="0" smtClean="0">
                <a:solidFill>
                  <a:srgbClr val="FF0000"/>
                </a:solidFill>
                <a:ea typeface="굴림" charset="-127"/>
              </a:rPr>
              <a:t>bjkwak@etri.re.kr</a:t>
            </a:r>
            <a:r>
              <a:rPr lang="en-US" altLang="ko-KR" sz="1600" dirty="0" smtClean="0">
                <a:solidFill>
                  <a:schemeClr val="tx2"/>
                </a:solidFill>
                <a:ea typeface="굴림" charset="-127"/>
              </a:rPr>
              <a:t>]</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b="1" dirty="0" smtClean="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IEEE 802.15.8 PAC Draft</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Updated IEEE 802.15.8 PAC Draft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 and 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a:t>
            </a:r>
            <a:r>
              <a:rPr lang="en-US" altLang="ko-KR" sz="1600" dirty="0" smtClean="0">
                <a:solidFill>
                  <a:schemeClr val="tx2"/>
                </a:solidFill>
                <a:ea typeface="굴림" charset="-127"/>
              </a:rPr>
              <a:t>.</a:t>
            </a:r>
            <a:endParaRPr lang="en-US" altLang="ko-KR" sz="1600" dirty="0">
              <a:solidFill>
                <a:schemeClr val="tx2"/>
              </a:solidFill>
              <a:ea typeface="굴림"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Updated IEEE 802.15.8 PAC Draft</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Approved Motions with Text During November 2015 Meeting</a:t>
            </a:r>
            <a:endParaRPr lang="ko-KR" altLang="en-US" dirty="0"/>
          </a:p>
        </p:txBody>
      </p:sp>
      <p:sp>
        <p:nvSpPr>
          <p:cNvPr id="3" name="내용 개체 틀 2"/>
          <p:cNvSpPr>
            <a:spLocks noGrp="1"/>
          </p:cNvSpPr>
          <p:nvPr>
            <p:ph idx="1"/>
          </p:nvPr>
        </p:nvSpPr>
        <p:spPr/>
        <p:txBody>
          <a:bodyPr/>
          <a:lstStyle/>
          <a:p>
            <a:r>
              <a:rPr lang="en-US" altLang="ko-KR" sz="2000" dirty="0" smtClean="0"/>
              <a:t>DCN 15-866r0: PAC D0.16.0</a:t>
            </a:r>
          </a:p>
          <a:p>
            <a:r>
              <a:rPr lang="en-US" altLang="ko-KR" sz="2000" dirty="0" smtClean="0"/>
              <a:t>DCN 15-901r1: MAC commands (See below)</a:t>
            </a:r>
          </a:p>
          <a:p>
            <a:r>
              <a:rPr lang="en-US" altLang="ko-KR" sz="2000" dirty="0" smtClean="0"/>
              <a:t>DCN 15-848r0: Common mode for UWB</a:t>
            </a:r>
          </a:p>
          <a:p>
            <a:r>
              <a:rPr lang="en-US" altLang="ko-KR" sz="2000" dirty="0" smtClean="0"/>
              <a:t>DCN 15-903r0: PHY Security</a:t>
            </a:r>
          </a:p>
          <a:p>
            <a:r>
              <a:rPr lang="en-US" altLang="ko-KR" sz="2000" dirty="0" smtClean="0"/>
              <a:t>DCN 15-920r1: NAV setting for RTS/CTS</a:t>
            </a:r>
          </a:p>
          <a:p>
            <a:r>
              <a:rPr lang="en-US" altLang="ko-KR" sz="2000" dirty="0" smtClean="0"/>
              <a:t>DCN 15-892r2: Cyclic-</a:t>
            </a:r>
            <a:r>
              <a:rPr lang="en-US" altLang="ko-KR" sz="2000" dirty="0" err="1" smtClean="0"/>
              <a:t>superframe</a:t>
            </a:r>
            <a:r>
              <a:rPr lang="en-US" altLang="ko-KR" sz="2000" dirty="0" smtClean="0"/>
              <a:t> (Can I get the originals of the</a:t>
            </a:r>
            <a:r>
              <a:rPr lang="ko-KR" altLang="en-US" sz="2000" dirty="0" smtClean="0"/>
              <a:t> </a:t>
            </a:r>
            <a:r>
              <a:rPr lang="en-US" altLang="ko-KR" sz="2000" dirty="0" smtClean="0"/>
              <a:t>figures?)</a:t>
            </a:r>
          </a:p>
          <a:p>
            <a:r>
              <a:rPr lang="en-US" altLang="ko-KR" sz="2000" dirty="0" smtClean="0"/>
              <a:t>DCN 15-941r1: MAC frame format including IE</a:t>
            </a:r>
          </a:p>
          <a:p>
            <a:r>
              <a:rPr lang="en-US" altLang="ko-KR" sz="2000" dirty="0" smtClean="0"/>
              <a:t>DCN 15-934r0: MAC functional description</a:t>
            </a:r>
          </a:p>
          <a:p>
            <a:r>
              <a:rPr lang="en-US" altLang="ko-KR" sz="2000" dirty="0" smtClean="0"/>
              <a:t>DCN 15-938r2: Discovery</a:t>
            </a:r>
          </a:p>
          <a:p>
            <a:r>
              <a:rPr lang="en-US" altLang="ko-KR" sz="2000" dirty="0" smtClean="0"/>
              <a:t>DCN 15-946r1: Distributed CFP</a:t>
            </a:r>
            <a:endParaRPr lang="en-US" altLang="ko-KR" sz="2000"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Other changes</a:t>
            </a:r>
            <a:endParaRPr lang="ko-KR" altLang="en-US" dirty="0"/>
          </a:p>
        </p:txBody>
      </p:sp>
      <p:sp>
        <p:nvSpPr>
          <p:cNvPr id="3" name="내용 개체 틀 2"/>
          <p:cNvSpPr>
            <a:spLocks noGrp="1"/>
          </p:cNvSpPr>
          <p:nvPr>
            <p:ph idx="1"/>
          </p:nvPr>
        </p:nvSpPr>
        <p:spPr/>
        <p:txBody>
          <a:bodyPr/>
          <a:lstStyle/>
          <a:p>
            <a:r>
              <a:rPr lang="en-US" altLang="ko-KR" dirty="0" err="1" smtClean="0"/>
              <a:t>MCPS.Data.request</a:t>
            </a:r>
            <a:r>
              <a:rPr lang="en-US" altLang="ko-KR" dirty="0" smtClean="0"/>
              <a:t> </a:t>
            </a:r>
            <a:r>
              <a:rPr lang="en-US" altLang="ko-KR" dirty="0" smtClean="0">
                <a:sym typeface="Wingdings" panose="05000000000000000000" pitchFamily="2" charset="2"/>
              </a:rPr>
              <a:t> MCPS-</a:t>
            </a:r>
            <a:r>
              <a:rPr lang="en-US" altLang="ko-KR" dirty="0" err="1" smtClean="0">
                <a:sym typeface="Wingdings" panose="05000000000000000000" pitchFamily="2" charset="2"/>
              </a:rPr>
              <a:t>DATA.Request</a:t>
            </a:r>
            <a:endParaRPr lang="ko-KR" altLang="en-US"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419612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t>P802.15.8 D0.16.0 </a:t>
            </a:r>
            <a:r>
              <a:rPr lang="en-US" altLang="ko-KR" sz="1800" dirty="0" smtClean="0">
                <a:sym typeface="Wingdings" panose="05000000000000000000" pitchFamily="2" charset="2"/>
              </a:rPr>
              <a:t>+ 848r0  </a:t>
            </a:r>
            <a:r>
              <a:rPr lang="en-US" altLang="ko-KR" sz="1800" dirty="0">
                <a:sym typeface="Wingdings" panose="05000000000000000000" pitchFamily="2" charset="2"/>
              </a:rPr>
              <a:t>P802.15.8 </a:t>
            </a:r>
            <a:r>
              <a:rPr lang="en-US" altLang="ko-KR" sz="1800" dirty="0" smtClean="0">
                <a:sym typeface="Wingdings" panose="05000000000000000000" pitchFamily="2" charset="2"/>
              </a:rPr>
              <a:t>D0.16.99+848</a:t>
            </a:r>
          </a:p>
          <a:p>
            <a:r>
              <a:rPr lang="en-US" altLang="ko-KR" sz="1800" dirty="0" smtClean="0">
                <a:sym typeface="Wingdings" panose="05000000000000000000" pitchFamily="2" charset="2"/>
              </a:rPr>
              <a:t>+ 903r0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920r1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892r2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934r0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a:t>
            </a:r>
            <a:endParaRPr lang="en-US" altLang="ko-KR" sz="1800" dirty="0">
              <a:sym typeface="Wingdings" panose="05000000000000000000" pitchFamily="2" charset="2"/>
            </a:endParaRPr>
          </a:p>
          <a:p>
            <a:r>
              <a:rPr lang="en-US" altLang="ko-KR" sz="1800" dirty="0">
                <a:sym typeface="Wingdings" panose="05000000000000000000" pitchFamily="2" charset="2"/>
              </a:rPr>
              <a:t>+ </a:t>
            </a:r>
            <a:r>
              <a:rPr lang="en-US" altLang="ko-KR" sz="1800" dirty="0" smtClean="0">
                <a:sym typeface="Wingdings" panose="05000000000000000000" pitchFamily="2" charset="2"/>
              </a:rPr>
              <a:t>938r2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D0.16.99+848+903+920r1+892r2+934+938r2</a:t>
            </a:r>
            <a:endParaRPr lang="en-US" altLang="ko-KR" sz="1800" dirty="0">
              <a:sym typeface="Wingdings" panose="05000000000000000000" pitchFamily="2" charset="2"/>
            </a:endParaRPr>
          </a:p>
          <a:p>
            <a:r>
              <a:rPr lang="en-US" altLang="ko-KR" sz="1800" dirty="0" smtClean="0">
                <a:sym typeface="Wingdings" panose="05000000000000000000" pitchFamily="2" charset="2"/>
              </a:rPr>
              <a:t>+ 941r1 </a:t>
            </a:r>
            <a:r>
              <a:rPr lang="en-US" altLang="ko-KR" sz="1800" dirty="0">
                <a:sym typeface="Wingdings" panose="05000000000000000000" pitchFamily="2" charset="2"/>
              </a:rPr>
              <a:t> P802.15.8 </a:t>
            </a:r>
            <a:r>
              <a:rPr lang="en-US" altLang="ko-KR" sz="1800" dirty="0" smtClean="0">
                <a:sym typeface="Wingdings" panose="05000000000000000000" pitchFamily="2" charset="2"/>
              </a:rPr>
              <a:t>D0.16.99+848+903+920r1+892r2+934+938r2+941r1 </a:t>
            </a:r>
            <a:r>
              <a:rPr lang="en-US" altLang="ko-KR" sz="1800" dirty="0" smtClean="0">
                <a:solidFill>
                  <a:srgbClr val="FF0000"/>
                </a:solidFill>
                <a:sym typeface="Wingdings" panose="05000000000000000000" pitchFamily="2" charset="2"/>
              </a:rPr>
              <a:t>(distributed)</a:t>
            </a:r>
          </a:p>
          <a:p>
            <a:r>
              <a:rPr lang="en-US" altLang="ko-KR" sz="1800" dirty="0">
                <a:sym typeface="Wingdings" panose="05000000000000000000" pitchFamily="2" charset="2"/>
              </a:rPr>
              <a:t>P802.15.8 </a:t>
            </a:r>
            <a:r>
              <a:rPr lang="en-US" altLang="ko-KR" sz="1800" dirty="0" smtClean="0">
                <a:sym typeface="Wingdings" panose="05000000000000000000" pitchFamily="2" charset="2"/>
              </a:rPr>
              <a:t>D0.16.99+848+903+920r1+892r2+934+938r2+941r1_v2 (fix error in merging 892r2) </a:t>
            </a:r>
            <a:r>
              <a:rPr lang="en-US" altLang="ko-KR" sz="1800" dirty="0" smtClean="0">
                <a:solidFill>
                  <a:srgbClr val="FF0000"/>
                </a:solidFill>
                <a:sym typeface="Wingdings" panose="05000000000000000000" pitchFamily="2" charset="2"/>
              </a:rPr>
              <a:t>(distributed)</a:t>
            </a:r>
          </a:p>
          <a:p>
            <a:r>
              <a:rPr lang="en-US" altLang="ko-KR" sz="1800" dirty="0" smtClean="0">
                <a:sym typeface="Wingdings" panose="05000000000000000000" pitchFamily="2" charset="2"/>
              </a:rPr>
              <a:t>   P802.15.8_D0.16.1_clean_version </a:t>
            </a:r>
            <a:r>
              <a:rPr lang="en-US" altLang="ko-KR" sz="1800" dirty="0" smtClean="0">
                <a:solidFill>
                  <a:srgbClr val="FF0000"/>
                </a:solidFill>
                <a:sym typeface="Wingdings" panose="05000000000000000000" pitchFamily="2" charset="2"/>
              </a:rPr>
              <a:t>(distributed)  Approved during teleconference </a:t>
            </a:r>
            <a:r>
              <a:rPr lang="en-US" altLang="ko-KR" sz="1800" dirty="0" smtClean="0">
                <a:solidFill>
                  <a:srgbClr val="FF0000"/>
                </a:solidFill>
                <a:sym typeface="Wingdings" panose="05000000000000000000" pitchFamily="2" charset="2"/>
              </a:rPr>
              <a:t>(affirmed </a:t>
            </a:r>
            <a:r>
              <a:rPr lang="en-US" altLang="ko-KR" sz="1800" dirty="0" smtClean="0">
                <a:solidFill>
                  <a:srgbClr val="FF0000"/>
                </a:solidFill>
                <a:sym typeface="Wingdings" panose="05000000000000000000" pitchFamily="2" charset="2"/>
              </a:rPr>
              <a:t>in Jan. 2016 Meeting)</a:t>
            </a: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Tree>
    <p:extLst>
      <p:ext uri="{BB962C8B-B14F-4D97-AF65-F5344CB8AC3E}">
        <p14:creationId xmlns:p14="http://schemas.microsoft.com/office/powerpoint/2010/main" val="20571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sym typeface="Wingdings" panose="05000000000000000000" pitchFamily="2" charset="2"/>
              </a:rPr>
              <a:t>P802.15.8_D0.16.1_clean_version</a:t>
            </a:r>
          </a:p>
          <a:p>
            <a:r>
              <a:rPr lang="en-US" altLang="ko-KR" sz="1800" dirty="0" smtClean="0">
                <a:sym typeface="Wingdings" panose="05000000000000000000" pitchFamily="2" charset="2"/>
              </a:rPr>
              <a:t>+ 946r1  P802.15.8_D0.16.1+946r1 (ref. 966r1)</a:t>
            </a:r>
          </a:p>
          <a:p>
            <a:r>
              <a:rPr lang="en-US" altLang="ko-KR" sz="1800" dirty="0" smtClean="0">
                <a:sym typeface="Wingdings" panose="05000000000000000000" pitchFamily="2" charset="2"/>
              </a:rPr>
              <a:t>+ Broken cross-reference fix in 5.2.4.3 (p30, Table 7 Class 0 header IEs)  P802.15.8_D0.16.1+946r1+fix</a:t>
            </a:r>
          </a:p>
          <a:p>
            <a:r>
              <a:rPr lang="en-US" altLang="ko-KR" sz="1800" dirty="0" smtClean="0">
                <a:sym typeface="Wingdings" panose="05000000000000000000" pitchFamily="2" charset="2"/>
              </a:rPr>
              <a:t>+ 989r0  P802.15.8_D0.16.1+946r1+fix+989r0</a:t>
            </a:r>
            <a:endParaRPr lang="en-US" altLang="ko-KR" sz="1800" dirty="0" smtClean="0">
              <a:solidFill>
                <a:srgbClr val="FF0000"/>
              </a:solidFill>
              <a:sym typeface="Wingdings" panose="05000000000000000000" pitchFamily="2" charset="2"/>
            </a:endParaRPr>
          </a:p>
          <a:p>
            <a:r>
              <a:rPr lang="en-US" altLang="ko-KR" sz="1800" dirty="0" smtClean="0">
                <a:sym typeface="Wingdings" panose="05000000000000000000" pitchFamily="2" charset="2"/>
              </a:rPr>
              <a:t>+ 987r1  P802.15.8_D0.16.1+946r1+fix+989r0+987r1 (ref. 988r0; 987r1 supersedes 901r1) </a:t>
            </a:r>
            <a:r>
              <a:rPr lang="en-US" altLang="ko-KR" sz="1800" dirty="0" smtClean="0">
                <a:solidFill>
                  <a:srgbClr val="FF0000"/>
                </a:solidFill>
                <a:sym typeface="Wingdings" panose="05000000000000000000" pitchFamily="2" charset="2"/>
              </a:rPr>
              <a:t>(distributed)</a:t>
            </a:r>
            <a:endParaRPr lang="en-US" altLang="ko-KR" sz="1800" dirty="0" smtClean="0">
              <a:sym typeface="Wingdings" panose="05000000000000000000" pitchFamily="2" charset="2"/>
            </a:endParaRPr>
          </a:p>
          <a:p>
            <a:r>
              <a:rPr lang="en-US" altLang="ko-KR" sz="1800" dirty="0" smtClean="0">
                <a:sym typeface="Wingdings" panose="05000000000000000000" pitchFamily="2" charset="2"/>
              </a:rPr>
              <a:t>+ 987r2  P802.15.8_D0.16.1+946r1+fix+989r0+987r1+987r2</a:t>
            </a:r>
          </a:p>
          <a:p>
            <a:r>
              <a:rPr lang="en-US" altLang="ko-KR" sz="1800" dirty="0" smtClean="0">
                <a:sym typeface="Wingdings" panose="05000000000000000000" pitchFamily="2" charset="2"/>
              </a:rPr>
              <a:t>+ 987r5 + 84r1 + primitives + 83r2 + 72r0  P802.15.8_D0.16.1+946r1+fix+989r0+987r1+987r2+987r5+84r1+primitives+83r2+72r0 </a:t>
            </a:r>
            <a:r>
              <a:rPr lang="en-US" altLang="ko-KR" sz="1800" dirty="0" smtClean="0">
                <a:solidFill>
                  <a:srgbClr val="FF0000"/>
                </a:solidFill>
                <a:sym typeface="Wingdings" panose="05000000000000000000" pitchFamily="2" charset="2"/>
              </a:rPr>
              <a:t>(distributed. TBD review done with this version)</a:t>
            </a:r>
          </a:p>
          <a:p>
            <a:pPr marL="0" indent="0">
              <a:buNone/>
            </a:pPr>
            <a:endParaRPr lang="en-US" altLang="ko-KR" sz="1800" dirty="0" smtClean="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Tree>
    <p:extLst>
      <p:ext uri="{BB962C8B-B14F-4D97-AF65-F5344CB8AC3E}">
        <p14:creationId xmlns:p14="http://schemas.microsoft.com/office/powerpoint/2010/main" val="11597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a:t>
            </a:r>
            <a:endParaRPr lang="ko-KR" altLang="en-US" dirty="0"/>
          </a:p>
        </p:txBody>
      </p:sp>
      <p:sp>
        <p:nvSpPr>
          <p:cNvPr id="3" name="내용 개체 틀 2"/>
          <p:cNvSpPr>
            <a:spLocks noGrp="1"/>
          </p:cNvSpPr>
          <p:nvPr>
            <p:ph idx="1"/>
          </p:nvPr>
        </p:nvSpPr>
        <p:spPr/>
        <p:txBody>
          <a:bodyPr/>
          <a:lstStyle/>
          <a:p>
            <a:r>
              <a:rPr lang="en-US" altLang="ko-KR" sz="1800" dirty="0" smtClean="0">
                <a:sym typeface="Wingdings" panose="05000000000000000000" pitchFamily="2" charset="2"/>
              </a:rPr>
              <a:t>P802.15.8_D0.16.1+946r1+fix+989r0+987r1+987r2+987r5+84r1+primitives+83r2+72r0.doc + (102r1 + 103r0 + 104r1)  P802.15.8_D0.16.1+946r1+fix+989r0+987r1+987r2+987r5+84r1+primitives+83r2+72r0+102r1+103r0+104r1.doc </a:t>
            </a:r>
            <a:r>
              <a:rPr lang="en-US" altLang="ko-KR" sz="1800" dirty="0" smtClean="0">
                <a:solidFill>
                  <a:srgbClr val="FF0000"/>
                </a:solidFill>
                <a:sym typeface="Wingdings" panose="05000000000000000000" pitchFamily="2" charset="2"/>
              </a:rPr>
              <a:t>(distributed)</a:t>
            </a:r>
          </a:p>
          <a:p>
            <a:r>
              <a:rPr lang="en-US" altLang="ko-KR" sz="1800" dirty="0" smtClean="0">
                <a:sym typeface="Wingdings" panose="05000000000000000000" pitchFamily="2" charset="2"/>
              </a:rPr>
              <a:t> field update  </a:t>
            </a:r>
            <a:r>
              <a:rPr lang="en-US" altLang="ko-KR" sz="1800" dirty="0">
                <a:sym typeface="Wingdings" panose="05000000000000000000" pitchFamily="2" charset="2"/>
              </a:rPr>
              <a:t>P802.15.8_D0.17.0.doc </a:t>
            </a:r>
            <a:r>
              <a:rPr lang="en-US" altLang="ko-KR" sz="1800" dirty="0">
                <a:solidFill>
                  <a:srgbClr val="FF0000"/>
                </a:solidFill>
                <a:sym typeface="Wingdings" panose="05000000000000000000" pitchFamily="2" charset="2"/>
              </a:rPr>
              <a:t>(distributed)</a:t>
            </a:r>
            <a:endParaRPr lang="en-US" altLang="ko-KR" sz="1800" dirty="0" smtClean="0">
              <a:sym typeface="Wingdings" panose="05000000000000000000" pitchFamily="2" charset="2"/>
            </a:endParaRPr>
          </a:p>
          <a:p>
            <a:r>
              <a:rPr lang="en-US" altLang="ko-KR" sz="1800" dirty="0" smtClean="0">
                <a:sym typeface="Wingdings" panose="05000000000000000000" pitchFamily="2" charset="2"/>
              </a:rPr>
              <a:t> clean version  P802.15.8_D0.18.0.doc </a:t>
            </a:r>
            <a:r>
              <a:rPr lang="en-US" altLang="ko-KR" sz="1800" dirty="0" smtClean="0">
                <a:solidFill>
                  <a:srgbClr val="FF0000"/>
                </a:solidFill>
                <a:sym typeface="Wingdings" panose="05000000000000000000" pitchFamily="2" charset="2"/>
              </a:rPr>
              <a:t>(embedded in the next page)</a:t>
            </a:r>
          </a:p>
          <a:p>
            <a:pPr marL="0" indent="0">
              <a:buNone/>
            </a:pPr>
            <a:endParaRPr lang="en-US" altLang="ko-KR" sz="1800" dirty="0" smtClean="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Tree>
    <p:extLst>
      <p:ext uri="{BB962C8B-B14F-4D97-AF65-F5344CB8AC3E}">
        <p14:creationId xmlns:p14="http://schemas.microsoft.com/office/powerpoint/2010/main" val="16152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P802.15.8 D0.18.0, embedded below, as an official draft of IEEE 802.15.8 PAC”</a:t>
            </a:r>
            <a:endParaRPr lang="ko-KR" altLang="en-US" dirty="0"/>
          </a:p>
        </p:txBody>
      </p:sp>
      <p:sp>
        <p:nvSpPr>
          <p:cNvPr id="4" name="날짜 개체 틀 3"/>
          <p:cNvSpPr>
            <a:spLocks noGrp="1"/>
          </p:cNvSpPr>
          <p:nvPr>
            <p:ph type="dt" sz="half" idx="10"/>
          </p:nvPr>
        </p:nvSpPr>
        <p:spPr/>
        <p:txBody>
          <a:bodyPr/>
          <a:lstStyle/>
          <a:p>
            <a:r>
              <a:rPr lang="en-US" altLang="ko-KR" smtClean="0"/>
              <a:t>Jan. 2016</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776497340"/>
              </p:ext>
            </p:extLst>
          </p:nvPr>
        </p:nvGraphicFramePr>
        <p:xfrm>
          <a:off x="4139952" y="4221088"/>
          <a:ext cx="914400" cy="771525"/>
        </p:xfrm>
        <a:graphic>
          <a:graphicData uri="http://schemas.openxmlformats.org/presentationml/2006/ole">
            <mc:AlternateContent xmlns:mc="http://schemas.openxmlformats.org/markup-compatibility/2006">
              <mc:Choice xmlns:v="urn:schemas-microsoft-com:vml" Requires="v">
                <p:oleObj spid="_x0000_s1031"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39952" y="4221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33037215"/>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860</TotalTime>
  <Words>392</Words>
  <Application>Microsoft Office PowerPoint</Application>
  <PresentationFormat>화면 슬라이드 쇼(4:3)</PresentationFormat>
  <Paragraphs>74</Paragraphs>
  <Slides>8</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8</vt:i4>
      </vt:variant>
    </vt:vector>
  </HeadingPairs>
  <TitlesOfParts>
    <vt:vector size="10" baseType="lpstr">
      <vt:lpstr>template</vt:lpstr>
      <vt:lpstr>포장기 셸 개체</vt:lpstr>
      <vt:lpstr>PowerPoint 프레젠테이션</vt:lpstr>
      <vt:lpstr>Updated IEEE 802.15.8 PAC Draft</vt:lpstr>
      <vt:lpstr>Approved Motions with Text During November 2015 Meeting</vt:lpstr>
      <vt:lpstr>Other changes</vt:lpstr>
      <vt:lpstr>Updated PAC Draft Versions</vt:lpstr>
      <vt:lpstr>Updated PAC Draft Versions</vt:lpstr>
      <vt:lpstr>Updated PAC Draft Versions</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cp:lastModifiedBy>
  <cp:revision>118</cp:revision>
  <cp:lastPrinted>1998-02-10T13:28:06Z</cp:lastPrinted>
  <dcterms:created xsi:type="dcterms:W3CDTF">2014-03-12T01:39:25Z</dcterms:created>
  <dcterms:modified xsi:type="dcterms:W3CDTF">2016-01-21T13:13:50Z</dcterms:modified>
</cp:coreProperties>
</file>