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1"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2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795" y="-67"/>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December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802.15-15-0966-01-0008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December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for teleconference on December 2nd]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December </a:t>
            </a:r>
            <a:r>
              <a:rPr lang="en-US" altLang="en-US" sz="1600" dirty="0">
                <a:solidFill>
                  <a:schemeClr val="tx2"/>
                </a:solidFill>
                <a:latin typeface="Times New Roman" pitchFamily="18" charset="0"/>
              </a:rPr>
              <a:t>2</a:t>
            </a:r>
            <a:r>
              <a:rPr lang="en-US" altLang="en-US" sz="1600" dirty="0" smtClean="0">
                <a:solidFill>
                  <a:schemeClr val="tx2"/>
                </a:solidFill>
                <a:latin typeface="Times New Roman" pitchFamily="18" charset="0"/>
              </a:rPr>
              <a:t>nd,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solidFill>
                  <a:srgbClr val="000000"/>
                </a:solidFill>
                <a:latin typeface="Times New Roman" pitchFamily="18" charset="0"/>
              </a:rPr>
              <a:t>Motions for teleconference, December 2nd</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Marco </a:t>
            </a:r>
            <a:r>
              <a:rPr lang="en-US" sz="2400" dirty="0" smtClean="0">
                <a:solidFill>
                  <a:srgbClr val="000000"/>
                </a:solidFill>
                <a:latin typeface="Times New Roman"/>
              </a:rPr>
              <a:t>moves a motion </a:t>
            </a:r>
            <a:r>
              <a:rPr lang="en-US" sz="2400" dirty="0">
                <a:solidFill>
                  <a:srgbClr val="000000"/>
                </a:solidFill>
                <a:latin typeface="Times New Roman"/>
              </a:rPr>
              <a:t>to </a:t>
            </a:r>
            <a:r>
              <a:rPr lang="en-US" sz="2400" dirty="0" smtClean="0">
                <a:solidFill>
                  <a:srgbClr val="000000"/>
                </a:solidFill>
                <a:latin typeface="Times New Roman"/>
              </a:rPr>
              <a:t>accept the Draft Standard v. 0.16.1.</a:t>
            </a:r>
            <a:endParaRPr lang="en-US" sz="2400" dirty="0">
              <a:solidFill>
                <a:srgbClr val="000000"/>
              </a:solidFill>
              <a:latin typeface="Times New Roman"/>
            </a:endParaRPr>
          </a:p>
          <a:p>
            <a:pPr lvl="1"/>
            <a:r>
              <a:rPr lang="en-US" sz="2000" dirty="0">
                <a:solidFill>
                  <a:srgbClr val="000000"/>
                </a:solidFill>
                <a:latin typeface="Times New Roman"/>
              </a:rPr>
              <a:t>Second: </a:t>
            </a:r>
            <a:r>
              <a:rPr lang="en-US" sz="2000" dirty="0" smtClean="0">
                <a:solidFill>
                  <a:srgbClr val="000000"/>
                </a:solidFill>
                <a:latin typeface="Times New Roman"/>
              </a:rPr>
              <a:t>Billy.</a:t>
            </a:r>
            <a:endParaRPr lang="en-US" sz="2000" dirty="0">
              <a:solidFill>
                <a:srgbClr val="000000"/>
              </a:solidFill>
              <a:latin typeface="Times New Roman"/>
            </a:endParaRPr>
          </a:p>
          <a:p>
            <a:pPr lvl="1"/>
            <a:r>
              <a:rPr lang="en-US" sz="2000" dirty="0" smtClean="0">
                <a:solidFill>
                  <a:srgbClr val="000000"/>
                </a:solidFill>
                <a:latin typeface="Times New Roman"/>
              </a:rPr>
              <a:t>Discussion: none.</a:t>
            </a:r>
            <a:endParaRPr lang="en-US" sz="2000" dirty="0">
              <a:solidFill>
                <a:srgbClr val="000000"/>
              </a:solidFill>
              <a:latin typeface="Times New Roman"/>
            </a:endParaRPr>
          </a:p>
          <a:p>
            <a:pPr lvl="1"/>
            <a:r>
              <a:rPr lang="en-US" sz="2000" dirty="0">
                <a:solidFill>
                  <a:srgbClr val="000000"/>
                </a:solidFill>
                <a:latin typeface="Times New Roman"/>
              </a:rPr>
              <a:t>Vote: </a:t>
            </a:r>
            <a:r>
              <a:rPr lang="en-US" sz="2000" dirty="0" smtClean="0">
                <a:solidFill>
                  <a:srgbClr val="000000"/>
                </a:solidFill>
                <a:latin typeface="Times New Roman"/>
              </a:rPr>
              <a:t>motion is approved unanimously.</a:t>
            </a:r>
            <a:endParaRPr lang="en-US" sz="2000" dirty="0">
              <a:solidFill>
                <a:srgbClr val="000000"/>
              </a:solidFill>
              <a:latin typeface="Times New Roman"/>
            </a:endParaRPr>
          </a:p>
          <a:p>
            <a:pPr lvl="0"/>
            <a:r>
              <a:rPr lang="en-US" sz="2400" dirty="0">
                <a:solidFill>
                  <a:srgbClr val="000000"/>
                </a:solidFill>
                <a:latin typeface="Times New Roman"/>
              </a:rPr>
              <a:t>Marco moves a motion to delete clause 5.6.2 CFP in the Draft Standard </a:t>
            </a:r>
            <a:r>
              <a:rPr lang="en-US" sz="2400" dirty="0" smtClean="0">
                <a:solidFill>
                  <a:srgbClr val="000000"/>
                </a:solidFill>
                <a:latin typeface="Times New Roman"/>
              </a:rPr>
              <a:t>v0.16.1, </a:t>
            </a:r>
            <a:r>
              <a:rPr lang="en-US" sz="2400" dirty="0">
                <a:solidFill>
                  <a:srgbClr val="000000"/>
                </a:solidFill>
                <a:latin typeface="Times New Roman"/>
              </a:rPr>
              <a:t>and replace it with the text in DCN 15-946r1.</a:t>
            </a:r>
          </a:p>
          <a:p>
            <a:pPr lvl="1"/>
            <a:r>
              <a:rPr lang="en-US" sz="2000" dirty="0">
                <a:solidFill>
                  <a:srgbClr val="000000"/>
                </a:solidFill>
                <a:latin typeface="Times New Roman"/>
              </a:rPr>
              <a:t>Second: HB Li.</a:t>
            </a:r>
          </a:p>
          <a:p>
            <a:pPr lvl="1"/>
            <a:r>
              <a:rPr lang="en-US" sz="2000" dirty="0">
                <a:solidFill>
                  <a:srgbClr val="000000"/>
                </a:solidFill>
                <a:latin typeface="Times New Roman"/>
              </a:rPr>
              <a:t>Discussion: None.</a:t>
            </a:r>
          </a:p>
          <a:p>
            <a:pPr lvl="1"/>
            <a:r>
              <a:rPr lang="en-US" sz="2000" dirty="0">
                <a:solidFill>
                  <a:srgbClr val="000000"/>
                </a:solidFill>
                <a:latin typeface="Times New Roman"/>
              </a:rPr>
              <a:t>Vote: motion is approved unanimously. </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19159068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7810</TotalTime>
  <Words>188</Words>
  <Application>Microsoft Office PowerPoint</Application>
  <PresentationFormat>On-screen Show (4:3)</PresentationFormat>
  <Paragraphs>32</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Calibri</vt:lpstr>
      <vt:lpstr>Default Design</vt:lpstr>
      <vt:lpstr>Custom Design</vt:lpstr>
      <vt:lpstr>PowerPoint Presentation</vt:lpstr>
      <vt:lpstr>Motions for teleconference, December 2nd</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430</cp:revision>
  <cp:lastPrinted>1998-02-10T13:28:06Z</cp:lastPrinted>
  <dcterms:created xsi:type="dcterms:W3CDTF">1999-11-08T18:59:45Z</dcterms:created>
  <dcterms:modified xsi:type="dcterms:W3CDTF">2015-12-02T12:46:05Z</dcterms:modified>
</cp:coreProperties>
</file>