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6"/>
  </p:notesMasterIdLst>
  <p:handoutMasterIdLst>
    <p:handoutMasterId r:id="rId7"/>
  </p:handoutMasterIdLst>
  <p:sldIdLst>
    <p:sldId id="259" r:id="rId3"/>
    <p:sldId id="261" r:id="rId4"/>
    <p:sldId id="262" r:id="rId5"/>
  </p:sldIdLst>
  <p:sldSz cx="9144000" cy="6858000" type="screen4x3"/>
  <p:notesSz cx="9280525" cy="6934200"/>
  <p:embeddedFontLst>
    <p:embeddedFont>
      <p:font typeface="Calibri" panose="020F0502020204030204" pitchFamily="34" charset="0"/>
      <p:regular r:id="rId8"/>
      <p:bold r:id="rId9"/>
      <p:italic r:id="rId10"/>
      <p:boldItalic r:id="rId11"/>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667"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4.fntdata"/><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 Target="slides/slide2.xml"/><Relationship Id="rId9" Type="http://schemas.openxmlformats.org/officeDocument/2006/relationships/font" Target="fonts/font2.fntdata"/><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November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November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November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November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November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smtClean="0"/>
              <a:t>Hernandez (NICT)</a:t>
            </a:r>
            <a:endParaRPr lang="en-US"/>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802.15-15-0862-00-0008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November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smtClean="0"/>
              <a:t>Hernandez (NICT)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dirty="0" smtClean="0">
                <a:latin typeface="Times New Roman" pitchFamily="18" charset="0"/>
              </a:rPr>
              <a:t>November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Summary of teleconferences previous to the </a:t>
            </a:r>
            <a:r>
              <a:rPr lang="en-US" altLang="en-US" sz="1600" dirty="0" smtClean="0">
                <a:solidFill>
                  <a:schemeClr val="tx2"/>
                </a:solidFill>
                <a:latin typeface="Times New Roman" pitchFamily="18" charset="0"/>
              </a:rPr>
              <a:t>November </a:t>
            </a:r>
            <a:r>
              <a:rPr lang="en-US" altLang="en-US" sz="1600" dirty="0" smtClean="0">
                <a:solidFill>
                  <a:schemeClr val="tx2"/>
                </a:solidFill>
                <a:latin typeface="Times New Roman" pitchFamily="18" charset="0"/>
              </a:rPr>
              <a:t>meeting ]  </a:t>
            </a:r>
            <a:r>
              <a:rPr lang="en-US" altLang="en-US" sz="1600" dirty="0">
                <a:solidFill>
                  <a:schemeClr val="tx2"/>
                </a:solidFill>
                <a:latin typeface="Times New Roman" pitchFamily="18" charset="0"/>
              </a:rPr>
              <a:t>	</a:t>
            </a: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November </a:t>
            </a:r>
            <a:r>
              <a:rPr lang="en-US" altLang="en-US" sz="1600" dirty="0">
                <a:solidFill>
                  <a:schemeClr val="tx2"/>
                </a:solidFill>
                <a:latin typeface="Times New Roman" pitchFamily="18" charset="0"/>
              </a:rPr>
              <a:t>9</a:t>
            </a:r>
            <a:r>
              <a:rPr lang="en-US" altLang="en-US" sz="1600" dirty="0" smtClean="0">
                <a:solidFill>
                  <a:schemeClr val="tx2"/>
                </a:solidFill>
                <a:latin typeface="Times New Roman" pitchFamily="18" charset="0"/>
              </a:rPr>
              <a:t>th</a:t>
            </a:r>
            <a:r>
              <a:rPr lang="en-US" altLang="en-US" sz="1600" dirty="0">
                <a:solidFill>
                  <a:schemeClr val="tx2"/>
                </a:solidFill>
                <a:latin typeface="Times New Roman" pitchFamily="18" charset="0"/>
              </a:rPr>
              <a:t>, 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 Marco Hernandez </a:t>
            </a:r>
            <a:r>
              <a:rPr lang="en-US" altLang="en-US" sz="1600" dirty="0" smtClean="0">
                <a:latin typeface="Times New Roman" pitchFamily="18" charset="0"/>
              </a:rPr>
              <a:t>] </a:t>
            </a:r>
            <a:endParaRPr lang="en-US" altLang="en-US" sz="1600" dirty="0">
              <a:latin typeface="Times New Roman" pitchFamily="18" charset="0"/>
            </a:endParaRP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Times New Roman" pitchFamily="18" charset="0"/>
              </a:rPr>
              <a:t>Teleconference on October 7th </a:t>
            </a:r>
            <a:endParaRPr lang="en-US" dirty="0"/>
          </a:p>
        </p:txBody>
      </p:sp>
      <p:sp>
        <p:nvSpPr>
          <p:cNvPr id="3" name="Content Placeholder 2"/>
          <p:cNvSpPr>
            <a:spLocks noGrp="1"/>
          </p:cNvSpPr>
          <p:nvPr>
            <p:ph idx="1"/>
          </p:nvPr>
        </p:nvSpPr>
        <p:spPr/>
        <p:txBody>
          <a:bodyPr/>
          <a:lstStyle/>
          <a:p>
            <a:pPr lvl="0"/>
            <a:r>
              <a:rPr lang="en-US" sz="2300" dirty="0">
                <a:solidFill>
                  <a:srgbClr val="000000"/>
                </a:solidFill>
                <a:latin typeface="Times New Roman"/>
              </a:rPr>
              <a:t>Brief </a:t>
            </a:r>
            <a:r>
              <a:rPr lang="en-US" sz="2300" dirty="0" smtClean="0">
                <a:solidFill>
                  <a:srgbClr val="000000"/>
                </a:solidFill>
                <a:latin typeface="Times New Roman"/>
              </a:rPr>
              <a:t>teleconference: </a:t>
            </a:r>
            <a:r>
              <a:rPr lang="en-US" sz="2300" dirty="0">
                <a:solidFill>
                  <a:srgbClr val="000000"/>
                </a:solidFill>
                <a:latin typeface="Times New Roman"/>
              </a:rPr>
              <a:t>o</a:t>
            </a:r>
            <a:r>
              <a:rPr lang="en-US" sz="2300" dirty="0" smtClean="0">
                <a:solidFill>
                  <a:srgbClr val="000000"/>
                </a:solidFill>
                <a:latin typeface="Times New Roman"/>
              </a:rPr>
              <a:t>nly </a:t>
            </a:r>
            <a:r>
              <a:rPr lang="en-US" sz="2300" dirty="0">
                <a:solidFill>
                  <a:srgbClr val="000000"/>
                </a:solidFill>
                <a:latin typeface="Times New Roman"/>
              </a:rPr>
              <a:t>HB Li informed that the UWB proposers will present a common mode proposal for the UWB PHY. </a:t>
            </a:r>
          </a:p>
          <a:p>
            <a:pPr lvl="0"/>
            <a:r>
              <a:rPr lang="en-US" sz="2300" dirty="0">
                <a:solidFill>
                  <a:srgbClr val="000000"/>
                </a:solidFill>
                <a:latin typeface="Times New Roman"/>
              </a:rPr>
              <a:t>Prof. Lee suggested to </a:t>
            </a:r>
            <a:r>
              <a:rPr lang="en-US" sz="2300" dirty="0" smtClean="0">
                <a:solidFill>
                  <a:srgbClr val="000000"/>
                </a:solidFill>
                <a:latin typeface="Times New Roman"/>
              </a:rPr>
              <a:t>switch to</a:t>
            </a:r>
            <a:r>
              <a:rPr lang="en-US" sz="2300" dirty="0" smtClean="0">
                <a:solidFill>
                  <a:srgbClr val="000000"/>
                </a:solidFill>
                <a:latin typeface="Times New Roman"/>
              </a:rPr>
              <a:t> </a:t>
            </a:r>
            <a:r>
              <a:rPr lang="en-US" sz="2300" dirty="0">
                <a:solidFill>
                  <a:srgbClr val="000000"/>
                </a:solidFill>
                <a:latin typeface="Times New Roman"/>
              </a:rPr>
              <a:t>Skype for the </a:t>
            </a:r>
            <a:r>
              <a:rPr lang="en-US" sz="2300" dirty="0" smtClean="0">
                <a:solidFill>
                  <a:srgbClr val="000000"/>
                </a:solidFill>
                <a:latin typeface="Times New Roman"/>
              </a:rPr>
              <a:t>teleconferences.</a:t>
            </a:r>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November 2015</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2</a:t>
            </a:fld>
            <a:endParaRPr lang="en-US" altLang="en-US"/>
          </a:p>
        </p:txBody>
      </p:sp>
    </p:spTree>
    <p:extLst>
      <p:ext uri="{BB962C8B-B14F-4D97-AF65-F5344CB8AC3E}">
        <p14:creationId xmlns:p14="http://schemas.microsoft.com/office/powerpoint/2010/main" val="2910218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Times New Roman" pitchFamily="18" charset="0"/>
              </a:rPr>
              <a:t>Teleconference on October 27th</a:t>
            </a:r>
            <a:endParaRPr lang="en-US" dirty="0"/>
          </a:p>
        </p:txBody>
      </p:sp>
      <p:sp>
        <p:nvSpPr>
          <p:cNvPr id="3" name="Content Placeholder 2"/>
          <p:cNvSpPr>
            <a:spLocks noGrp="1"/>
          </p:cNvSpPr>
          <p:nvPr>
            <p:ph idx="1"/>
          </p:nvPr>
        </p:nvSpPr>
        <p:spPr/>
        <p:txBody>
          <a:bodyPr/>
          <a:lstStyle/>
          <a:p>
            <a:pPr lvl="0"/>
            <a:r>
              <a:rPr lang="en-US" sz="2300" dirty="0">
                <a:solidFill>
                  <a:srgbClr val="000000"/>
                </a:solidFill>
                <a:latin typeface="Times New Roman"/>
              </a:rPr>
              <a:t>We revised the status of assignments in Doc. 695r1. </a:t>
            </a:r>
          </a:p>
          <a:p>
            <a:pPr lvl="1"/>
            <a:r>
              <a:rPr lang="en-US" sz="1900" dirty="0">
                <a:solidFill>
                  <a:srgbClr val="000000"/>
                </a:solidFill>
                <a:latin typeface="Times New Roman"/>
              </a:rPr>
              <a:t>We expect contributions from Marco, Igor</a:t>
            </a:r>
            <a:r>
              <a:rPr lang="en-US" sz="1900" dirty="0" smtClean="0">
                <a:solidFill>
                  <a:srgbClr val="000000"/>
                </a:solidFill>
                <a:latin typeface="Times New Roman"/>
              </a:rPr>
              <a:t>, Billy, </a:t>
            </a:r>
            <a:r>
              <a:rPr lang="en-US" sz="1900" dirty="0">
                <a:solidFill>
                  <a:srgbClr val="000000"/>
                </a:solidFill>
                <a:latin typeface="Times New Roman"/>
              </a:rPr>
              <a:t>BJ, HB Li and Dr. </a:t>
            </a:r>
            <a:r>
              <a:rPr lang="en-US" sz="1900" dirty="0" err="1">
                <a:solidFill>
                  <a:srgbClr val="000000"/>
                </a:solidFill>
                <a:latin typeface="Times New Roman"/>
              </a:rPr>
              <a:t>Juu</a:t>
            </a:r>
            <a:r>
              <a:rPr lang="en-US" sz="1900" dirty="0">
                <a:solidFill>
                  <a:srgbClr val="000000"/>
                </a:solidFill>
                <a:latin typeface="Times New Roman"/>
              </a:rPr>
              <a:t> for the November meeting</a:t>
            </a:r>
            <a:r>
              <a:rPr lang="en-US" sz="1900" dirty="0" smtClean="0">
                <a:solidFill>
                  <a:srgbClr val="000000"/>
                </a:solidFill>
                <a:latin typeface="Times New Roman"/>
              </a:rPr>
              <a:t>.</a:t>
            </a:r>
          </a:p>
          <a:p>
            <a:pPr lvl="1"/>
            <a:r>
              <a:rPr lang="en-US" sz="1900" dirty="0">
                <a:solidFill>
                  <a:srgbClr val="000000"/>
                </a:solidFill>
                <a:latin typeface="Times New Roman"/>
              </a:rPr>
              <a:t>R</a:t>
            </a:r>
            <a:r>
              <a:rPr lang="en-US" sz="1900" dirty="0" smtClean="0">
                <a:solidFill>
                  <a:srgbClr val="000000"/>
                </a:solidFill>
                <a:latin typeface="Times New Roman"/>
              </a:rPr>
              <a:t>eview </a:t>
            </a:r>
            <a:r>
              <a:rPr lang="en-US" sz="1900" dirty="0" smtClean="0">
                <a:solidFill>
                  <a:srgbClr val="000000"/>
                </a:solidFill>
                <a:latin typeface="Times New Roman"/>
              </a:rPr>
              <a:t>of assignments in Doc. 695r2.</a:t>
            </a:r>
            <a:endParaRPr lang="en-US" sz="2300" dirty="0">
              <a:solidFill>
                <a:srgbClr val="000000"/>
              </a:solidFill>
              <a:latin typeface="Times New Roman"/>
            </a:endParaRPr>
          </a:p>
          <a:p>
            <a:pPr lvl="0"/>
            <a:r>
              <a:rPr lang="en-US" sz="2300" dirty="0">
                <a:solidFill>
                  <a:srgbClr val="000000"/>
                </a:solidFill>
                <a:latin typeface="Times New Roman"/>
              </a:rPr>
              <a:t>The idea is to finish the 1st </a:t>
            </a:r>
            <a:r>
              <a:rPr lang="en-US" sz="2300" dirty="0" smtClean="0">
                <a:solidFill>
                  <a:srgbClr val="000000"/>
                </a:solidFill>
                <a:latin typeface="Times New Roman"/>
              </a:rPr>
              <a:t>Draft </a:t>
            </a:r>
            <a:r>
              <a:rPr lang="en-US" sz="2300" dirty="0">
                <a:solidFill>
                  <a:srgbClr val="000000"/>
                </a:solidFill>
                <a:latin typeface="Times New Roman"/>
              </a:rPr>
              <a:t>after the November meeting. So we can </a:t>
            </a:r>
            <a:r>
              <a:rPr lang="en-US" sz="2300" dirty="0" smtClean="0">
                <a:solidFill>
                  <a:srgbClr val="000000"/>
                </a:solidFill>
                <a:latin typeface="Times New Roman"/>
              </a:rPr>
              <a:t>review </a:t>
            </a:r>
            <a:r>
              <a:rPr lang="en-US" sz="2300" dirty="0" smtClean="0">
                <a:solidFill>
                  <a:srgbClr val="000000"/>
                </a:solidFill>
                <a:latin typeface="Times New Roman"/>
              </a:rPr>
              <a:t>such Draft </a:t>
            </a:r>
            <a:r>
              <a:rPr lang="en-US" sz="2300" dirty="0">
                <a:solidFill>
                  <a:srgbClr val="000000"/>
                </a:solidFill>
                <a:latin typeface="Times New Roman"/>
              </a:rPr>
              <a:t>(comment/resolution) </a:t>
            </a:r>
            <a:r>
              <a:rPr lang="en-US" sz="2300" dirty="0">
                <a:solidFill>
                  <a:srgbClr val="000000"/>
                </a:solidFill>
                <a:latin typeface="Times New Roman"/>
              </a:rPr>
              <a:t>by the </a:t>
            </a:r>
            <a:r>
              <a:rPr lang="en-US" sz="2300" dirty="0" smtClean="0">
                <a:solidFill>
                  <a:srgbClr val="000000"/>
                </a:solidFill>
                <a:latin typeface="Times New Roman"/>
              </a:rPr>
              <a:t>Group </a:t>
            </a:r>
            <a:r>
              <a:rPr lang="en-US" sz="2300" dirty="0">
                <a:solidFill>
                  <a:srgbClr val="000000"/>
                </a:solidFill>
                <a:latin typeface="Times New Roman"/>
              </a:rPr>
              <a:t>by the January meeting.</a:t>
            </a:r>
          </a:p>
          <a:p>
            <a:endParaRPr lang="en-US" dirty="0"/>
          </a:p>
        </p:txBody>
      </p:sp>
      <p:sp>
        <p:nvSpPr>
          <p:cNvPr id="4" name="Date Placeholder 3"/>
          <p:cNvSpPr>
            <a:spLocks noGrp="1"/>
          </p:cNvSpPr>
          <p:nvPr>
            <p:ph type="dt" sz="half" idx="10"/>
          </p:nvPr>
        </p:nvSpPr>
        <p:spPr/>
        <p:txBody>
          <a:bodyPr/>
          <a:lstStyle/>
          <a:p>
            <a:pPr>
              <a:defRPr/>
            </a:pPr>
            <a:r>
              <a:rPr lang="en-US" smtClean="0"/>
              <a:t>November 2015</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3</a:t>
            </a:fld>
            <a:endParaRPr lang="en-US" altLang="en-US"/>
          </a:p>
        </p:txBody>
      </p:sp>
    </p:spTree>
    <p:extLst>
      <p:ext uri="{BB962C8B-B14F-4D97-AF65-F5344CB8AC3E}">
        <p14:creationId xmlns:p14="http://schemas.microsoft.com/office/powerpoint/2010/main" val="2155029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10110</TotalTime>
  <Words>183</Words>
  <Application>Microsoft Office PowerPoint</Application>
  <PresentationFormat>On-screen Show (4:3)</PresentationFormat>
  <Paragraphs>34</Paragraphs>
  <Slides>3</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Times New Roman</vt:lpstr>
      <vt:lpstr>Calibri</vt:lpstr>
      <vt:lpstr>Default Design</vt:lpstr>
      <vt:lpstr>Custom Design</vt:lpstr>
      <vt:lpstr>PowerPoint Presentation</vt:lpstr>
      <vt:lpstr>Teleconference on October 7th </vt:lpstr>
      <vt:lpstr>Teleconference on October 27th</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452</cp:revision>
  <cp:lastPrinted>1998-02-10T13:28:06Z</cp:lastPrinted>
  <dcterms:created xsi:type="dcterms:W3CDTF">1999-11-08T18:59:45Z</dcterms:created>
  <dcterms:modified xsi:type="dcterms:W3CDTF">2015-11-09T12:35:34Z</dcterms:modified>
</cp:coreProperties>
</file>