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handoutMasterIdLst>
    <p:handoutMasterId r:id="rId10"/>
  </p:handoutMasterIdLst>
  <p:sldIdLst>
    <p:sldId id="419" r:id="rId2"/>
    <p:sldId id="417" r:id="rId3"/>
    <p:sldId id="424" r:id="rId4"/>
    <p:sldId id="421" r:id="rId5"/>
    <p:sldId id="422" r:id="rId6"/>
    <p:sldId id="423" r:id="rId7"/>
    <p:sldId id="425" r:id="rId8"/>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FF0000"/>
    <a:srgbClr val="0000FF"/>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보통 스타일 2 - 강조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보통 스타일 2 - 강조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보통 스타일 2 - 강조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보통 스타일 2 - 강조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896" autoAdjust="0"/>
    <p:restoredTop sz="99824" autoAdjust="0"/>
  </p:normalViewPr>
  <p:slideViewPr>
    <p:cSldViewPr>
      <p:cViewPr varScale="1">
        <p:scale>
          <a:sx n="84" d="100"/>
          <a:sy n="84" d="100"/>
        </p:scale>
        <p:origin x="-1315" y="-6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ea typeface="굴림" charset="-127"/>
              </a:defRPr>
            </a:lvl1pPr>
          </a:lstStyle>
          <a:p>
            <a:pPr>
              <a:defRPr/>
            </a:pPr>
            <a:r>
              <a:rPr lang="en-US" altLang="ko-KR"/>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ea typeface="굴림" charset="-127"/>
              </a:defRPr>
            </a:lvl1pPr>
          </a:lstStyle>
          <a:p>
            <a:pPr>
              <a:defRPr/>
            </a:pPr>
            <a:r>
              <a:rPr lang="en-US" altLang="ko-KR"/>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sz="1000">
                <a:ea typeface="굴림" charset="-127"/>
              </a:defRPr>
            </a:lvl1pPr>
          </a:lstStyle>
          <a:p>
            <a:pPr>
              <a:defRPr/>
            </a:pPr>
            <a:r>
              <a:rPr lang="en-US" altLang="ko-KR"/>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a:defRPr sz="1000">
                <a:ea typeface="굴림" charset="-127"/>
              </a:defRPr>
            </a:lvl1pPr>
          </a:lstStyle>
          <a:p>
            <a:pPr>
              <a:defRPr/>
            </a:pPr>
            <a:r>
              <a:rPr lang="en-US" altLang="ko-KR"/>
              <a:t>Page </a:t>
            </a:r>
            <a:fld id="{BD05A700-BA78-421C-A37A-5AAE1C708A2D}" type="slidenum">
              <a:rPr lang="en-US" altLang="ko-KR"/>
              <a:pPr>
                <a:defRPr/>
              </a:pPr>
              <a:t>‹#›</a:t>
            </a:fld>
            <a:endParaRPr lang="en-US" altLang="ko-KR"/>
          </a:p>
        </p:txBody>
      </p:sp>
      <p:sp>
        <p:nvSpPr>
          <p:cNvPr id="922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p:spPr>
        <p:txBody>
          <a:bodyPr wrap="none" anchor="ctr"/>
          <a:lstStyle/>
          <a:p>
            <a:pPr>
              <a:defRPr/>
            </a:pPr>
            <a:endParaRPr lang="en-US"/>
          </a:p>
        </p:txBody>
      </p:sp>
      <p:sp>
        <p:nvSpPr>
          <p:cNvPr id="9223" name="Rectangle 7"/>
          <p:cNvSpPr>
            <a:spLocks noChangeArrowheads="1"/>
          </p:cNvSpPr>
          <p:nvPr/>
        </p:nvSpPr>
        <p:spPr bwMode="auto">
          <a:xfrm>
            <a:off x="693738" y="8982075"/>
            <a:ext cx="711200" cy="182563"/>
          </a:xfrm>
          <a:prstGeom prst="rect">
            <a:avLst/>
          </a:prstGeom>
          <a:noFill/>
          <a:ln w="9525">
            <a:noFill/>
            <a:miter lim="800000"/>
            <a:headEnd/>
            <a:tailEnd/>
          </a:ln>
        </p:spPr>
        <p:txBody>
          <a:bodyPr lIns="0" tIns="0" rIns="0" bIns="0">
            <a:spAutoFit/>
          </a:bodyPr>
          <a:lstStyle/>
          <a:p>
            <a:pPr defTabSz="933450">
              <a:defRPr/>
            </a:pPr>
            <a:r>
              <a:rPr lang="en-US" altLang="ko-KR">
                <a:ea typeface="굴림" pitchFamily="50" charset="-127"/>
              </a:rPr>
              <a:t>Submission</a:t>
            </a:r>
          </a:p>
        </p:txBody>
      </p:sp>
      <p:sp>
        <p:nvSpPr>
          <p:cNvPr id="9224"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p:spPr>
        <p:txBody>
          <a:bodyPr wrap="none" anchor="ctr"/>
          <a:lstStyle/>
          <a:p>
            <a:pPr>
              <a:defRPr/>
            </a:pPr>
            <a:endParaRPr lang="en-US"/>
          </a:p>
        </p:txBody>
      </p:sp>
    </p:spTree>
    <p:extLst>
      <p:ext uri="{BB962C8B-B14F-4D97-AF65-F5344CB8AC3E}">
        <p14:creationId xmlns="" xmlns:p14="http://schemas.microsoft.com/office/powerpoint/2010/main" val="287418421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ea typeface="굴림" charset="-127"/>
              </a:defRPr>
            </a:lvl1pPr>
          </a:lstStyle>
          <a:p>
            <a:pPr>
              <a:defRPr/>
            </a:pPr>
            <a:r>
              <a:rPr lang="en-US" altLang="ko-KR"/>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ea typeface="굴림" charset="-127"/>
              </a:defRPr>
            </a:lvl1pPr>
          </a:lstStyle>
          <a:p>
            <a:pPr>
              <a:defRPr/>
            </a:pPr>
            <a:r>
              <a:rPr lang="en-US" altLang="ko-KR"/>
              <a:t>&lt;month year&gt;</a:t>
            </a:r>
          </a:p>
        </p:txBody>
      </p:sp>
      <p:sp>
        <p:nvSpPr>
          <p:cNvPr id="717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ltLang="ko-KR" noProof="0" smtClean="0"/>
              <a:t>Click to edit Master text styles</a:t>
            </a:r>
          </a:p>
          <a:p>
            <a:pPr lvl="1"/>
            <a:r>
              <a:rPr lang="en-US" altLang="ko-KR" noProof="0" smtClean="0"/>
              <a:t>Second level</a:t>
            </a:r>
          </a:p>
          <a:p>
            <a:pPr lvl="2"/>
            <a:r>
              <a:rPr lang="en-US" altLang="ko-KR" noProof="0" smtClean="0"/>
              <a:t>Third level</a:t>
            </a:r>
          </a:p>
          <a:p>
            <a:pPr lvl="3"/>
            <a:r>
              <a:rPr lang="en-US" altLang="ko-KR" noProof="0" smtClean="0"/>
              <a:t>Fourth level</a:t>
            </a:r>
          </a:p>
          <a:p>
            <a:pPr lvl="4"/>
            <a:r>
              <a:rPr lang="en-US" altLang="ko-KR"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a:defRPr>
                <a:ea typeface="굴림" charset="-127"/>
              </a:defRPr>
            </a:lvl5pPr>
          </a:lstStyle>
          <a:p>
            <a:pPr lvl="4">
              <a:defRPr/>
            </a:pPr>
            <a:r>
              <a:rPr lang="en-US" altLang="ko-KR"/>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a:ea typeface="굴림" charset="-127"/>
              </a:defRPr>
            </a:lvl1pPr>
          </a:lstStyle>
          <a:p>
            <a:pPr>
              <a:defRPr/>
            </a:pPr>
            <a:r>
              <a:rPr lang="en-US" altLang="ko-KR"/>
              <a:t>Page </a:t>
            </a:r>
            <a:fld id="{5D484542-D160-4DC6-98CE-B3F80D4A0826}" type="slidenum">
              <a:rPr lang="en-US" altLang="ko-KR"/>
              <a:pPr>
                <a:defRPr/>
              </a:pPr>
              <a:t>‹#›</a:t>
            </a:fld>
            <a:endParaRPr lang="en-US" altLang="ko-KR"/>
          </a:p>
        </p:txBody>
      </p:sp>
      <p:sp>
        <p:nvSpPr>
          <p:cNvPr id="7176" name="Rectangle 8"/>
          <p:cNvSpPr>
            <a:spLocks noChangeArrowheads="1"/>
          </p:cNvSpPr>
          <p:nvPr/>
        </p:nvSpPr>
        <p:spPr bwMode="auto">
          <a:xfrm>
            <a:off x="723900" y="8985250"/>
            <a:ext cx="711200" cy="182563"/>
          </a:xfrm>
          <a:prstGeom prst="rect">
            <a:avLst/>
          </a:prstGeom>
          <a:noFill/>
          <a:ln w="9525">
            <a:noFill/>
            <a:miter lim="800000"/>
            <a:headEnd/>
            <a:tailEnd/>
          </a:ln>
        </p:spPr>
        <p:txBody>
          <a:bodyPr lIns="0" tIns="0" rIns="0" bIns="0">
            <a:spAutoFit/>
          </a:bodyPr>
          <a:lstStyle/>
          <a:p>
            <a:pPr>
              <a:defRPr/>
            </a:pPr>
            <a:r>
              <a:rPr lang="en-US" altLang="ko-KR">
                <a:ea typeface="굴림" pitchFamily="50" charset="-127"/>
              </a:rPr>
              <a:t>Submission</a:t>
            </a:r>
          </a:p>
        </p:txBody>
      </p:sp>
      <p:sp>
        <p:nvSpPr>
          <p:cNvPr id="717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p:spPr>
        <p:txBody>
          <a:bodyPr wrap="none" anchor="ctr"/>
          <a:lstStyle/>
          <a:p>
            <a:pPr>
              <a:defRPr/>
            </a:pPr>
            <a:endParaRPr lang="en-US"/>
          </a:p>
        </p:txBody>
      </p:sp>
      <p:sp>
        <p:nvSpPr>
          <p:cNvPr id="717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p:spPr>
        <p:txBody>
          <a:bodyPr wrap="none" anchor="ctr"/>
          <a:lstStyle/>
          <a:p>
            <a:pPr>
              <a:defRPr/>
            </a:pPr>
            <a:endParaRPr lang="en-US"/>
          </a:p>
        </p:txBody>
      </p:sp>
    </p:spTree>
    <p:extLst>
      <p:ext uri="{BB962C8B-B14F-4D97-AF65-F5344CB8AC3E}">
        <p14:creationId xmlns="" xmlns:p14="http://schemas.microsoft.com/office/powerpoint/2010/main" val="353911476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a:xfrm>
            <a:off x="3467100" y="95706"/>
            <a:ext cx="2814638" cy="215444"/>
          </a:xfrm>
          <a:noFill/>
        </p:spPr>
        <p:txBody>
          <a:bodyPr/>
          <a:lstStyle/>
          <a:p>
            <a:r>
              <a:rPr lang="ko-KR" altLang="en-US" smtClean="0"/>
              <a:t>doc.: IEEE 802.15-&lt;doc#&gt;</a:t>
            </a:r>
            <a:endParaRPr lang="en-US" altLang="ko-KR" smtClean="0"/>
          </a:p>
        </p:txBody>
      </p:sp>
      <p:sp>
        <p:nvSpPr>
          <p:cNvPr id="7171" name="Rectangle 3"/>
          <p:cNvSpPr>
            <a:spLocks noGrp="1" noChangeArrowheads="1"/>
          </p:cNvSpPr>
          <p:nvPr>
            <p:ph type="dt" sz="quarter" idx="1"/>
          </p:nvPr>
        </p:nvSpPr>
        <p:spPr>
          <a:xfrm>
            <a:off x="654050" y="95706"/>
            <a:ext cx="2736850" cy="215444"/>
          </a:xfrm>
          <a:noFill/>
        </p:spPr>
        <p:txBody>
          <a:bodyPr/>
          <a:lstStyle/>
          <a:p>
            <a:r>
              <a:rPr lang="ko-KR" altLang="en-US" smtClean="0"/>
              <a:t>&lt;month year&gt;</a:t>
            </a:r>
            <a:endParaRPr lang="en-US" altLang="ko-KR" smtClean="0"/>
          </a:p>
        </p:txBody>
      </p:sp>
      <p:sp>
        <p:nvSpPr>
          <p:cNvPr id="7172" name="Rectangle 6"/>
          <p:cNvSpPr>
            <a:spLocks noGrp="1" noChangeArrowheads="1"/>
          </p:cNvSpPr>
          <p:nvPr>
            <p:ph type="ftr" sz="quarter" idx="4"/>
          </p:nvPr>
        </p:nvSpPr>
        <p:spPr>
          <a:xfrm>
            <a:off x="3771900" y="8985250"/>
            <a:ext cx="2509838" cy="184666"/>
          </a:xfrm>
          <a:noFill/>
        </p:spPr>
        <p:txBody>
          <a:bodyPr/>
          <a:lstStyle/>
          <a:p>
            <a:pPr lvl="4"/>
            <a:r>
              <a:rPr lang="ko-KR" altLang="en-US" smtClean="0"/>
              <a:t>&lt;author&gt;, &lt;company&gt;</a:t>
            </a:r>
            <a:endParaRPr lang="en-US" altLang="ko-KR" smtClean="0"/>
          </a:p>
        </p:txBody>
      </p:sp>
      <p:sp>
        <p:nvSpPr>
          <p:cNvPr id="7173" name="Rectangle 7"/>
          <p:cNvSpPr>
            <a:spLocks noGrp="1" noChangeArrowheads="1"/>
          </p:cNvSpPr>
          <p:nvPr>
            <p:ph type="sldNum" sz="quarter" idx="5"/>
          </p:nvPr>
        </p:nvSpPr>
        <p:spPr>
          <a:xfrm>
            <a:off x="2933700" y="8985250"/>
            <a:ext cx="801688" cy="184666"/>
          </a:xfrm>
          <a:noFill/>
        </p:spPr>
        <p:txBody>
          <a:bodyPr/>
          <a:lstStyle/>
          <a:p>
            <a:r>
              <a:rPr lang="en-US" altLang="ko-KR" smtClean="0">
                <a:ea typeface="Gulim" pitchFamily="34" charset="-127"/>
              </a:rPr>
              <a:t>Page </a:t>
            </a:r>
            <a:fld id="{9921F1DE-A05C-4985-8EA4-5F6A5154CF91}" type="slidenum">
              <a:rPr lang="en-US" altLang="ko-KR" smtClean="0">
                <a:ea typeface="Gulim" pitchFamily="34" charset="-127"/>
              </a:rPr>
              <a:pPr/>
              <a:t>1</a:t>
            </a:fld>
            <a:endParaRPr lang="en-US" altLang="ko-KR" smtClean="0">
              <a:ea typeface="Gulim" pitchFamily="34" charset="-127"/>
            </a:endParaRPr>
          </a:p>
        </p:txBody>
      </p:sp>
      <p:sp>
        <p:nvSpPr>
          <p:cNvPr id="7174" name="Rectangle 2"/>
          <p:cNvSpPr>
            <a:spLocks noGrp="1" noRot="1" noChangeAspect="1" noChangeArrowheads="1" noTextEdit="1"/>
          </p:cNvSpPr>
          <p:nvPr>
            <p:ph type="sldImg"/>
          </p:nvPr>
        </p:nvSpPr>
        <p:spPr>
          <a:xfrm>
            <a:off x="1154113" y="701675"/>
            <a:ext cx="4625975" cy="3468688"/>
          </a:xfrm>
          <a:ln/>
        </p:spPr>
      </p:sp>
      <p:sp>
        <p:nvSpPr>
          <p:cNvPr id="7175" name="Rectangle 3"/>
          <p:cNvSpPr>
            <a:spLocks noGrp="1" noChangeArrowheads="1"/>
          </p:cNvSpPr>
          <p:nvPr>
            <p:ph type="body" idx="1"/>
          </p:nvPr>
        </p:nvSpPr>
        <p:spPr>
          <a:noFill/>
          <a:ln/>
        </p:spPr>
        <p:txBody>
          <a:bodyPr/>
          <a:lstStyle/>
          <a:p>
            <a:endParaRPr lang="ko-KR" altLang="en-US" dirty="0" smtClean="0">
              <a:ea typeface="Gulim" pitchFamily="34" charset="-127"/>
            </a:endParaRPr>
          </a:p>
        </p:txBody>
      </p:sp>
    </p:spTree>
    <p:extLst>
      <p:ext uri="{BB962C8B-B14F-4D97-AF65-F5344CB8AC3E}">
        <p14:creationId xmlns="" xmlns:p14="http://schemas.microsoft.com/office/powerpoint/2010/main" val="18539259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ko-KR" altLang="en-US" smtClean="0"/>
              <a:t>마스터 부제목 스타일 편집</a:t>
            </a:r>
            <a:endParaRPr lang="ko-KR"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a:t>Sept. 2012</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de-DE" altLang="ko-KR"/>
              <a:t>ETRI </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3B4AF370-422E-44C5-A124-E4E4F0487DA3}" type="slidenum">
              <a:rPr lang="en-US" altLang="ko-KR"/>
              <a:pPr>
                <a:defRPr/>
              </a:pPr>
              <a:t>‹#›</a:t>
            </a:fld>
            <a:endParaRPr lang="en-US" altLang="ko-KR"/>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a:t>Sept. 2012</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de-DE" altLang="ko-KR"/>
              <a:t>ETRI </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3B84AAA5-CE2F-4939-AEC2-ED01B1707667}" type="slidenum">
              <a:rPr lang="en-US" altLang="ko-KR"/>
              <a:pPr>
                <a:defRPr/>
              </a:pPr>
              <a:t>‹#›</a:t>
            </a:fld>
            <a:endParaRPr lang="en-US" altLang="ko-K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6515100" y="685800"/>
            <a:ext cx="1943100" cy="5410200"/>
          </a:xfrm>
        </p:spPr>
        <p:txBody>
          <a:bodyPr vert="eaVert"/>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a:xfrm>
            <a:off x="685800" y="685800"/>
            <a:ext cx="5676900" cy="5410200"/>
          </a:xfrm>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a:t>Sept. 2012</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de-DE" altLang="ko-KR"/>
              <a:t>ETRI </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FBEB1199-2572-4F3F-BF0E-68B1A4A53161}" type="slidenum">
              <a:rPr lang="en-US" altLang="ko-KR"/>
              <a:pPr>
                <a:defRPr/>
              </a:pPr>
              <a:t>‹#›</a:t>
            </a:fld>
            <a:endParaRPr lang="en-US" altLang="ko-K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a:xfrm>
            <a:off x="685800" y="764704"/>
            <a:ext cx="7772400" cy="864096"/>
          </a:xfrm>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a:xfrm>
            <a:off x="685800" y="1772816"/>
            <a:ext cx="7772400" cy="4323184"/>
          </a:xfrm>
        </p:spPr>
        <p:txBody>
          <a:bodyPr/>
          <a:lstStyle/>
          <a:p>
            <a:pPr lvl="0"/>
            <a:r>
              <a:rPr lang="ko-KR" altLang="en-US" dirty="0" smtClean="0"/>
              <a:t>마스터 텍스트 스타일을 편집합니다</a:t>
            </a:r>
          </a:p>
          <a:p>
            <a:pPr lvl="1"/>
            <a:r>
              <a:rPr lang="ko-KR" altLang="en-US" dirty="0" smtClean="0"/>
              <a:t>둘째 수준</a:t>
            </a:r>
          </a:p>
          <a:p>
            <a:pPr lvl="2"/>
            <a:r>
              <a:rPr lang="ko-KR" altLang="en-US" dirty="0" smtClean="0"/>
              <a:t>셋째 수준</a:t>
            </a:r>
          </a:p>
          <a:p>
            <a:pPr lvl="3"/>
            <a:r>
              <a:rPr lang="ko-KR" altLang="en-US" dirty="0" smtClean="0"/>
              <a:t>넷째 수준</a:t>
            </a:r>
          </a:p>
          <a:p>
            <a:pPr lvl="4"/>
            <a:r>
              <a:rPr lang="ko-KR" altLang="en-US" dirty="0" smtClean="0"/>
              <a:t>다섯째 수준</a:t>
            </a:r>
            <a:endParaRPr lang="ko-KR" altLang="en-US" dirty="0"/>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dirty="0" smtClean="0"/>
              <a:t>Nov. 2012</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de-DE" altLang="ko-KR" dirty="0" smtClean="0"/>
              <a:t>Soo-Young Chang</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7EFE51D9-0942-4CE1-B51E-40F8D0FDE394}" type="slidenum">
              <a:rPr lang="en-US" altLang="ko-KR"/>
              <a:pPr>
                <a:defRPr/>
              </a:pPr>
              <a:t>‹#›</a:t>
            </a:fld>
            <a:endParaRPr lang="en-US" altLang="ko-K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제목 1"/>
          <p:cNvSpPr>
            <a:spLocks noGrp="1"/>
          </p:cNvSpPr>
          <p:nvPr>
            <p:ph type="title"/>
          </p:nvPr>
        </p:nvSpPr>
        <p:spPr>
          <a:xfrm>
            <a:off x="722313" y="4406900"/>
            <a:ext cx="7772400" cy="1362075"/>
          </a:xfrm>
        </p:spPr>
        <p:txBody>
          <a:bodyPr anchor="t"/>
          <a:lstStyle>
            <a:lvl1pPr algn="l">
              <a:defRPr sz="4000" b="1" cap="all"/>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ko-KR" altLang="en-US" smtClean="0"/>
              <a:t>마스터 텍스트 스타일을 편집합니다</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a:t>Sept. 2012</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de-DE" altLang="ko-KR"/>
              <a:t>ETRI </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2A61676D-52FF-4FEB-A775-FB103356C84B}" type="slidenum">
              <a:rPr lang="en-US" altLang="ko-KR"/>
              <a:pPr>
                <a:defRPr/>
              </a:pPr>
              <a:t>‹#›</a:t>
            </a:fld>
            <a:endParaRPr lang="en-US" altLang="ko-KR"/>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내용 개체 틀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Rectangle 4"/>
          <p:cNvSpPr>
            <a:spLocks noGrp="1" noChangeArrowheads="1"/>
          </p:cNvSpPr>
          <p:nvPr>
            <p:ph type="dt" sz="half" idx="10"/>
          </p:nvPr>
        </p:nvSpPr>
        <p:spPr>
          <a:ln/>
        </p:spPr>
        <p:txBody>
          <a:bodyPr/>
          <a:lstStyle>
            <a:lvl1pPr>
              <a:defRPr/>
            </a:lvl1pPr>
          </a:lstStyle>
          <a:p>
            <a:pPr>
              <a:defRPr/>
            </a:pPr>
            <a:r>
              <a:rPr lang="en-US" altLang="ko-KR"/>
              <a:t>Sept. 2012</a:t>
            </a:r>
            <a:endParaRPr lang="en-US" altLang="ko-KR" dirty="0"/>
          </a:p>
        </p:txBody>
      </p:sp>
      <p:sp>
        <p:nvSpPr>
          <p:cNvPr id="6" name="Rectangle 5"/>
          <p:cNvSpPr>
            <a:spLocks noGrp="1" noChangeArrowheads="1"/>
          </p:cNvSpPr>
          <p:nvPr>
            <p:ph type="ftr" sz="quarter" idx="11"/>
          </p:nvPr>
        </p:nvSpPr>
        <p:spPr>
          <a:ln/>
        </p:spPr>
        <p:txBody>
          <a:bodyPr/>
          <a:lstStyle>
            <a:lvl1pPr>
              <a:defRPr/>
            </a:lvl1pPr>
          </a:lstStyle>
          <a:p>
            <a:pPr>
              <a:defRPr/>
            </a:pPr>
            <a:r>
              <a:rPr lang="de-DE" altLang="ko-KR"/>
              <a:t>ETRI </a:t>
            </a:r>
            <a:endParaRPr lang="en-US" altLang="ko-KR"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ko-KR"/>
              <a:t>Slide </a:t>
            </a:r>
            <a:fld id="{4DE18148-35A3-483B-8072-D8F5FC5B9AF5}" type="slidenum">
              <a:rPr lang="en-US" altLang="ko-KR"/>
              <a:pPr>
                <a:defRPr/>
              </a:pPr>
              <a:t>‹#›</a:t>
            </a:fld>
            <a:endParaRPr lang="en-US" altLang="ko-KR"/>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제목 1"/>
          <p:cNvSpPr>
            <a:spLocks noGrp="1"/>
          </p:cNvSpPr>
          <p:nvPr>
            <p:ph type="title"/>
          </p:nvPr>
        </p:nvSpPr>
        <p:spPr>
          <a:xfrm>
            <a:off x="457200" y="274638"/>
            <a:ext cx="8229600" cy="1143000"/>
          </a:xfrm>
        </p:spPr>
        <p:txBody>
          <a:bodyPr/>
          <a:lstStyle>
            <a:lvl1pPr>
              <a:defRPr/>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4" name="내용 개체 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텍스트 개체 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6" name="내용 개체 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7" name="Rectangle 4"/>
          <p:cNvSpPr>
            <a:spLocks noGrp="1" noChangeArrowheads="1"/>
          </p:cNvSpPr>
          <p:nvPr>
            <p:ph type="dt" sz="half" idx="10"/>
          </p:nvPr>
        </p:nvSpPr>
        <p:spPr>
          <a:ln/>
        </p:spPr>
        <p:txBody>
          <a:bodyPr/>
          <a:lstStyle>
            <a:lvl1pPr>
              <a:defRPr/>
            </a:lvl1pPr>
          </a:lstStyle>
          <a:p>
            <a:pPr>
              <a:defRPr/>
            </a:pPr>
            <a:r>
              <a:rPr lang="en-US" altLang="ko-KR"/>
              <a:t>Sept. 2012</a:t>
            </a:r>
            <a:endParaRPr lang="en-US" altLang="ko-KR" dirty="0"/>
          </a:p>
        </p:txBody>
      </p:sp>
      <p:sp>
        <p:nvSpPr>
          <p:cNvPr id="8" name="Rectangle 5"/>
          <p:cNvSpPr>
            <a:spLocks noGrp="1" noChangeArrowheads="1"/>
          </p:cNvSpPr>
          <p:nvPr>
            <p:ph type="ftr" sz="quarter" idx="11"/>
          </p:nvPr>
        </p:nvSpPr>
        <p:spPr>
          <a:ln/>
        </p:spPr>
        <p:txBody>
          <a:bodyPr/>
          <a:lstStyle>
            <a:lvl1pPr>
              <a:defRPr/>
            </a:lvl1pPr>
          </a:lstStyle>
          <a:p>
            <a:pPr>
              <a:defRPr/>
            </a:pPr>
            <a:r>
              <a:rPr lang="de-DE" altLang="ko-KR"/>
              <a:t>ETRI </a:t>
            </a:r>
            <a:endParaRPr lang="en-US" altLang="ko-KR" dirty="0"/>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ko-KR"/>
              <a:t>Slide </a:t>
            </a:r>
            <a:fld id="{17D357D8-CADC-425D-8537-9DA000EF7037}" type="slidenum">
              <a:rPr lang="en-US" altLang="ko-KR"/>
              <a:pPr>
                <a:defRPr/>
              </a:pPr>
              <a:t>‹#›</a:t>
            </a:fld>
            <a:endParaRPr lang="en-US" altLang="ko-KR"/>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ko-KR"/>
              <a:t>Sept. 2012</a:t>
            </a:r>
            <a:endParaRPr lang="en-US" altLang="ko-KR" dirty="0"/>
          </a:p>
        </p:txBody>
      </p:sp>
      <p:sp>
        <p:nvSpPr>
          <p:cNvPr id="4" name="Rectangle 5"/>
          <p:cNvSpPr>
            <a:spLocks noGrp="1" noChangeArrowheads="1"/>
          </p:cNvSpPr>
          <p:nvPr>
            <p:ph type="ftr" sz="quarter" idx="11"/>
          </p:nvPr>
        </p:nvSpPr>
        <p:spPr>
          <a:ln/>
        </p:spPr>
        <p:txBody>
          <a:bodyPr/>
          <a:lstStyle>
            <a:lvl1pPr>
              <a:defRPr/>
            </a:lvl1pPr>
          </a:lstStyle>
          <a:p>
            <a:pPr>
              <a:defRPr/>
            </a:pPr>
            <a:r>
              <a:rPr lang="de-DE" altLang="ko-KR"/>
              <a:t>ETRI </a:t>
            </a:r>
            <a:endParaRPr lang="en-US" altLang="ko-KR" dirty="0"/>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ko-KR"/>
              <a:t>Slide </a:t>
            </a:r>
            <a:fld id="{41813FB8-D06E-49E0-98A4-915C34243CDF}" type="slidenum">
              <a:rPr lang="en-US" altLang="ko-KR"/>
              <a:pPr>
                <a:defRPr/>
              </a:pPr>
              <a:t>‹#›</a:t>
            </a:fld>
            <a:endParaRPr lang="en-US" altLang="ko-KR"/>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ko-KR" dirty="0" smtClean="0"/>
              <a:t>Nov. 2012</a:t>
            </a:r>
            <a:endParaRPr lang="en-US" altLang="ko-KR" dirty="0"/>
          </a:p>
        </p:txBody>
      </p:sp>
      <p:sp>
        <p:nvSpPr>
          <p:cNvPr id="3" name="Rectangle 5"/>
          <p:cNvSpPr>
            <a:spLocks noGrp="1" noChangeArrowheads="1"/>
          </p:cNvSpPr>
          <p:nvPr>
            <p:ph type="ftr" sz="quarter" idx="11"/>
          </p:nvPr>
        </p:nvSpPr>
        <p:spPr>
          <a:ln/>
        </p:spPr>
        <p:txBody>
          <a:bodyPr/>
          <a:lstStyle>
            <a:lvl1pPr>
              <a:defRPr/>
            </a:lvl1pPr>
          </a:lstStyle>
          <a:p>
            <a:pPr>
              <a:defRPr/>
            </a:pPr>
            <a:r>
              <a:rPr lang="de-DE" altLang="ko-KR" dirty="0" smtClean="0"/>
              <a:t>Soo-Young Chang</a:t>
            </a:r>
            <a:endParaRPr lang="en-US" altLang="ko-KR" dirty="0"/>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ko-KR"/>
              <a:t>Slide </a:t>
            </a:r>
            <a:fld id="{DC9D6A01-0AA4-4316-8C3A-65AE6D75AA21}" type="slidenum">
              <a:rPr lang="en-US" altLang="ko-KR"/>
              <a:pPr>
                <a:defRPr/>
              </a:pPr>
              <a:t>‹#›</a:t>
            </a:fld>
            <a:endParaRPr lang="en-US" altLang="ko-KR"/>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457200" y="273050"/>
            <a:ext cx="3008313" cy="1162050"/>
          </a:xfrm>
        </p:spPr>
        <p:txBody>
          <a:bodyPr anchor="b"/>
          <a:lstStyle>
            <a:lvl1pPr algn="l">
              <a:defRPr sz="2000" b="1"/>
            </a:lvl1pPr>
          </a:lstStyle>
          <a:p>
            <a:r>
              <a:rPr lang="ko-KR" altLang="en-US" smtClean="0"/>
              <a:t>마스터 제목 스타일 편집</a:t>
            </a:r>
            <a:endParaRPr lang="ko-KR" altLang="en-US"/>
          </a:p>
        </p:txBody>
      </p:sp>
      <p:sp>
        <p:nvSpPr>
          <p:cNvPr id="3" name="내용 개체 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텍스트 개체 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ko-KR"/>
              <a:t>Sept. 2012</a:t>
            </a:r>
            <a:endParaRPr lang="en-US" altLang="ko-KR" dirty="0"/>
          </a:p>
        </p:txBody>
      </p:sp>
      <p:sp>
        <p:nvSpPr>
          <p:cNvPr id="6" name="Rectangle 5"/>
          <p:cNvSpPr>
            <a:spLocks noGrp="1" noChangeArrowheads="1"/>
          </p:cNvSpPr>
          <p:nvPr>
            <p:ph type="ftr" sz="quarter" idx="11"/>
          </p:nvPr>
        </p:nvSpPr>
        <p:spPr>
          <a:ln/>
        </p:spPr>
        <p:txBody>
          <a:bodyPr/>
          <a:lstStyle>
            <a:lvl1pPr>
              <a:defRPr/>
            </a:lvl1pPr>
          </a:lstStyle>
          <a:p>
            <a:pPr>
              <a:defRPr/>
            </a:pPr>
            <a:r>
              <a:rPr lang="de-DE" altLang="ko-KR"/>
              <a:t>ETRI </a:t>
            </a:r>
            <a:endParaRPr lang="en-US" altLang="ko-KR"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ko-KR"/>
              <a:t>Slide </a:t>
            </a:r>
            <a:fld id="{436841CB-79B7-4826-BF22-01F1A12D73D3}" type="slidenum">
              <a:rPr lang="en-US" altLang="ko-KR"/>
              <a:pPr>
                <a:defRPr/>
              </a:pPr>
              <a:t>‹#›</a:t>
            </a:fld>
            <a:endParaRPr lang="en-US" altLang="ko-KR"/>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1792288" y="4800600"/>
            <a:ext cx="5486400" cy="566738"/>
          </a:xfrm>
        </p:spPr>
        <p:txBody>
          <a:bodyPr anchor="b"/>
          <a:lstStyle>
            <a:lvl1pPr algn="l">
              <a:defRPr sz="2000" b="1"/>
            </a:lvl1pPr>
          </a:lstStyle>
          <a:p>
            <a:r>
              <a:rPr lang="ko-KR" altLang="en-US" smtClean="0"/>
              <a:t>마스터 제목 스타일 편집</a:t>
            </a:r>
            <a:endParaRPr lang="ko-KR" altLang="en-US"/>
          </a:p>
        </p:txBody>
      </p:sp>
      <p:sp>
        <p:nvSpPr>
          <p:cNvPr id="3" name="그림 개체 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ko-KR" altLang="en-US" noProof="0" smtClean="0"/>
          </a:p>
        </p:txBody>
      </p:sp>
      <p:sp>
        <p:nvSpPr>
          <p:cNvPr id="4" name="텍스트 개체 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ko-KR"/>
              <a:t>Sept. 2012</a:t>
            </a:r>
            <a:endParaRPr lang="en-US" altLang="ko-KR" dirty="0"/>
          </a:p>
        </p:txBody>
      </p:sp>
      <p:sp>
        <p:nvSpPr>
          <p:cNvPr id="6" name="Rectangle 5"/>
          <p:cNvSpPr>
            <a:spLocks noGrp="1" noChangeArrowheads="1"/>
          </p:cNvSpPr>
          <p:nvPr>
            <p:ph type="ftr" sz="quarter" idx="11"/>
          </p:nvPr>
        </p:nvSpPr>
        <p:spPr>
          <a:ln/>
        </p:spPr>
        <p:txBody>
          <a:bodyPr/>
          <a:lstStyle>
            <a:lvl1pPr>
              <a:defRPr/>
            </a:lvl1pPr>
          </a:lstStyle>
          <a:p>
            <a:pPr>
              <a:defRPr/>
            </a:pPr>
            <a:r>
              <a:rPr lang="de-DE" altLang="ko-KR"/>
              <a:t>ETRI </a:t>
            </a:r>
            <a:endParaRPr lang="en-US" altLang="ko-KR"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ko-KR"/>
              <a:t>Slide </a:t>
            </a:r>
            <a:fld id="{010EBBDE-477E-4FB9-B753-63879DC8E203}" type="slidenum">
              <a:rPr lang="en-US" altLang="ko-KR"/>
              <a:pPr>
                <a:defRPr/>
              </a:pPr>
              <a:t>‹#›</a:t>
            </a:fld>
            <a:endParaRPr lang="en-US" altLang="ko-KR"/>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836613"/>
            <a:ext cx="7772400" cy="792162"/>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ko-KR" dirty="0" smtClean="0"/>
              <a:t>Click to edit Master title style</a:t>
            </a:r>
          </a:p>
        </p:txBody>
      </p:sp>
      <p:sp>
        <p:nvSpPr>
          <p:cNvPr id="1027" name="Rectangle 3"/>
          <p:cNvSpPr>
            <a:spLocks noGrp="1" noChangeArrowheads="1"/>
          </p:cNvSpPr>
          <p:nvPr>
            <p:ph type="body" idx="1"/>
          </p:nvPr>
        </p:nvSpPr>
        <p:spPr bwMode="auto">
          <a:xfrm>
            <a:off x="685800" y="1700213"/>
            <a:ext cx="7772400" cy="4395787"/>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ko-KR" smtClean="0"/>
              <a:t>Click to 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p>
        </p:txBody>
      </p:sp>
      <p:sp>
        <p:nvSpPr>
          <p:cNvPr id="1028" name="Rectangle 4"/>
          <p:cNvSpPr>
            <a:spLocks noGrp="1" noChangeArrowheads="1"/>
          </p:cNvSpPr>
          <p:nvPr>
            <p:ph type="dt" sz="half" idx="2"/>
          </p:nvPr>
        </p:nvSpPr>
        <p:spPr bwMode="auto">
          <a:xfrm>
            <a:off x="685800" y="381000"/>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ea typeface="굴림" charset="-127"/>
              </a:defRPr>
            </a:lvl1pPr>
          </a:lstStyle>
          <a:p>
            <a:pPr>
              <a:defRPr/>
            </a:pPr>
            <a:r>
              <a:rPr lang="en-US" altLang="ko-KR" dirty="0" smtClean="0"/>
              <a:t>May 2015</a:t>
            </a:r>
            <a:endParaRPr lang="en-US" altLang="ko-KR" dirty="0"/>
          </a:p>
        </p:txBody>
      </p:sp>
      <p:sp>
        <p:nvSpPr>
          <p:cNvPr id="1029" name="Rectangle 5"/>
          <p:cNvSpPr>
            <a:spLocks noGrp="1" noChangeArrowheads="1"/>
          </p:cNvSpPr>
          <p:nvPr>
            <p:ph type="ftr" sz="quarter" idx="3"/>
          </p:nvPr>
        </p:nvSpPr>
        <p:spPr bwMode="auto">
          <a:xfrm>
            <a:off x="5486400" y="6475413"/>
            <a:ext cx="31242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ea typeface="굴림" charset="-127"/>
              </a:defRPr>
            </a:lvl1pPr>
          </a:lstStyle>
          <a:p>
            <a:pPr>
              <a:defRPr/>
            </a:pPr>
            <a:r>
              <a:rPr lang="de-DE" altLang="ko-KR" dirty="0" smtClean="0"/>
              <a:t>Soo-Young Chang (SYCA) et al</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ea typeface="굴림" charset="-127"/>
              </a:defRPr>
            </a:lvl1pPr>
          </a:lstStyle>
          <a:p>
            <a:pPr>
              <a:defRPr/>
            </a:pPr>
            <a:r>
              <a:rPr lang="en-US" altLang="ko-KR" dirty="0"/>
              <a:t>Slide </a:t>
            </a:r>
            <a:fld id="{56BEC2EA-1D7B-457D-BD29-5C3FD9FCA07C}" type="slidenum">
              <a:rPr lang="en-US" altLang="ko-KR"/>
              <a:pPr>
                <a:defRPr/>
              </a:pPr>
              <a:t>‹#›</a:t>
            </a:fld>
            <a:endParaRPr lang="en-US" altLang="ko-KR" dirty="0"/>
          </a:p>
        </p:txBody>
      </p:sp>
      <p:sp>
        <p:nvSpPr>
          <p:cNvPr id="1031" name="Rectangle 7"/>
          <p:cNvSpPr>
            <a:spLocks noChangeArrowheads="1"/>
          </p:cNvSpPr>
          <p:nvPr/>
        </p:nvSpPr>
        <p:spPr bwMode="auto">
          <a:xfrm>
            <a:off x="3786188" y="396875"/>
            <a:ext cx="4672012" cy="215900"/>
          </a:xfrm>
          <a:prstGeom prst="rect">
            <a:avLst/>
          </a:prstGeom>
          <a:noFill/>
          <a:ln w="9525">
            <a:noFill/>
            <a:miter lim="800000"/>
            <a:headEnd/>
            <a:tailEnd/>
          </a:ln>
        </p:spPr>
        <p:txBody>
          <a:bodyPr lIns="0" tIns="0" rIns="0" bIns="0" anchor="b">
            <a:spAutoFit/>
          </a:bodyPr>
          <a:lstStyle/>
          <a:p>
            <a:pPr lvl="4" algn="r">
              <a:defRPr/>
            </a:pPr>
            <a:r>
              <a:rPr lang="en-US" altLang="ko-KR" sz="1400" b="1" dirty="0">
                <a:ea typeface="굴림" pitchFamily="50" charset="-127"/>
              </a:rPr>
              <a:t>doc.: IEEE </a:t>
            </a:r>
            <a:r>
              <a:rPr lang="en-US" altLang="ko-KR" sz="1400" b="1" dirty="0" smtClean="0">
                <a:ea typeface="굴림" pitchFamily="50" charset="-127"/>
              </a:rPr>
              <a:t>802.15-15-0624-01-0010</a:t>
            </a:r>
            <a:endParaRPr lang="en-US" altLang="ko-KR" sz="1400" b="1" dirty="0">
              <a:ea typeface="굴림" pitchFamily="50" charset="-127"/>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p:spPr>
        <p:txBody>
          <a:bodyPr wrap="none" anchor="ctr"/>
          <a:lstStyle/>
          <a:p>
            <a:pPr>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p:spPr>
        <p:txBody>
          <a:bodyPr lIns="0" tIns="0" rIns="0" bIns="0">
            <a:spAutoFit/>
          </a:bodyPr>
          <a:lstStyle/>
          <a:p>
            <a:pPr>
              <a:defRPr/>
            </a:pPr>
            <a:r>
              <a:rPr lang="en-US" altLang="ko-KR">
                <a:ea typeface="굴림" pitchFamily="50" charset="-127"/>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sldNum="0" hdr="0"/>
  <p:txStyles>
    <p:title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sz="20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6"/>
          <p:cNvSpPr>
            <a:spLocks noGrp="1" noChangeArrowheads="1"/>
          </p:cNvSpPr>
          <p:nvPr>
            <p:ph type="sldNum" sz="quarter" idx="10"/>
          </p:nvPr>
        </p:nvSpPr>
        <p:spPr>
          <a:noFill/>
        </p:spPr>
        <p:txBody>
          <a:bodyPr/>
          <a:lstStyle/>
          <a:p>
            <a:r>
              <a:rPr lang="en-US" altLang="ko-KR" dirty="0" smtClean="0">
                <a:ea typeface="Gulim" pitchFamily="34" charset="-127"/>
              </a:rPr>
              <a:t>Aug. 2015</a:t>
            </a:r>
          </a:p>
        </p:txBody>
      </p:sp>
      <p:sp>
        <p:nvSpPr>
          <p:cNvPr id="27651" name="Rectangle 3"/>
          <p:cNvSpPr>
            <a:spLocks noChangeArrowheads="1"/>
          </p:cNvSpPr>
          <p:nvPr/>
        </p:nvSpPr>
        <p:spPr bwMode="auto">
          <a:xfrm>
            <a:off x="179512" y="609600"/>
            <a:ext cx="8785101" cy="5509200"/>
          </a:xfrm>
          <a:prstGeom prst="rect">
            <a:avLst/>
          </a:prstGeom>
          <a:noFill/>
          <a:ln w="12700">
            <a:noFill/>
            <a:miter lim="800000"/>
            <a:headEnd type="none" w="sm" len="sm"/>
            <a:tailEnd type="none" w="sm" len="sm"/>
          </a:ln>
          <a:effectLst/>
        </p:spPr>
        <p:txBody>
          <a:bodyPr wrap="square">
            <a:spAutoFit/>
          </a:bodyPr>
          <a:lstStyle/>
          <a:p>
            <a:pPr algn="ctr">
              <a:defRPr/>
            </a:pPr>
            <a:r>
              <a:rPr kumimoji="0" lang="en-US" altLang="ko-KR" sz="1800" b="1" u="sng" dirty="0">
                <a:effectLst>
                  <a:outerShdw blurRad="38100" dist="38100" dir="2700000" algn="tl">
                    <a:srgbClr val="C0C0C0"/>
                  </a:outerShdw>
                </a:effectLst>
              </a:rPr>
              <a:t>Project: IEEE P802.15 Working Group for Wireless Personal Area Networks (WPANs)</a:t>
            </a:r>
            <a:endParaRPr kumimoji="0" lang="en-US" altLang="ko-KR" sz="1600" b="1" dirty="0"/>
          </a:p>
          <a:p>
            <a:pPr>
              <a:defRPr/>
            </a:pPr>
            <a:endParaRPr kumimoji="0" lang="en-US" altLang="ko-KR" sz="1600" dirty="0"/>
          </a:p>
          <a:p>
            <a:pPr>
              <a:defRPr/>
            </a:pPr>
            <a:r>
              <a:rPr kumimoji="0" lang="en-US" altLang="ko-KR" sz="1600" b="1" dirty="0"/>
              <a:t>Submission Title:</a:t>
            </a:r>
            <a:r>
              <a:rPr kumimoji="0" lang="en-US" altLang="ko-KR" sz="1600" dirty="0"/>
              <a:t> </a:t>
            </a:r>
            <a:r>
              <a:rPr kumimoji="0" lang="en-US" altLang="ko-KR" sz="1600" b="1" dirty="0" smtClean="0"/>
              <a:t>Proposed Resolution for Comment CIDs </a:t>
            </a:r>
            <a:r>
              <a:rPr kumimoji="0" lang="en-US" altLang="ko-KR" sz="1600" b="1" dirty="0" smtClean="0"/>
              <a:t>R96 </a:t>
            </a:r>
            <a:r>
              <a:rPr kumimoji="0" lang="en-US" altLang="ko-KR" sz="1600" b="1" dirty="0" smtClean="0"/>
              <a:t>and </a:t>
            </a:r>
            <a:r>
              <a:rPr kumimoji="0" lang="en-US" altLang="ko-KR" sz="1600" b="1" dirty="0" smtClean="0"/>
              <a:t>R97 </a:t>
            </a:r>
            <a:r>
              <a:rPr kumimoji="0" lang="en-US" altLang="ko-KR" sz="1600" b="1" dirty="0" smtClean="0"/>
              <a:t>from </a:t>
            </a:r>
            <a:r>
              <a:rPr lang="en-US" altLang="ko-KR" sz="1600" b="1" dirty="0" smtClean="0"/>
              <a:t>Charlie Perkins</a:t>
            </a:r>
            <a:endParaRPr kumimoji="0" lang="en-US" altLang="ko-KR" sz="1700" b="1" dirty="0"/>
          </a:p>
          <a:p>
            <a:pPr>
              <a:defRPr/>
            </a:pPr>
            <a:r>
              <a:rPr kumimoji="0" lang="en-US" altLang="ko-KR" sz="1600" dirty="0"/>
              <a:t>	</a:t>
            </a:r>
          </a:p>
          <a:p>
            <a:pPr>
              <a:defRPr/>
            </a:pPr>
            <a:r>
              <a:rPr kumimoji="0" lang="en-US" altLang="ko-KR" sz="1600" b="1" dirty="0"/>
              <a:t>Date Submitted: </a:t>
            </a:r>
            <a:r>
              <a:rPr kumimoji="0" lang="en-US" altLang="ko-KR" sz="1600" dirty="0"/>
              <a:t>  </a:t>
            </a:r>
            <a:r>
              <a:rPr lang="en-US" altLang="ko-KR" sz="1600" dirty="0" smtClean="0"/>
              <a:t>August </a:t>
            </a:r>
            <a:r>
              <a:rPr lang="en-US" altLang="ko-KR" sz="1600" dirty="0" smtClean="0"/>
              <a:t>12</a:t>
            </a:r>
            <a:r>
              <a:rPr kumimoji="0" lang="en-US" altLang="ko-KR" sz="1600" dirty="0" smtClean="0"/>
              <a:t>, </a:t>
            </a:r>
            <a:r>
              <a:rPr kumimoji="0" lang="en-US" altLang="ko-KR" sz="1600" dirty="0" smtClean="0"/>
              <a:t>2015 </a:t>
            </a:r>
            <a:endParaRPr kumimoji="0" lang="en-US" altLang="ko-KR" sz="1600" dirty="0"/>
          </a:p>
          <a:p>
            <a:pPr>
              <a:defRPr/>
            </a:pPr>
            <a:r>
              <a:rPr kumimoji="0" lang="en-US" altLang="ko-KR" sz="1600" b="1" dirty="0"/>
              <a:t>Source:</a:t>
            </a:r>
            <a:r>
              <a:rPr kumimoji="0" lang="en-US" altLang="ko-KR" sz="1600" dirty="0"/>
              <a:t> </a:t>
            </a:r>
            <a:r>
              <a:rPr kumimoji="0" lang="en-US" altLang="ko-KR" sz="1600" dirty="0" err="1" smtClean="0"/>
              <a:t>Jaehwan</a:t>
            </a:r>
            <a:r>
              <a:rPr kumimoji="0" lang="en-US" altLang="ko-KR" sz="1600" dirty="0" smtClean="0"/>
              <a:t> Kim (ETRI), </a:t>
            </a:r>
            <a:r>
              <a:rPr lang="en-US" altLang="ko-KR" sz="1600" dirty="0" smtClean="0"/>
              <a:t>Soo-Young Chang (SYCA), </a:t>
            </a:r>
            <a:r>
              <a:rPr lang="en-US" altLang="ko-KR" sz="1600" dirty="0" err="1" smtClean="0"/>
              <a:t>Jaebeom</a:t>
            </a:r>
            <a:r>
              <a:rPr lang="en-US" altLang="ko-KR" sz="1600" dirty="0" smtClean="0"/>
              <a:t> Kim (</a:t>
            </a:r>
            <a:r>
              <a:rPr lang="en-US" altLang="ko-KR" sz="1600" dirty="0" err="1" smtClean="0"/>
              <a:t>Ajou</a:t>
            </a:r>
            <a:r>
              <a:rPr lang="en-US" altLang="ko-KR" sz="1600" dirty="0" smtClean="0"/>
              <a:t> Univ.), and </a:t>
            </a:r>
            <a:r>
              <a:rPr kumimoji="0" lang="en-US" altLang="ko-KR" sz="1600" dirty="0" err="1" smtClean="0"/>
              <a:t>Sangsung</a:t>
            </a:r>
            <a:r>
              <a:rPr kumimoji="0" lang="en-US" altLang="ko-KR" sz="1600" dirty="0" smtClean="0"/>
              <a:t> </a:t>
            </a:r>
            <a:r>
              <a:rPr kumimoji="0" lang="en-US" altLang="ko-KR" sz="1600" dirty="0"/>
              <a:t>Choi (ETRI</a:t>
            </a:r>
            <a:r>
              <a:rPr kumimoji="0" lang="en-US" altLang="ko-KR" sz="1600" dirty="0" smtClean="0"/>
              <a:t>)</a:t>
            </a:r>
            <a:endParaRPr kumimoji="0" lang="en-US" altLang="ko-KR" sz="1600" dirty="0"/>
          </a:p>
          <a:p>
            <a:pPr>
              <a:defRPr/>
            </a:pPr>
            <a:r>
              <a:rPr kumimoji="0" lang="en-US" altLang="ko-KR" sz="1600" dirty="0" smtClean="0"/>
              <a:t>  Company</a:t>
            </a:r>
            <a:r>
              <a:rPr lang="en-US" altLang="ko-KR" sz="1600" dirty="0" smtClean="0"/>
              <a:t>: ETRI, SYCA, </a:t>
            </a:r>
            <a:r>
              <a:rPr lang="en-US" altLang="ko-KR" sz="1600" dirty="0" err="1" smtClean="0"/>
              <a:t>Ajou</a:t>
            </a:r>
            <a:r>
              <a:rPr lang="en-US" altLang="ko-KR" sz="1600" dirty="0" smtClean="0"/>
              <a:t> Univ.</a:t>
            </a:r>
            <a:r>
              <a:rPr kumimoji="0" lang="en-US" altLang="ko-KR" sz="1600" dirty="0" smtClean="0"/>
              <a:t>  </a:t>
            </a:r>
            <a:endParaRPr kumimoji="0" lang="en-US" altLang="ko-KR" sz="1600" dirty="0"/>
          </a:p>
          <a:p>
            <a:pPr>
              <a:defRPr/>
            </a:pPr>
            <a:r>
              <a:rPr kumimoji="0" lang="en-US" altLang="ko-KR" sz="1600" dirty="0" smtClean="0"/>
              <a:t>  Address</a:t>
            </a:r>
            <a:r>
              <a:rPr kumimoji="0" lang="en-US" altLang="ko-KR" sz="1600" dirty="0"/>
              <a:t>: </a:t>
            </a:r>
          </a:p>
          <a:p>
            <a:pPr>
              <a:defRPr/>
            </a:pPr>
            <a:r>
              <a:rPr kumimoji="0" lang="en-US" altLang="ko-KR" sz="1600" dirty="0" smtClean="0"/>
              <a:t>  Voice</a:t>
            </a:r>
            <a:r>
              <a:rPr kumimoji="0" lang="en-US" altLang="ko-KR" sz="1600" dirty="0"/>
              <a:t>: </a:t>
            </a:r>
            <a:r>
              <a:rPr kumimoji="0" lang="en-US" altLang="ko-KR" sz="1600" dirty="0" smtClean="0"/>
              <a:t>+</a:t>
            </a:r>
            <a:r>
              <a:rPr lang="en-US" altLang="ko-KR" sz="1600" dirty="0" smtClean="0"/>
              <a:t>82 42 850 5338</a:t>
            </a:r>
            <a:r>
              <a:rPr kumimoji="0" lang="en-US" altLang="ko-KR" sz="1600" dirty="0" smtClean="0"/>
              <a:t>, </a:t>
            </a:r>
            <a:r>
              <a:rPr kumimoji="0" lang="en-US" altLang="ko-KR" sz="1600" dirty="0"/>
              <a:t>E-Mail: </a:t>
            </a:r>
            <a:r>
              <a:rPr kumimoji="0" lang="en-US" altLang="ko-KR" sz="1600" dirty="0" smtClean="0"/>
              <a:t>kimj@etri.re.kr</a:t>
            </a:r>
            <a:r>
              <a:rPr lang="en-US" sz="1600" dirty="0" smtClean="0"/>
              <a:t> </a:t>
            </a:r>
            <a:r>
              <a:rPr kumimoji="0" lang="en-US" altLang="ko-KR" sz="1600" dirty="0"/>
              <a:t>	</a:t>
            </a:r>
          </a:p>
          <a:p>
            <a:pPr>
              <a:spcBef>
                <a:spcPts val="600"/>
              </a:spcBef>
              <a:spcAft>
                <a:spcPts val="600"/>
              </a:spcAft>
              <a:defRPr/>
            </a:pPr>
            <a:r>
              <a:rPr kumimoji="0" lang="en-US" altLang="ko-KR" sz="1600" b="1" dirty="0" smtClean="0"/>
              <a:t>Re</a:t>
            </a:r>
            <a:r>
              <a:rPr kumimoji="0" lang="en-US" altLang="ko-KR" sz="1600" b="1" dirty="0"/>
              <a:t>:</a:t>
            </a:r>
            <a:r>
              <a:rPr kumimoji="0" lang="en-US" altLang="ko-KR" sz="1600" dirty="0"/>
              <a:t> </a:t>
            </a:r>
            <a:endParaRPr kumimoji="0" lang="en-US" altLang="ko-KR" dirty="0"/>
          </a:p>
          <a:p>
            <a:pPr>
              <a:spcBef>
                <a:spcPts val="600"/>
              </a:spcBef>
              <a:spcAft>
                <a:spcPts val="600"/>
              </a:spcAft>
              <a:defRPr/>
            </a:pPr>
            <a:r>
              <a:rPr kumimoji="0" lang="en-US" altLang="ko-KR" sz="1600" b="1" dirty="0"/>
              <a:t>Abstract:</a:t>
            </a:r>
            <a:r>
              <a:rPr kumimoji="0" lang="en-US" altLang="ko-KR" sz="1600" dirty="0"/>
              <a:t>	 </a:t>
            </a:r>
            <a:r>
              <a:rPr kumimoji="0" lang="en-US" altLang="ko-KR" sz="1600" dirty="0" smtClean="0"/>
              <a:t>Proposed </a:t>
            </a:r>
            <a:r>
              <a:rPr lang="en-US" altLang="ko-KR" sz="1600" dirty="0" smtClean="0"/>
              <a:t>comment resolution for comments suggested by Charlie Perkins in 15-15-0391-00 and 15-15-0399-00 on the draft of TG10 L2R routing</a:t>
            </a:r>
            <a:endParaRPr kumimoji="0" lang="en-US" altLang="ko-KR" sz="1600" dirty="0"/>
          </a:p>
          <a:p>
            <a:pPr>
              <a:spcBef>
                <a:spcPts val="600"/>
              </a:spcBef>
              <a:spcAft>
                <a:spcPts val="600"/>
              </a:spcAft>
              <a:defRPr/>
            </a:pPr>
            <a:r>
              <a:rPr kumimoji="0" lang="en-US" altLang="ko-KR" sz="1600" b="1" dirty="0"/>
              <a:t>Purpose:</a:t>
            </a:r>
            <a:r>
              <a:rPr kumimoji="0" lang="en-US" altLang="ko-KR" sz="1600" dirty="0"/>
              <a:t>	To suggest </a:t>
            </a:r>
            <a:r>
              <a:rPr lang="en-US" altLang="ko-KR" sz="1600" dirty="0" smtClean="0"/>
              <a:t>a comment resolution</a:t>
            </a:r>
            <a:r>
              <a:rPr kumimoji="0" lang="en-US" altLang="ko-KR" sz="1600" dirty="0" smtClean="0"/>
              <a:t> for Letter Ballot #104</a:t>
            </a:r>
            <a:endParaRPr kumimoji="0" lang="en-US" altLang="ko-KR" sz="1600" dirty="0"/>
          </a:p>
          <a:p>
            <a:pPr>
              <a:defRPr/>
            </a:pPr>
            <a:r>
              <a:rPr kumimoji="0" lang="en-US" altLang="ko-KR" sz="1600" b="1" dirty="0"/>
              <a:t>Notice:</a:t>
            </a:r>
            <a:r>
              <a:rPr kumimoji="0" lang="en-US" altLang="ko-KR" sz="1600" dirty="0"/>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kumimoji="0" lang="en-US" altLang="ko-KR" sz="1600" b="1" dirty="0"/>
              <a:t>Release:</a:t>
            </a:r>
            <a:r>
              <a:rPr kumimoji="0" lang="en-US" altLang="ko-KR" sz="1600" dirty="0"/>
              <a:t>	The contributor acknowledges and accepts that this contribution becomes the property of IEEE and may be made publicly available by P802.15.	</a:t>
            </a:r>
          </a:p>
        </p:txBody>
      </p:sp>
      <p:sp>
        <p:nvSpPr>
          <p:cNvPr id="4" name="Rectangle 6"/>
          <p:cNvSpPr>
            <a:spLocks noGrp="1" noChangeArrowheads="1"/>
          </p:cNvSpPr>
          <p:nvPr>
            <p:ph type="sldNum" sz="quarter" idx="10"/>
          </p:nvPr>
        </p:nvSpPr>
        <p:spPr>
          <a:xfrm>
            <a:off x="3779912" y="6453460"/>
            <a:ext cx="1600200" cy="215900"/>
          </a:xfrm>
          <a:noFill/>
        </p:spPr>
        <p:txBody>
          <a:bodyPr/>
          <a:lstStyle/>
          <a:p>
            <a:pPr algn="ctr"/>
            <a:r>
              <a:rPr lang="en-US" altLang="ko-KR" b="0" dirty="0" smtClean="0">
                <a:ea typeface="Gulim" pitchFamily="34" charset="-127"/>
              </a:rPr>
              <a:t>Slide </a:t>
            </a:r>
            <a:fld id="{B6AE4EEF-CC2C-459F-9507-E167D69D5C0B}" type="slidenum">
              <a:rPr lang="en-US" altLang="ko-KR" b="0" smtClean="0">
                <a:ea typeface="Gulim" pitchFamily="34" charset="-127"/>
              </a:rPr>
              <a:pPr algn="ctr"/>
              <a:t>1</a:t>
            </a:fld>
            <a:endParaRPr lang="en-US" altLang="ko-KR" b="0" dirty="0" smtClean="0">
              <a:ea typeface="Gulim" pitchFamily="34" charset="-127"/>
            </a:endParaRPr>
          </a:p>
        </p:txBody>
      </p:sp>
      <p:sp>
        <p:nvSpPr>
          <p:cNvPr id="5" name="바닥글 개체 틀 4"/>
          <p:cNvSpPr>
            <a:spLocks noGrp="1"/>
          </p:cNvSpPr>
          <p:nvPr>
            <p:ph type="ftr" sz="quarter" idx="11"/>
          </p:nvPr>
        </p:nvSpPr>
        <p:spPr>
          <a:xfrm>
            <a:off x="5004048" y="6475413"/>
            <a:ext cx="3606552" cy="184666"/>
          </a:xfrm>
          <a:noFill/>
        </p:spPr>
        <p:txBody>
          <a:bodyPr/>
          <a:lstStyle/>
          <a:p>
            <a:r>
              <a:rPr lang="de-DE" altLang="ko-KR" dirty="0" smtClean="0"/>
              <a:t>Soo-Young Chang (SYCA) et al </a:t>
            </a:r>
            <a:endParaRPr lang="en-US" altLang="ko-KR" dirty="0" smtClean="0"/>
          </a:p>
        </p:txBody>
      </p:sp>
    </p:spTree>
  </p:cSld>
  <p:clrMapOvr>
    <a:masterClrMapping/>
  </p:clrMapOvr>
  <p:transition spd="slow" advTm="903"/>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날짜 개체 틀 3"/>
          <p:cNvSpPr>
            <a:spLocks noGrp="1"/>
          </p:cNvSpPr>
          <p:nvPr>
            <p:ph type="dt" sz="quarter" idx="10"/>
          </p:nvPr>
        </p:nvSpPr>
        <p:spPr>
          <a:noFill/>
        </p:spPr>
        <p:txBody>
          <a:bodyPr/>
          <a:lstStyle/>
          <a:p>
            <a:r>
              <a:rPr lang="en-US" altLang="ko-KR" dirty="0" smtClean="0">
                <a:ea typeface="Gulim" pitchFamily="34" charset="-127"/>
              </a:rPr>
              <a:t>Aug. 2015</a:t>
            </a:r>
          </a:p>
        </p:txBody>
      </p:sp>
      <p:sp>
        <p:nvSpPr>
          <p:cNvPr id="3075" name="바닥글 개체 틀 4"/>
          <p:cNvSpPr>
            <a:spLocks noGrp="1"/>
          </p:cNvSpPr>
          <p:nvPr>
            <p:ph type="ftr" sz="quarter" idx="11"/>
          </p:nvPr>
        </p:nvSpPr>
        <p:spPr>
          <a:noFill/>
        </p:spPr>
        <p:txBody>
          <a:bodyPr/>
          <a:lstStyle/>
          <a:p>
            <a:r>
              <a:rPr lang="de-DE" altLang="ko-KR" dirty="0" smtClean="0"/>
              <a:t>Soo-Young Chang (SYCA) et al </a:t>
            </a:r>
            <a:endParaRPr lang="en-US" altLang="ko-KR" dirty="0" smtClean="0"/>
          </a:p>
        </p:txBody>
      </p:sp>
      <p:sp>
        <p:nvSpPr>
          <p:cNvPr id="3076" name="제목 1"/>
          <p:cNvSpPr>
            <a:spLocks noGrp="1"/>
          </p:cNvSpPr>
          <p:nvPr>
            <p:ph type="title"/>
          </p:nvPr>
        </p:nvSpPr>
        <p:spPr>
          <a:xfrm>
            <a:off x="685800" y="765175"/>
            <a:ext cx="7772400" cy="863600"/>
          </a:xfrm>
        </p:spPr>
        <p:txBody>
          <a:bodyPr/>
          <a:lstStyle/>
          <a:p>
            <a:r>
              <a:rPr lang="en-US" altLang="ko-KR" dirty="0" smtClean="0">
                <a:ea typeface="굴림" charset="-127"/>
              </a:rPr>
              <a:t>Introduction</a:t>
            </a:r>
            <a:endParaRPr lang="en-US" altLang="ko-KR" dirty="0">
              <a:ea typeface="굴림" charset="-127"/>
            </a:endParaRPr>
          </a:p>
        </p:txBody>
      </p:sp>
      <p:sp>
        <p:nvSpPr>
          <p:cNvPr id="3077" name="내용 개체 틀 2"/>
          <p:cNvSpPr>
            <a:spLocks noGrp="1"/>
          </p:cNvSpPr>
          <p:nvPr>
            <p:ph idx="1"/>
          </p:nvPr>
        </p:nvSpPr>
        <p:spPr>
          <a:xfrm>
            <a:off x="685800" y="1773238"/>
            <a:ext cx="7847013" cy="4322762"/>
          </a:xfrm>
        </p:spPr>
        <p:txBody>
          <a:bodyPr/>
          <a:lstStyle/>
          <a:p>
            <a:r>
              <a:rPr lang="en-US" altLang="ko-KR" sz="2000" dirty="0" smtClean="0">
                <a:ea typeface="굴림" charset="-127"/>
              </a:rPr>
              <a:t>In this document, proposed resolutions for two comments from Charlie Perkins listed in 15-15-391-00 and 15-15-0399-00 are prepared.</a:t>
            </a:r>
          </a:p>
          <a:p>
            <a:pPr lvl="1"/>
            <a:r>
              <a:rPr lang="en-US" altLang="ko-KR" sz="1600" dirty="0" smtClean="0">
                <a:ea typeface="굴림" charset="-127"/>
              </a:rPr>
              <a:t>Comments </a:t>
            </a:r>
            <a:r>
              <a:rPr lang="en-US" altLang="ko-KR" sz="1600" dirty="0" smtClean="0">
                <a:ea typeface="굴림" charset="-127"/>
              </a:rPr>
              <a:t>R95 </a:t>
            </a:r>
            <a:r>
              <a:rPr lang="en-US" altLang="ko-KR" sz="1600" dirty="0" smtClean="0">
                <a:ea typeface="굴림" charset="-127"/>
              </a:rPr>
              <a:t>and </a:t>
            </a:r>
            <a:r>
              <a:rPr lang="en-US" altLang="ko-KR" sz="1600" dirty="0" smtClean="0">
                <a:ea typeface="굴림" charset="-127"/>
              </a:rPr>
              <a:t>R96  </a:t>
            </a:r>
            <a:r>
              <a:rPr lang="en-US" altLang="ko-KR" sz="1600" dirty="0" smtClean="0">
                <a:ea typeface="굴림" charset="-127"/>
              </a:rPr>
              <a:t>which are related to Clause 5.2.2.1</a:t>
            </a:r>
          </a:p>
        </p:txBody>
      </p:sp>
      <p:sp>
        <p:nvSpPr>
          <p:cNvPr id="9" name="Rectangle 6"/>
          <p:cNvSpPr>
            <a:spLocks noGrp="1" noChangeArrowheads="1"/>
          </p:cNvSpPr>
          <p:nvPr>
            <p:ph type="sldNum" sz="quarter" idx="10"/>
          </p:nvPr>
        </p:nvSpPr>
        <p:spPr>
          <a:xfrm>
            <a:off x="3779912" y="6453460"/>
            <a:ext cx="1600200" cy="215900"/>
          </a:xfrm>
          <a:noFill/>
        </p:spPr>
        <p:txBody>
          <a:bodyPr/>
          <a:lstStyle/>
          <a:p>
            <a:pPr algn="ctr"/>
            <a:r>
              <a:rPr lang="en-US" altLang="ko-KR" b="0" dirty="0" smtClean="0">
                <a:ea typeface="Gulim" pitchFamily="34" charset="-127"/>
              </a:rPr>
              <a:t>Slide </a:t>
            </a:r>
            <a:fld id="{B6AE4EEF-CC2C-459F-9507-E167D69D5C0B}" type="slidenum">
              <a:rPr lang="en-US" altLang="ko-KR" b="0" smtClean="0">
                <a:ea typeface="Gulim" pitchFamily="34" charset="-127"/>
              </a:rPr>
              <a:pPr algn="ctr"/>
              <a:t>2</a:t>
            </a:fld>
            <a:endParaRPr lang="en-US" altLang="ko-KR" b="0" dirty="0" smtClean="0">
              <a:ea typeface="Gulim" pitchFamily="34" charset="-127"/>
            </a:endParaRPr>
          </a:p>
        </p:txBody>
      </p:sp>
      <p:sp>
        <p:nvSpPr>
          <p:cNvPr id="7" name="TextBox 6"/>
          <p:cNvSpPr txBox="1"/>
          <p:nvPr/>
        </p:nvSpPr>
        <p:spPr>
          <a:xfrm>
            <a:off x="611560" y="4725144"/>
            <a:ext cx="7920880" cy="738664"/>
          </a:xfrm>
          <a:prstGeom prst="rect">
            <a:avLst/>
          </a:prstGeom>
          <a:solidFill>
            <a:srgbClr val="FFFF00"/>
          </a:solidFill>
        </p:spPr>
        <p:txBody>
          <a:bodyPr wrap="square" rtlCol="0">
            <a:spAutoFit/>
          </a:bodyPr>
          <a:lstStyle/>
          <a:p>
            <a:r>
              <a:rPr lang="en-US" sz="1400" dirty="0" smtClean="0"/>
              <a:t>Note:  The title of </a:t>
            </a:r>
            <a:r>
              <a:rPr lang="en-US" sz="1400" dirty="0" smtClean="0"/>
              <a:t>this </a:t>
            </a:r>
            <a:r>
              <a:rPr lang="en-US" sz="1400" dirty="0" smtClean="0"/>
              <a:t>document  is not correct with wrong CID numbers, which should be R95 and R96 rather than R96 and R97 and is not corrected, because it is already uploaded and the title cannot be changed in the Mentor area.</a:t>
            </a:r>
            <a:endParaRPr lang="en-US" sz="1400" dirty="0"/>
          </a:p>
        </p:txBody>
      </p:sp>
    </p:spTree>
    <p:extLst>
      <p:ext uri="{BB962C8B-B14F-4D97-AF65-F5344CB8AC3E}">
        <p14:creationId xmlns="" xmlns:p14="http://schemas.microsoft.com/office/powerpoint/2010/main" val="238201955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날짜 개체 틀 3"/>
          <p:cNvSpPr>
            <a:spLocks noGrp="1"/>
          </p:cNvSpPr>
          <p:nvPr>
            <p:ph type="dt" sz="quarter" idx="10"/>
          </p:nvPr>
        </p:nvSpPr>
        <p:spPr>
          <a:noFill/>
        </p:spPr>
        <p:txBody>
          <a:bodyPr/>
          <a:lstStyle/>
          <a:p>
            <a:r>
              <a:rPr lang="en-US" altLang="ko-KR" dirty="0" smtClean="0">
                <a:ea typeface="Gulim" pitchFamily="34" charset="-127"/>
              </a:rPr>
              <a:t>Aug. 2015</a:t>
            </a:r>
          </a:p>
        </p:txBody>
      </p:sp>
      <p:sp>
        <p:nvSpPr>
          <p:cNvPr id="3075" name="바닥글 개체 틀 4"/>
          <p:cNvSpPr>
            <a:spLocks noGrp="1"/>
          </p:cNvSpPr>
          <p:nvPr>
            <p:ph type="ftr" sz="quarter" idx="11"/>
          </p:nvPr>
        </p:nvSpPr>
        <p:spPr>
          <a:noFill/>
        </p:spPr>
        <p:txBody>
          <a:bodyPr/>
          <a:lstStyle/>
          <a:p>
            <a:r>
              <a:rPr lang="de-DE" altLang="ko-KR" dirty="0" smtClean="0"/>
              <a:t>Soo-Young Chang (SYCA) et al </a:t>
            </a:r>
            <a:endParaRPr lang="en-US" altLang="ko-KR" dirty="0" smtClean="0"/>
          </a:p>
        </p:txBody>
      </p:sp>
      <p:sp>
        <p:nvSpPr>
          <p:cNvPr id="3076" name="제목 1"/>
          <p:cNvSpPr>
            <a:spLocks noGrp="1"/>
          </p:cNvSpPr>
          <p:nvPr>
            <p:ph type="title"/>
          </p:nvPr>
        </p:nvSpPr>
        <p:spPr>
          <a:xfrm>
            <a:off x="685800" y="765175"/>
            <a:ext cx="7772400" cy="863600"/>
          </a:xfrm>
        </p:spPr>
        <p:txBody>
          <a:bodyPr/>
          <a:lstStyle/>
          <a:p>
            <a:r>
              <a:rPr lang="en-US" altLang="ko-KR" dirty="0" smtClean="0">
                <a:ea typeface="굴림" charset="-127"/>
              </a:rPr>
              <a:t>Comment CID </a:t>
            </a:r>
            <a:r>
              <a:rPr lang="en-US" altLang="ko-KR" dirty="0" smtClean="0">
                <a:ea typeface="굴림" charset="-127"/>
              </a:rPr>
              <a:t>R95</a:t>
            </a:r>
            <a:endParaRPr lang="en-US" altLang="ko-KR" dirty="0">
              <a:ea typeface="굴림" charset="-127"/>
            </a:endParaRPr>
          </a:p>
        </p:txBody>
      </p:sp>
      <p:sp>
        <p:nvSpPr>
          <p:cNvPr id="3077" name="내용 개체 틀 2"/>
          <p:cNvSpPr>
            <a:spLocks noGrp="1"/>
          </p:cNvSpPr>
          <p:nvPr>
            <p:ph idx="1"/>
          </p:nvPr>
        </p:nvSpPr>
        <p:spPr>
          <a:xfrm>
            <a:off x="685800" y="1773238"/>
            <a:ext cx="7847013" cy="4322762"/>
          </a:xfrm>
        </p:spPr>
        <p:txBody>
          <a:bodyPr/>
          <a:lstStyle/>
          <a:p>
            <a:r>
              <a:rPr lang="en-US" altLang="ko-KR" sz="2000" dirty="0" err="1" smtClean="0">
                <a:ea typeface="굴림" charset="-127"/>
              </a:rPr>
              <a:t>Commentor</a:t>
            </a:r>
            <a:endParaRPr lang="en-US" altLang="ko-KR" sz="2000" dirty="0" smtClean="0">
              <a:ea typeface="굴림" charset="-127"/>
            </a:endParaRPr>
          </a:p>
          <a:p>
            <a:pPr lvl="1"/>
            <a:r>
              <a:rPr lang="en-US" altLang="ko-KR" sz="1600" dirty="0" smtClean="0"/>
              <a:t>Charlie Perkins </a:t>
            </a:r>
          </a:p>
          <a:p>
            <a:r>
              <a:rPr lang="en-US" altLang="ko-KR" sz="2000" dirty="0" smtClean="0">
                <a:ea typeface="굴림" charset="-127"/>
              </a:rPr>
              <a:t>Related clause</a:t>
            </a:r>
          </a:p>
          <a:p>
            <a:pPr lvl="1"/>
            <a:r>
              <a:rPr lang="en-US" altLang="ko-KR" sz="1600" dirty="0" smtClean="0">
                <a:ea typeface="굴림" charset="-127"/>
              </a:rPr>
              <a:t>5.2.2.1 P 26 line 25 </a:t>
            </a:r>
          </a:p>
          <a:p>
            <a:r>
              <a:rPr lang="en-US" altLang="ko-KR" sz="2000" dirty="0" smtClean="0">
                <a:ea typeface="굴림" charset="-127"/>
              </a:rPr>
              <a:t>Comment</a:t>
            </a:r>
          </a:p>
          <a:p>
            <a:pPr lvl="1"/>
            <a:r>
              <a:rPr lang="en-US" altLang="ko-KR" sz="1600" dirty="0" smtClean="0">
                <a:ea typeface="굴림" charset="-127"/>
              </a:rPr>
              <a:t>How are the metric parameters known by all devices in PAN?</a:t>
            </a:r>
          </a:p>
          <a:p>
            <a:pPr lvl="1"/>
            <a:r>
              <a:rPr lang="en-US" sz="1600" dirty="0" smtClean="0"/>
              <a:t>For the Inactive Time Aware metric to work, these parameters must be known to all devices</a:t>
            </a:r>
            <a:r>
              <a:rPr lang="en-US" altLang="ko-KR" sz="1600" dirty="0" smtClean="0">
                <a:ea typeface="굴림" charset="-127"/>
              </a:rPr>
              <a:t> </a:t>
            </a:r>
          </a:p>
          <a:p>
            <a:r>
              <a:rPr lang="en-US" altLang="ko-KR" sz="2000" dirty="0" smtClean="0">
                <a:ea typeface="굴림" charset="-127"/>
              </a:rPr>
              <a:t>Proposed Change</a:t>
            </a:r>
          </a:p>
          <a:p>
            <a:pPr lvl="1"/>
            <a:r>
              <a:rPr lang="en-US" altLang="ko-KR" sz="1600" dirty="0" smtClean="0">
                <a:ea typeface="굴림" charset="-127"/>
              </a:rPr>
              <a:t>Explain or modify</a:t>
            </a:r>
          </a:p>
        </p:txBody>
      </p:sp>
      <p:sp>
        <p:nvSpPr>
          <p:cNvPr id="9" name="Rectangle 6"/>
          <p:cNvSpPr>
            <a:spLocks noGrp="1" noChangeArrowheads="1"/>
          </p:cNvSpPr>
          <p:nvPr>
            <p:ph type="sldNum" sz="quarter" idx="10"/>
          </p:nvPr>
        </p:nvSpPr>
        <p:spPr>
          <a:xfrm>
            <a:off x="3779912" y="6453460"/>
            <a:ext cx="1600200" cy="215900"/>
          </a:xfrm>
          <a:noFill/>
        </p:spPr>
        <p:txBody>
          <a:bodyPr/>
          <a:lstStyle/>
          <a:p>
            <a:pPr algn="ctr"/>
            <a:r>
              <a:rPr lang="en-US" altLang="ko-KR" b="0" dirty="0" smtClean="0">
                <a:ea typeface="Gulim" pitchFamily="34" charset="-127"/>
              </a:rPr>
              <a:t>Slide </a:t>
            </a:r>
            <a:fld id="{B6AE4EEF-CC2C-459F-9507-E167D69D5C0B}" type="slidenum">
              <a:rPr lang="en-US" altLang="ko-KR" b="0" smtClean="0">
                <a:ea typeface="Gulim" pitchFamily="34" charset="-127"/>
              </a:rPr>
              <a:pPr algn="ctr"/>
              <a:t>3</a:t>
            </a:fld>
            <a:endParaRPr lang="en-US" altLang="ko-KR" b="0" dirty="0" smtClean="0">
              <a:ea typeface="Gulim" pitchFamily="34" charset="-127"/>
            </a:endParaRPr>
          </a:p>
        </p:txBody>
      </p:sp>
    </p:spTree>
    <p:extLst>
      <p:ext uri="{BB962C8B-B14F-4D97-AF65-F5344CB8AC3E}">
        <p14:creationId xmlns="" xmlns:p14="http://schemas.microsoft.com/office/powerpoint/2010/main" val="238201955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날짜 개체 틀 3"/>
          <p:cNvSpPr>
            <a:spLocks noGrp="1"/>
          </p:cNvSpPr>
          <p:nvPr>
            <p:ph type="dt" sz="quarter" idx="10"/>
          </p:nvPr>
        </p:nvSpPr>
        <p:spPr>
          <a:noFill/>
        </p:spPr>
        <p:txBody>
          <a:bodyPr/>
          <a:lstStyle/>
          <a:p>
            <a:r>
              <a:rPr lang="en-US" altLang="ko-KR" dirty="0" smtClean="0">
                <a:ea typeface="Gulim" pitchFamily="34" charset="-127"/>
              </a:rPr>
              <a:t>Aug. 2015</a:t>
            </a:r>
          </a:p>
        </p:txBody>
      </p:sp>
      <p:sp>
        <p:nvSpPr>
          <p:cNvPr id="3075" name="바닥글 개체 틀 4"/>
          <p:cNvSpPr>
            <a:spLocks noGrp="1"/>
          </p:cNvSpPr>
          <p:nvPr>
            <p:ph type="ftr" sz="quarter" idx="11"/>
          </p:nvPr>
        </p:nvSpPr>
        <p:spPr>
          <a:noFill/>
        </p:spPr>
        <p:txBody>
          <a:bodyPr/>
          <a:lstStyle/>
          <a:p>
            <a:r>
              <a:rPr lang="de-DE" altLang="ko-KR" dirty="0" smtClean="0"/>
              <a:t>Soo-Young Chang (SYCA) et al </a:t>
            </a:r>
            <a:endParaRPr lang="en-US" altLang="ko-KR" dirty="0" smtClean="0"/>
          </a:p>
        </p:txBody>
      </p:sp>
      <p:sp>
        <p:nvSpPr>
          <p:cNvPr id="3076" name="제목 1"/>
          <p:cNvSpPr>
            <a:spLocks noGrp="1"/>
          </p:cNvSpPr>
          <p:nvPr>
            <p:ph type="title"/>
          </p:nvPr>
        </p:nvSpPr>
        <p:spPr>
          <a:xfrm>
            <a:off x="685800" y="765175"/>
            <a:ext cx="7772400" cy="863600"/>
          </a:xfrm>
        </p:spPr>
        <p:txBody>
          <a:bodyPr/>
          <a:lstStyle/>
          <a:p>
            <a:pPr>
              <a:lnSpc>
                <a:spcPts val="3600"/>
              </a:lnSpc>
            </a:pPr>
            <a:r>
              <a:rPr lang="en-US" altLang="ko-KR" dirty="0" smtClean="0">
                <a:ea typeface="굴림" charset="-127"/>
              </a:rPr>
              <a:t>Explanation for Comment </a:t>
            </a:r>
            <a:r>
              <a:rPr lang="en-US" altLang="ko-KR" dirty="0" smtClean="0">
                <a:ea typeface="굴림" charset="-127"/>
              </a:rPr>
              <a:t>R95 </a:t>
            </a:r>
            <a:endParaRPr lang="en-US" altLang="ko-KR" dirty="0">
              <a:ea typeface="굴림" charset="-127"/>
            </a:endParaRPr>
          </a:p>
        </p:txBody>
      </p:sp>
      <p:sp>
        <p:nvSpPr>
          <p:cNvPr id="3077" name="내용 개체 틀 2"/>
          <p:cNvSpPr>
            <a:spLocks noGrp="1"/>
          </p:cNvSpPr>
          <p:nvPr>
            <p:ph idx="1"/>
          </p:nvPr>
        </p:nvSpPr>
        <p:spPr>
          <a:xfrm>
            <a:off x="685800" y="1773238"/>
            <a:ext cx="7847013" cy="4322762"/>
          </a:xfrm>
        </p:spPr>
        <p:txBody>
          <a:bodyPr/>
          <a:lstStyle/>
          <a:p>
            <a:r>
              <a:rPr lang="en-US" altLang="ko-KR" sz="2000" dirty="0" smtClean="0">
                <a:latin typeface="+mj-lt"/>
              </a:rPr>
              <a:t>Explanation</a:t>
            </a:r>
          </a:p>
          <a:p>
            <a:pPr lvl="1" fontAlgn="t"/>
            <a:r>
              <a:rPr lang="en-US" altLang="ko-KR" sz="1600" dirty="0" smtClean="0">
                <a:latin typeface="+mj-lt"/>
              </a:rPr>
              <a:t>Parameter information can be known by all PAN devices. These devices can get BO and SO values which are included in beacon messages received in the association procedure.</a:t>
            </a:r>
          </a:p>
          <a:p>
            <a:pPr lvl="1" fontAlgn="t"/>
            <a:r>
              <a:rPr lang="en-US" altLang="ko-KR" sz="1600" dirty="0" smtClean="0">
                <a:latin typeface="+mj-lt"/>
              </a:rPr>
              <a:t>Basically the devices also know other parameter values such as transmission rate.</a:t>
            </a:r>
          </a:p>
          <a:p>
            <a:pPr lvl="1" fontAlgn="t"/>
            <a:endParaRPr lang="en-US" altLang="ko-KR" sz="1600" dirty="0" smtClean="0">
              <a:latin typeface="+mj-lt"/>
            </a:endParaRPr>
          </a:p>
          <a:p>
            <a:pPr lvl="1" fontAlgn="t"/>
            <a:endParaRPr lang="en-US" altLang="ko-KR" sz="1600" dirty="0" smtClean="0">
              <a:latin typeface="+mj-lt"/>
            </a:endParaRPr>
          </a:p>
        </p:txBody>
      </p:sp>
      <p:sp>
        <p:nvSpPr>
          <p:cNvPr id="9" name="Rectangle 6"/>
          <p:cNvSpPr>
            <a:spLocks noGrp="1" noChangeArrowheads="1"/>
          </p:cNvSpPr>
          <p:nvPr>
            <p:ph type="sldNum" sz="quarter" idx="10"/>
          </p:nvPr>
        </p:nvSpPr>
        <p:spPr>
          <a:xfrm>
            <a:off x="3779912" y="6453460"/>
            <a:ext cx="1600200" cy="215900"/>
          </a:xfrm>
          <a:noFill/>
        </p:spPr>
        <p:txBody>
          <a:bodyPr/>
          <a:lstStyle/>
          <a:p>
            <a:pPr algn="ctr"/>
            <a:r>
              <a:rPr lang="en-US" altLang="ko-KR" b="0" dirty="0" smtClean="0">
                <a:ea typeface="Gulim" pitchFamily="34" charset="-127"/>
              </a:rPr>
              <a:t>Slide </a:t>
            </a:r>
            <a:fld id="{B6AE4EEF-CC2C-459F-9507-E167D69D5C0B}" type="slidenum">
              <a:rPr lang="en-US" altLang="ko-KR" b="0" smtClean="0">
                <a:ea typeface="Gulim" pitchFamily="34" charset="-127"/>
              </a:rPr>
              <a:pPr algn="ctr"/>
              <a:t>4</a:t>
            </a:fld>
            <a:endParaRPr lang="en-US" altLang="ko-KR" b="0" dirty="0" smtClean="0">
              <a:ea typeface="Gulim" pitchFamily="34" charset="-127"/>
            </a:endParaRPr>
          </a:p>
        </p:txBody>
      </p:sp>
    </p:spTree>
    <p:extLst>
      <p:ext uri="{BB962C8B-B14F-4D97-AF65-F5344CB8AC3E}">
        <p14:creationId xmlns="" xmlns:p14="http://schemas.microsoft.com/office/powerpoint/2010/main" val="238201955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날짜 개체 틀 3"/>
          <p:cNvSpPr>
            <a:spLocks noGrp="1"/>
          </p:cNvSpPr>
          <p:nvPr>
            <p:ph type="dt" sz="quarter" idx="10"/>
          </p:nvPr>
        </p:nvSpPr>
        <p:spPr>
          <a:noFill/>
        </p:spPr>
        <p:txBody>
          <a:bodyPr/>
          <a:lstStyle/>
          <a:p>
            <a:r>
              <a:rPr lang="en-US" altLang="ko-KR" dirty="0" smtClean="0">
                <a:ea typeface="Gulim" pitchFamily="34" charset="-127"/>
              </a:rPr>
              <a:t>Aug. 2015</a:t>
            </a:r>
          </a:p>
        </p:txBody>
      </p:sp>
      <p:sp>
        <p:nvSpPr>
          <p:cNvPr id="3075" name="바닥글 개체 틀 4"/>
          <p:cNvSpPr>
            <a:spLocks noGrp="1"/>
          </p:cNvSpPr>
          <p:nvPr>
            <p:ph type="ftr" sz="quarter" idx="11"/>
          </p:nvPr>
        </p:nvSpPr>
        <p:spPr>
          <a:noFill/>
        </p:spPr>
        <p:txBody>
          <a:bodyPr/>
          <a:lstStyle/>
          <a:p>
            <a:r>
              <a:rPr lang="de-DE" altLang="ko-KR" dirty="0" smtClean="0"/>
              <a:t>Soo-Young Chang (SYCA) et al </a:t>
            </a:r>
            <a:endParaRPr lang="en-US" altLang="ko-KR" dirty="0" smtClean="0"/>
          </a:p>
        </p:txBody>
      </p:sp>
      <p:sp>
        <p:nvSpPr>
          <p:cNvPr id="3076" name="제목 1"/>
          <p:cNvSpPr>
            <a:spLocks noGrp="1"/>
          </p:cNvSpPr>
          <p:nvPr>
            <p:ph type="title"/>
          </p:nvPr>
        </p:nvSpPr>
        <p:spPr>
          <a:xfrm>
            <a:off x="685800" y="765175"/>
            <a:ext cx="7772400" cy="863600"/>
          </a:xfrm>
        </p:spPr>
        <p:txBody>
          <a:bodyPr/>
          <a:lstStyle/>
          <a:p>
            <a:r>
              <a:rPr lang="en-US" altLang="ko-KR" dirty="0" smtClean="0">
                <a:ea typeface="굴림" charset="-127"/>
              </a:rPr>
              <a:t>Comment CID </a:t>
            </a:r>
            <a:r>
              <a:rPr lang="en-US" altLang="ko-KR" dirty="0" smtClean="0">
                <a:ea typeface="굴림" charset="-127"/>
              </a:rPr>
              <a:t>R96</a:t>
            </a:r>
            <a:endParaRPr lang="en-US" altLang="ko-KR" dirty="0">
              <a:ea typeface="굴림" charset="-127"/>
            </a:endParaRPr>
          </a:p>
        </p:txBody>
      </p:sp>
      <p:sp>
        <p:nvSpPr>
          <p:cNvPr id="3077" name="내용 개체 틀 2"/>
          <p:cNvSpPr>
            <a:spLocks noGrp="1"/>
          </p:cNvSpPr>
          <p:nvPr>
            <p:ph idx="1"/>
          </p:nvPr>
        </p:nvSpPr>
        <p:spPr>
          <a:xfrm>
            <a:off x="685800" y="1773238"/>
            <a:ext cx="7847013" cy="4322762"/>
          </a:xfrm>
        </p:spPr>
        <p:txBody>
          <a:bodyPr/>
          <a:lstStyle/>
          <a:p>
            <a:r>
              <a:rPr lang="en-US" altLang="ko-KR" sz="2000" dirty="0" err="1" smtClean="0">
                <a:ea typeface="굴림" charset="-127"/>
              </a:rPr>
              <a:t>Commentor</a:t>
            </a:r>
            <a:endParaRPr lang="en-US" altLang="ko-KR" sz="2000" dirty="0" smtClean="0">
              <a:ea typeface="굴림" charset="-127"/>
            </a:endParaRPr>
          </a:p>
          <a:p>
            <a:pPr lvl="1"/>
            <a:r>
              <a:rPr lang="en-US" altLang="ko-KR" sz="1600" dirty="0" smtClean="0"/>
              <a:t>Charlie Perkins </a:t>
            </a:r>
          </a:p>
          <a:p>
            <a:r>
              <a:rPr lang="en-US" altLang="ko-KR" sz="2000" dirty="0" smtClean="0">
                <a:ea typeface="굴림" charset="-127"/>
              </a:rPr>
              <a:t>Related clause</a:t>
            </a:r>
          </a:p>
          <a:p>
            <a:pPr lvl="1"/>
            <a:r>
              <a:rPr lang="en-US" altLang="ko-KR" sz="1600" dirty="0" smtClean="0">
                <a:ea typeface="굴림" charset="-127"/>
              </a:rPr>
              <a:t>5.2.2.1 P 26 line 33 </a:t>
            </a:r>
          </a:p>
          <a:p>
            <a:r>
              <a:rPr lang="en-US" altLang="ko-KR" sz="2000" dirty="0" smtClean="0">
                <a:ea typeface="굴림" charset="-127"/>
              </a:rPr>
              <a:t>Comment</a:t>
            </a:r>
          </a:p>
          <a:p>
            <a:pPr lvl="1"/>
            <a:r>
              <a:rPr lang="en-US" sz="1600" dirty="0" smtClean="0"/>
              <a:t>Why use maximum frame size instead of average? </a:t>
            </a:r>
          </a:p>
          <a:p>
            <a:pPr lvl="1"/>
            <a:r>
              <a:rPr lang="en-US" sz="1600" dirty="0" smtClean="0"/>
              <a:t>Average frame size would provide a measurement more meaningful for the particular network</a:t>
            </a:r>
          </a:p>
          <a:p>
            <a:r>
              <a:rPr lang="en-US" altLang="ko-KR" sz="2000" dirty="0" smtClean="0">
                <a:ea typeface="굴림" charset="-127"/>
              </a:rPr>
              <a:t>Proposed Change</a:t>
            </a:r>
          </a:p>
          <a:p>
            <a:pPr lvl="1"/>
            <a:r>
              <a:rPr lang="en-US" altLang="ko-KR" sz="1600" dirty="0" smtClean="0">
                <a:ea typeface="굴림" charset="-127"/>
              </a:rPr>
              <a:t>Explain or modify</a:t>
            </a:r>
          </a:p>
        </p:txBody>
      </p:sp>
      <p:sp>
        <p:nvSpPr>
          <p:cNvPr id="9" name="Rectangle 6"/>
          <p:cNvSpPr>
            <a:spLocks noGrp="1" noChangeArrowheads="1"/>
          </p:cNvSpPr>
          <p:nvPr>
            <p:ph type="sldNum" sz="quarter" idx="10"/>
          </p:nvPr>
        </p:nvSpPr>
        <p:spPr>
          <a:xfrm>
            <a:off x="3779912" y="6453460"/>
            <a:ext cx="1600200" cy="215900"/>
          </a:xfrm>
          <a:noFill/>
        </p:spPr>
        <p:txBody>
          <a:bodyPr/>
          <a:lstStyle/>
          <a:p>
            <a:pPr algn="ctr"/>
            <a:r>
              <a:rPr lang="en-US" altLang="ko-KR" b="0" dirty="0" smtClean="0">
                <a:ea typeface="Gulim" pitchFamily="34" charset="-127"/>
              </a:rPr>
              <a:t>Slide </a:t>
            </a:r>
            <a:fld id="{B6AE4EEF-CC2C-459F-9507-E167D69D5C0B}" type="slidenum">
              <a:rPr lang="en-US" altLang="ko-KR" b="0" smtClean="0">
                <a:ea typeface="Gulim" pitchFamily="34" charset="-127"/>
              </a:rPr>
              <a:pPr algn="ctr"/>
              <a:t>5</a:t>
            </a:fld>
            <a:endParaRPr lang="en-US" altLang="ko-KR" b="0" dirty="0" smtClean="0">
              <a:ea typeface="Gulim" pitchFamily="34" charset="-127"/>
            </a:endParaRPr>
          </a:p>
        </p:txBody>
      </p:sp>
    </p:spTree>
    <p:extLst>
      <p:ext uri="{BB962C8B-B14F-4D97-AF65-F5344CB8AC3E}">
        <p14:creationId xmlns="" xmlns:p14="http://schemas.microsoft.com/office/powerpoint/2010/main" val="238201955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날짜 개체 틀 3"/>
          <p:cNvSpPr>
            <a:spLocks noGrp="1"/>
          </p:cNvSpPr>
          <p:nvPr>
            <p:ph type="dt" sz="quarter" idx="10"/>
          </p:nvPr>
        </p:nvSpPr>
        <p:spPr>
          <a:noFill/>
        </p:spPr>
        <p:txBody>
          <a:bodyPr/>
          <a:lstStyle/>
          <a:p>
            <a:r>
              <a:rPr lang="en-US" altLang="ko-KR" dirty="0" smtClean="0">
                <a:ea typeface="Gulim" pitchFamily="34" charset="-127"/>
              </a:rPr>
              <a:t>Aug. 2015</a:t>
            </a:r>
          </a:p>
        </p:txBody>
      </p:sp>
      <p:sp>
        <p:nvSpPr>
          <p:cNvPr id="3075" name="바닥글 개체 틀 4"/>
          <p:cNvSpPr>
            <a:spLocks noGrp="1"/>
          </p:cNvSpPr>
          <p:nvPr>
            <p:ph type="ftr" sz="quarter" idx="11"/>
          </p:nvPr>
        </p:nvSpPr>
        <p:spPr>
          <a:noFill/>
        </p:spPr>
        <p:txBody>
          <a:bodyPr/>
          <a:lstStyle/>
          <a:p>
            <a:r>
              <a:rPr lang="de-DE" altLang="ko-KR" dirty="0" smtClean="0"/>
              <a:t>Soo-Young Chang (SYCA) et al </a:t>
            </a:r>
            <a:endParaRPr lang="en-US" altLang="ko-KR" dirty="0" smtClean="0"/>
          </a:p>
        </p:txBody>
      </p:sp>
      <p:sp>
        <p:nvSpPr>
          <p:cNvPr id="3076" name="제목 1"/>
          <p:cNvSpPr>
            <a:spLocks noGrp="1"/>
          </p:cNvSpPr>
          <p:nvPr>
            <p:ph type="title"/>
          </p:nvPr>
        </p:nvSpPr>
        <p:spPr>
          <a:xfrm>
            <a:off x="685800" y="765175"/>
            <a:ext cx="7772400" cy="863600"/>
          </a:xfrm>
        </p:spPr>
        <p:txBody>
          <a:bodyPr/>
          <a:lstStyle/>
          <a:p>
            <a:pPr>
              <a:lnSpc>
                <a:spcPts val="3600"/>
              </a:lnSpc>
            </a:pPr>
            <a:r>
              <a:rPr lang="en-US" altLang="ko-KR" dirty="0" smtClean="0">
                <a:ea typeface="굴림" charset="-127"/>
              </a:rPr>
              <a:t>Explanation for Comment </a:t>
            </a:r>
            <a:r>
              <a:rPr lang="en-US" altLang="ko-KR" dirty="0" smtClean="0">
                <a:ea typeface="굴림" charset="-127"/>
              </a:rPr>
              <a:t>R96 </a:t>
            </a:r>
            <a:endParaRPr lang="en-US" altLang="ko-KR" dirty="0">
              <a:ea typeface="굴림" charset="-127"/>
            </a:endParaRPr>
          </a:p>
        </p:txBody>
      </p:sp>
      <p:sp>
        <p:nvSpPr>
          <p:cNvPr id="3077" name="내용 개체 틀 2"/>
          <p:cNvSpPr>
            <a:spLocks noGrp="1"/>
          </p:cNvSpPr>
          <p:nvPr>
            <p:ph idx="1"/>
          </p:nvPr>
        </p:nvSpPr>
        <p:spPr>
          <a:xfrm>
            <a:off x="685800" y="1773238"/>
            <a:ext cx="7847013" cy="4322762"/>
          </a:xfrm>
        </p:spPr>
        <p:txBody>
          <a:bodyPr/>
          <a:lstStyle/>
          <a:p>
            <a:r>
              <a:rPr lang="en-US" altLang="ko-KR" sz="2000" dirty="0" smtClean="0"/>
              <a:t>Explanation</a:t>
            </a:r>
          </a:p>
          <a:p>
            <a:pPr lvl="1"/>
            <a:r>
              <a:rPr lang="en-US" altLang="ko-KR" sz="1600" dirty="0" smtClean="0"/>
              <a:t>The maximum frame size is pre-defined value. </a:t>
            </a:r>
          </a:p>
          <a:p>
            <a:pPr lvl="1"/>
            <a:r>
              <a:rPr lang="en-US" altLang="ko-KR" sz="1600" dirty="0"/>
              <a:t>To use an average frame size, an additional definition using a mathematical expression is required. Moreover, the average frame size based link metric may invoke false positive route decision error in the case that this value varies in the broad range of values. Therefore the maximum is used in this </a:t>
            </a:r>
            <a:r>
              <a:rPr lang="en-US" altLang="ko-KR" sz="1600" dirty="0" smtClean="0"/>
              <a:t>draft.</a:t>
            </a:r>
          </a:p>
          <a:p>
            <a:pPr lvl="1"/>
            <a:endParaRPr lang="en-US" altLang="ko-KR" sz="1600" dirty="0" smtClean="0"/>
          </a:p>
        </p:txBody>
      </p:sp>
      <p:sp>
        <p:nvSpPr>
          <p:cNvPr id="9" name="Rectangle 6"/>
          <p:cNvSpPr>
            <a:spLocks noGrp="1" noChangeArrowheads="1"/>
          </p:cNvSpPr>
          <p:nvPr>
            <p:ph type="sldNum" sz="quarter" idx="10"/>
          </p:nvPr>
        </p:nvSpPr>
        <p:spPr>
          <a:xfrm>
            <a:off x="3779912" y="6453460"/>
            <a:ext cx="1600200" cy="215900"/>
          </a:xfrm>
          <a:noFill/>
        </p:spPr>
        <p:txBody>
          <a:bodyPr/>
          <a:lstStyle/>
          <a:p>
            <a:pPr algn="ctr"/>
            <a:r>
              <a:rPr lang="en-US" altLang="ko-KR" b="0" dirty="0" smtClean="0">
                <a:ea typeface="Gulim" pitchFamily="34" charset="-127"/>
              </a:rPr>
              <a:t>Slide </a:t>
            </a:r>
            <a:fld id="{B6AE4EEF-CC2C-459F-9507-E167D69D5C0B}" type="slidenum">
              <a:rPr lang="en-US" altLang="ko-KR" b="0" smtClean="0">
                <a:ea typeface="Gulim" pitchFamily="34" charset="-127"/>
              </a:rPr>
              <a:pPr algn="ctr"/>
              <a:t>6</a:t>
            </a:fld>
            <a:endParaRPr lang="en-US" altLang="ko-KR" b="0" dirty="0" smtClean="0">
              <a:ea typeface="Gulim" pitchFamily="34" charset="-127"/>
            </a:endParaRPr>
          </a:p>
        </p:txBody>
      </p:sp>
    </p:spTree>
    <p:extLst>
      <p:ext uri="{BB962C8B-B14F-4D97-AF65-F5344CB8AC3E}">
        <p14:creationId xmlns="" xmlns:p14="http://schemas.microsoft.com/office/powerpoint/2010/main" val="238201955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날짜 개체 틀 3"/>
          <p:cNvSpPr>
            <a:spLocks noGrp="1"/>
          </p:cNvSpPr>
          <p:nvPr>
            <p:ph type="dt" sz="quarter" idx="10"/>
          </p:nvPr>
        </p:nvSpPr>
        <p:spPr>
          <a:noFill/>
        </p:spPr>
        <p:txBody>
          <a:bodyPr/>
          <a:lstStyle/>
          <a:p>
            <a:r>
              <a:rPr lang="en-US" altLang="ko-KR" dirty="0" smtClean="0">
                <a:ea typeface="Gulim" pitchFamily="34" charset="-127"/>
              </a:rPr>
              <a:t>Aug. 2015</a:t>
            </a:r>
          </a:p>
        </p:txBody>
      </p:sp>
      <p:sp>
        <p:nvSpPr>
          <p:cNvPr id="3075" name="바닥글 개체 틀 4"/>
          <p:cNvSpPr>
            <a:spLocks noGrp="1"/>
          </p:cNvSpPr>
          <p:nvPr>
            <p:ph type="ftr" sz="quarter" idx="11"/>
          </p:nvPr>
        </p:nvSpPr>
        <p:spPr>
          <a:noFill/>
        </p:spPr>
        <p:txBody>
          <a:bodyPr/>
          <a:lstStyle/>
          <a:p>
            <a:r>
              <a:rPr lang="de-DE" altLang="ko-KR" dirty="0" smtClean="0"/>
              <a:t>Soo-Young Chang (SYCA) et al </a:t>
            </a:r>
            <a:endParaRPr lang="en-US" altLang="ko-KR" dirty="0" smtClean="0"/>
          </a:p>
        </p:txBody>
      </p:sp>
      <p:sp>
        <p:nvSpPr>
          <p:cNvPr id="3076" name="제목 1"/>
          <p:cNvSpPr>
            <a:spLocks noGrp="1"/>
          </p:cNvSpPr>
          <p:nvPr>
            <p:ph type="title"/>
          </p:nvPr>
        </p:nvSpPr>
        <p:spPr>
          <a:xfrm>
            <a:off x="179512" y="765175"/>
            <a:ext cx="8784976" cy="863600"/>
          </a:xfrm>
        </p:spPr>
        <p:txBody>
          <a:bodyPr/>
          <a:lstStyle/>
          <a:p>
            <a:pPr>
              <a:lnSpc>
                <a:spcPts val="3600"/>
              </a:lnSpc>
            </a:pPr>
            <a:r>
              <a:rPr lang="en-US" altLang="ko-KR" sz="3200" dirty="0" smtClean="0">
                <a:ea typeface="굴림" charset="-127"/>
              </a:rPr>
              <a:t>Proposed Resolution for Comments </a:t>
            </a:r>
            <a:r>
              <a:rPr lang="en-US" altLang="ko-KR" sz="3200" dirty="0" smtClean="0">
                <a:ea typeface="굴림" charset="-127"/>
              </a:rPr>
              <a:t>R95 </a:t>
            </a:r>
            <a:r>
              <a:rPr lang="en-US" altLang="ko-KR" sz="3200" dirty="0" smtClean="0">
                <a:ea typeface="굴림" charset="-127"/>
              </a:rPr>
              <a:t>and </a:t>
            </a:r>
            <a:r>
              <a:rPr lang="en-US" altLang="ko-KR" sz="3200" dirty="0" smtClean="0">
                <a:ea typeface="굴림" charset="-127"/>
              </a:rPr>
              <a:t>R96 </a:t>
            </a:r>
            <a:r>
              <a:rPr lang="en-US" altLang="ko-KR" sz="3200" dirty="0" smtClean="0">
                <a:ea typeface="굴림" charset="-127"/>
              </a:rPr>
              <a:t/>
            </a:r>
            <a:br>
              <a:rPr lang="en-US" altLang="ko-KR" sz="3200" dirty="0" smtClean="0">
                <a:ea typeface="굴림" charset="-127"/>
              </a:rPr>
            </a:br>
            <a:r>
              <a:rPr lang="en-US" altLang="ko-KR" sz="3200" dirty="0" smtClean="0">
                <a:ea typeface="굴림" charset="-127"/>
              </a:rPr>
              <a:t>(Accept in Principle)</a:t>
            </a:r>
            <a:endParaRPr lang="en-US" altLang="ko-KR" sz="3200" dirty="0">
              <a:ea typeface="굴림" charset="-127"/>
            </a:endParaRPr>
          </a:p>
        </p:txBody>
      </p:sp>
      <p:sp>
        <p:nvSpPr>
          <p:cNvPr id="3077" name="내용 개체 틀 2"/>
          <p:cNvSpPr>
            <a:spLocks noGrp="1"/>
          </p:cNvSpPr>
          <p:nvPr>
            <p:ph idx="1"/>
          </p:nvPr>
        </p:nvSpPr>
        <p:spPr>
          <a:xfrm>
            <a:off x="685800" y="1773238"/>
            <a:ext cx="7847013" cy="4322762"/>
          </a:xfrm>
        </p:spPr>
        <p:txBody>
          <a:bodyPr/>
          <a:lstStyle/>
          <a:p>
            <a:r>
              <a:rPr lang="en-US" altLang="ko-KR" sz="2000" dirty="0" smtClean="0"/>
              <a:t>Proposed resolution</a:t>
            </a:r>
          </a:p>
          <a:p>
            <a:pPr lvl="1"/>
            <a:r>
              <a:rPr lang="en-US" altLang="ko-KR" sz="1600" dirty="0" smtClean="0"/>
              <a:t>Change the first sentence in Page 26, line 17</a:t>
            </a:r>
          </a:p>
          <a:p>
            <a:pPr lvl="2"/>
            <a:r>
              <a:rPr lang="en-US" altLang="ko-KR" sz="1600" dirty="0"/>
              <a:t>where O, </a:t>
            </a:r>
            <a:r>
              <a:rPr lang="en-US" altLang="ko-KR" sz="1600" dirty="0" err="1"/>
              <a:t>bt</a:t>
            </a:r>
            <a:r>
              <a:rPr lang="en-US" altLang="ko-KR" sz="1600" dirty="0"/>
              <a:t>, SO and BO are variables described in Table 5. BO and SO values are included in beacon </a:t>
            </a:r>
            <a:r>
              <a:rPr lang="en-US" altLang="ko-KR" sz="1600" dirty="0" smtClean="0"/>
              <a:t>message</a:t>
            </a:r>
            <a:r>
              <a:rPr lang="en-US" altLang="ko-KR" sz="1600" dirty="0" smtClean="0">
                <a:solidFill>
                  <a:srgbClr val="FF0000"/>
                </a:solidFill>
              </a:rPr>
              <a:t> </a:t>
            </a:r>
            <a:r>
              <a:rPr lang="en-US" altLang="ko-KR" sz="1600" dirty="0" smtClean="0"/>
              <a:t>of the PAN coordinator. Maximum </a:t>
            </a:r>
            <a:r>
              <a:rPr lang="en-US" altLang="ko-KR" sz="1600" dirty="0"/>
              <a:t>frame size is utilized for </a:t>
            </a:r>
            <a:r>
              <a:rPr lang="en-US" altLang="ko-KR" sz="1600" i="1" dirty="0" err="1"/>
              <a:t>bt</a:t>
            </a:r>
            <a:r>
              <a:rPr lang="en-US" altLang="ko-KR" sz="1600" dirty="0"/>
              <a:t> in this </a:t>
            </a:r>
            <a:r>
              <a:rPr lang="en-US" altLang="ko-KR" sz="1600" dirty="0" smtClean="0"/>
              <a:t>metric. </a:t>
            </a:r>
          </a:p>
          <a:p>
            <a:pPr lvl="1"/>
            <a:endParaRPr lang="en-US" altLang="ko-KR" sz="1600" dirty="0" smtClean="0"/>
          </a:p>
          <a:p>
            <a:pPr lvl="1"/>
            <a:r>
              <a:rPr lang="en-US" altLang="ko-KR" sz="1600" dirty="0" smtClean="0"/>
              <a:t>Add the sentences are already inserted to page 26, line 22</a:t>
            </a:r>
          </a:p>
          <a:p>
            <a:pPr lvl="2"/>
            <a:r>
              <a:rPr lang="en-US" altLang="ko-KR" sz="1600" dirty="0" smtClean="0"/>
              <a:t>Using </a:t>
            </a:r>
            <a:r>
              <a:rPr lang="en-US" altLang="ko-KR" sz="1600" dirty="0"/>
              <a:t>the maximum frame </a:t>
            </a:r>
            <a:r>
              <a:rPr lang="en-US" altLang="ko-KR" sz="1600" dirty="0" smtClean="0"/>
              <a:t>size </a:t>
            </a:r>
            <a:r>
              <a:rPr lang="en-US" altLang="ko-KR" sz="1600" dirty="0"/>
              <a:t>enables a simple representation across a broad range of link conditions and traffic conditions. </a:t>
            </a:r>
            <a:r>
              <a:rPr lang="en-US" altLang="ko-KR" sz="1600" dirty="0" smtClean="0"/>
              <a:t>This </a:t>
            </a:r>
            <a:r>
              <a:rPr lang="en-US" altLang="ko-KR" sz="1600" dirty="0"/>
              <a:t>has advantages over other strategies such as using the average frame </a:t>
            </a:r>
            <a:r>
              <a:rPr lang="en-US" altLang="ko-KR" sz="1600" dirty="0" smtClean="0"/>
              <a:t>size, especially </a:t>
            </a:r>
            <a:r>
              <a:rPr lang="en-US" altLang="ko-KR" sz="1600" dirty="0"/>
              <a:t>in very </a:t>
            </a:r>
            <a:r>
              <a:rPr lang="en-US" altLang="ko-KR" sz="1600" dirty="0" err="1"/>
              <a:t>lossy</a:t>
            </a:r>
            <a:r>
              <a:rPr lang="en-US" altLang="ko-KR" sz="1600" dirty="0"/>
              <a:t> environments</a:t>
            </a:r>
            <a:r>
              <a:rPr lang="en-US" altLang="ko-KR" sz="1600" dirty="0" smtClean="0"/>
              <a:t>. </a:t>
            </a:r>
            <a:endParaRPr lang="en-US" altLang="ko-KR" sz="1600" dirty="0"/>
          </a:p>
          <a:p>
            <a:pPr lvl="1"/>
            <a:endParaRPr lang="en-US" altLang="ko-KR" sz="1600" dirty="0" smtClean="0"/>
          </a:p>
        </p:txBody>
      </p:sp>
      <p:sp>
        <p:nvSpPr>
          <p:cNvPr id="9" name="Rectangle 6"/>
          <p:cNvSpPr>
            <a:spLocks noGrp="1" noChangeArrowheads="1"/>
          </p:cNvSpPr>
          <p:nvPr>
            <p:ph type="sldNum" sz="quarter" idx="10"/>
          </p:nvPr>
        </p:nvSpPr>
        <p:spPr>
          <a:xfrm>
            <a:off x="3779912" y="6453460"/>
            <a:ext cx="1600200" cy="215900"/>
          </a:xfrm>
          <a:noFill/>
        </p:spPr>
        <p:txBody>
          <a:bodyPr/>
          <a:lstStyle/>
          <a:p>
            <a:pPr algn="ctr"/>
            <a:r>
              <a:rPr lang="en-US" altLang="ko-KR" b="0" dirty="0" smtClean="0">
                <a:ea typeface="Gulim" pitchFamily="34" charset="-127"/>
              </a:rPr>
              <a:t>Slide </a:t>
            </a:r>
            <a:fld id="{B6AE4EEF-CC2C-459F-9507-E167D69D5C0B}" type="slidenum">
              <a:rPr lang="en-US" altLang="ko-KR" b="0" smtClean="0">
                <a:ea typeface="Gulim" pitchFamily="34" charset="-127"/>
              </a:rPr>
              <a:pPr algn="ctr"/>
              <a:t>7</a:t>
            </a:fld>
            <a:endParaRPr lang="en-US" altLang="ko-KR" b="0" dirty="0" smtClean="0">
              <a:ea typeface="Gulim" pitchFamily="34" charset="-127"/>
            </a:endParaRPr>
          </a:p>
        </p:txBody>
      </p:sp>
    </p:spTree>
    <p:extLst>
      <p:ext uri="{BB962C8B-B14F-4D97-AF65-F5344CB8AC3E}">
        <p14:creationId xmlns="" xmlns:p14="http://schemas.microsoft.com/office/powerpoint/2010/main" val="278975592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테마">
  <a:themeElements>
    <a:clrScheme name="Office 테마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테마">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테마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테마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테마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테마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테마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테마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테마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52293</TotalTime>
  <Words>526</Words>
  <Application>Microsoft Office PowerPoint</Application>
  <PresentationFormat>화면 슬라이드 쇼(4:3)</PresentationFormat>
  <Paragraphs>78</Paragraphs>
  <Slides>7</Slides>
  <Notes>1</Notes>
  <HiddenSlides>0</HiddenSlides>
  <MMClips>0</MMClips>
  <ScaleCrop>false</ScaleCrop>
  <HeadingPairs>
    <vt:vector size="4" baseType="variant">
      <vt:variant>
        <vt:lpstr>테마</vt:lpstr>
      </vt:variant>
      <vt:variant>
        <vt:i4>1</vt:i4>
      </vt:variant>
      <vt:variant>
        <vt:lpstr>슬라이드 제목</vt:lpstr>
      </vt:variant>
      <vt:variant>
        <vt:i4>7</vt:i4>
      </vt:variant>
    </vt:vector>
  </HeadingPairs>
  <TitlesOfParts>
    <vt:vector size="8" baseType="lpstr">
      <vt:lpstr>Office 테마</vt:lpstr>
      <vt:lpstr>슬라이드 1</vt:lpstr>
      <vt:lpstr>Introduction</vt:lpstr>
      <vt:lpstr>Comment CID R95</vt:lpstr>
      <vt:lpstr>Explanation for Comment R95 </vt:lpstr>
      <vt:lpstr>Comment CID R96</vt:lpstr>
      <vt:lpstr>Explanation for Comment R96 </vt:lpstr>
      <vt:lpstr>Proposed Resolution for Comments R95 and R96  (Accept in Principle)</vt:lpstr>
    </vt:vector>
  </TitlesOfParts>
  <Company>GTE Laboratories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subject>IEEE 802.15 &lt;subject&gt;</dc:subject>
  <dc:creator>Rober F. Heile</dc:creator>
  <dc:description>&lt;doc#&gt;</dc:description>
  <cp:lastModifiedBy>Soo-Young</cp:lastModifiedBy>
  <cp:revision>848</cp:revision>
  <cp:lastPrinted>1998-02-10T13:28:06Z</cp:lastPrinted>
  <dcterms:created xsi:type="dcterms:W3CDTF">1999-11-08T18:59:45Z</dcterms:created>
  <dcterms:modified xsi:type="dcterms:W3CDTF">2015-08-12T14:43:32Z</dcterms:modified>
</cp:coreProperties>
</file>