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75" d="100"/>
          <a:sy n="75" d="100"/>
        </p:scale>
        <p:origin x="-1260"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2015-07-17</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July 2015</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a:t>
            </a:r>
            <a:r>
              <a:rPr lang="en-US" altLang="en-US" sz="1600" dirty="0" smtClean="0">
                <a:solidFill>
                  <a:schemeClr val="tx2"/>
                </a:solidFill>
              </a:rPr>
              <a:t>Min Jang [</a:t>
            </a:r>
            <a:r>
              <a:rPr lang="en-US" altLang="en-US" sz="1600" dirty="0" err="1" smtClean="0">
                <a:solidFill>
                  <a:schemeClr val="tx2"/>
                </a:solidFill>
              </a:rPr>
              <a:t>Kookmin</a:t>
            </a:r>
            <a:r>
              <a:rPr lang="en-US" altLang="en-US" sz="1600" dirty="0" smtClean="0">
                <a:solidFill>
                  <a:schemeClr val="tx2"/>
                </a:solidFill>
              </a:rPr>
              <a:t> University</a:t>
            </a:r>
            <a:r>
              <a:rPr lang="en-US" altLang="en-US" sz="1600" dirty="0" smtClean="0">
                <a:solidFill>
                  <a:schemeClr val="tx2"/>
                </a:solidFill>
              </a:rPr>
              <a:t>], Rick </a:t>
            </a:r>
            <a:r>
              <a:rPr lang="en-US" altLang="en-US" sz="1600" dirty="0" smtClean="0">
                <a:solidFill>
                  <a:schemeClr val="tx2"/>
                </a:solidFill>
              </a:rPr>
              <a:t>Roberts [Intel Corporation</a:t>
            </a:r>
            <a:r>
              <a:rPr lang="en-US" altLang="en-US" sz="1600" dirty="0" smtClean="0">
                <a:solidFill>
                  <a:schemeClr val="tx2"/>
                </a:solidFill>
              </a:rPr>
              <a:t>]</a:t>
            </a:r>
            <a:endParaRPr lang="en-US" altLang="en-US" sz="1600" dirty="0">
              <a:solidFill>
                <a:schemeClr val="tx2"/>
              </a:solidFill>
            </a:endParaRPr>
          </a:p>
          <a:p>
            <a:r>
              <a:rPr lang="en-US" altLang="en-US" sz="1600" dirty="0" smtClean="0">
                <a:solidFill>
                  <a:schemeClr val="tx2"/>
                </a:solidFill>
              </a:rPr>
              <a:t>Voice: </a:t>
            </a:r>
            <a:r>
              <a:rPr lang="en-US" altLang="en-US" sz="1600" dirty="0" smtClean="0">
                <a:solidFill>
                  <a:schemeClr val="tx2"/>
                </a:solidFill>
              </a:rPr>
              <a:t>+</a:t>
            </a:r>
            <a:r>
              <a:rPr lang="en-US" altLang="en-US" sz="1600" dirty="0" smtClean="0">
                <a:solidFill>
                  <a:schemeClr val="tx2"/>
                </a:solidFill>
              </a:rPr>
              <a:t>82-2-910-5068, 503-712-5012 </a:t>
            </a:r>
            <a:r>
              <a:rPr lang="en-US" altLang="en-US" sz="1600" dirty="0" smtClean="0">
                <a:solidFill>
                  <a:schemeClr val="tx2"/>
                </a:solidFill>
              </a:rPr>
              <a:t>	E-Mail: </a:t>
            </a:r>
            <a:r>
              <a:rPr lang="en-US" altLang="en-US" sz="1600" dirty="0" smtClean="0">
                <a:solidFill>
                  <a:schemeClr val="tx2"/>
                </a:solidFill>
              </a:rPr>
              <a:t>yjang@kookmin.ac.kr, </a:t>
            </a:r>
            <a:r>
              <a:rPr lang="en-US" altLang="en-US" sz="1600" dirty="0" smtClean="0">
                <a:solidFill>
                  <a:schemeClr val="tx2"/>
                </a:solidFill>
              </a:rPr>
              <a:t>richard.d.roberts@intel.com</a:t>
            </a:r>
            <a:r>
              <a:rPr lang="en-US" altLang="en-US" sz="1600" dirty="0" smtClean="0">
                <a:solidFill>
                  <a:schemeClr val="tx2"/>
                </a:solidFill>
              </a:rPr>
              <a:t>,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Tree>
    <p:extLst>
      <p:ext uri="{BB962C8B-B14F-4D97-AF65-F5344CB8AC3E}">
        <p14:creationId xmlns=""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3109570777"/>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gridCol w="2754086"/>
                <a:gridCol w="2732314"/>
                <a:gridCol w="2743199"/>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Merge</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893658699"/>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gridCol w="2754086"/>
                <a:gridCol w="2492830"/>
                <a:gridCol w="2982683"/>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rgbClr val="FF0000"/>
                          </a:solidFill>
                        </a:rPr>
                        <a:t>Hear CFP</a:t>
                      </a:r>
                      <a:r>
                        <a:rPr lang="en-US" sz="1600" baseline="0" dirty="0" smtClean="0">
                          <a:solidFill>
                            <a:srgbClr val="FF0000"/>
                          </a:solidFill>
                        </a:rPr>
                        <a:t> responses</a:t>
                      </a: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rgbClr val="FF0000"/>
                          </a:solidFill>
                        </a:rPr>
                        <a:t>Continue proposal mergers</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Present revised</a:t>
                      </a:r>
                      <a:r>
                        <a:rPr lang="en-US" sz="1600" baseline="0" dirty="0" smtClean="0">
                          <a:solidFill>
                            <a:srgbClr val="FF0000"/>
                          </a:solidFill>
                        </a:rPr>
                        <a:t> proposals</a:t>
                      </a:r>
                      <a:endParaRPr lang="en-US" sz="1600" dirty="0" smtClean="0">
                        <a:solidFill>
                          <a:srgbClr val="FF0000"/>
                        </a:solidFill>
                      </a:endParaRPr>
                    </a:p>
                    <a:p>
                      <a:pPr marL="285750" indent="-285750">
                        <a:buFont typeface="Arial" panose="020B0604020202020204" pitchFamily="34" charset="0"/>
                        <a:buChar char="•"/>
                      </a:pPr>
                      <a:r>
                        <a:rPr lang="en-US" sz="1600" dirty="0" smtClean="0"/>
                        <a:t>Continue proposal mergers</a:t>
                      </a:r>
                    </a:p>
                    <a:p>
                      <a:pPr marL="285750" indent="-285750">
                        <a:buFont typeface="Arial" panose="020B0604020202020204" pitchFamily="34" charset="0"/>
                        <a:buChar char="•"/>
                      </a:pPr>
                      <a:r>
                        <a:rPr lang="en-US" sz="1600" dirty="0" smtClean="0"/>
                        <a:t>Start preparation of revision baseline</a:t>
                      </a:r>
                      <a:r>
                        <a:rPr lang="en-US" sz="1600" baseline="0" dirty="0" smtClean="0"/>
                        <a:t> D0</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first WG</a:t>
                      </a:r>
                      <a:r>
                        <a:rPr lang="en-US" sz="1600" baseline="0" dirty="0" smtClean="0"/>
                        <a:t> letter ballot (LB) draft D1 </a:t>
                      </a:r>
                    </a:p>
                    <a:p>
                      <a:pPr marL="285750" indent="-285750">
                        <a:buFont typeface="Arial" panose="020B0604020202020204" pitchFamily="34" charset="0"/>
                        <a:buChar char="•"/>
                      </a:pPr>
                      <a:r>
                        <a:rPr lang="en-US" sz="1600" baseline="0" dirty="0" smtClean="0"/>
                        <a:t>Submit D1 to WG for LB1</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Start</a:t>
                      </a:r>
                      <a:r>
                        <a:rPr lang="en-US" sz="1600" baseline="0" dirty="0" smtClean="0"/>
                        <a:t> LB1</a:t>
                      </a:r>
                      <a:r>
                        <a:rPr lang="en-US" sz="1600" dirty="0" smtClean="0"/>
                        <a:t> comment resolution</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560442293"/>
              </p:ext>
            </p:extLst>
          </p:nvPr>
        </p:nvGraphicFramePr>
        <p:xfrm>
          <a:off x="76199" y="60960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 LB1 comment resolution</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dirty="0" smtClean="0"/>
                        <a:t>Submit</a:t>
                      </a:r>
                      <a:r>
                        <a:rPr lang="en-US" sz="1600" baseline="0" dirty="0" smtClean="0"/>
                        <a:t> D2 to WG for LB2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LB2</a:t>
                      </a:r>
                      <a:r>
                        <a:rPr lang="en-US" sz="1600" baseline="0" dirty="0" smtClean="0"/>
                        <a:t> comment resolution</a:t>
                      </a:r>
                    </a:p>
                    <a:p>
                      <a:pPr marL="285750" indent="-285750">
                        <a:buFont typeface="Arial" panose="020B0604020202020204" pitchFamily="34" charset="0"/>
                        <a:buChar char="•"/>
                      </a:pPr>
                      <a:r>
                        <a:rPr lang="en-US" sz="1600" baseline="0" dirty="0" smtClean="0"/>
                        <a:t>Prepare D3 for SB1</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Commence</a:t>
                      </a:r>
                      <a:r>
                        <a:rPr lang="en-US" sz="1600" baseline="0" dirty="0" smtClean="0"/>
                        <a:t> </a:t>
                      </a:r>
                      <a:r>
                        <a:rPr lang="en-US" sz="1600" dirty="0" smtClean="0"/>
                        <a:t>SA</a:t>
                      </a:r>
                      <a:r>
                        <a:rPr lang="en-US" sz="1600" baseline="0" dirty="0" smtClean="0"/>
                        <a:t> LB3 comment resolution</a:t>
                      </a:r>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a:t>
                      </a:r>
                      <a:r>
                        <a:rPr lang="en-US" sz="1600" baseline="0" dirty="0" smtClean="0"/>
                        <a:t> SB1 comment resolution</a:t>
                      </a:r>
                    </a:p>
                    <a:p>
                      <a:pPr marL="285750" indent="-285750">
                        <a:buFont typeface="Arial" panose="020B0604020202020204" pitchFamily="34" charset="0"/>
                        <a:buChar char="•"/>
                      </a:pPr>
                      <a:r>
                        <a:rPr lang="en-US" sz="1600" baseline="0" dirty="0" smtClean="0"/>
                        <a:t>Prepare D4 for submittal for SA SB2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Do LB4 comment resolution</a:t>
                      </a:r>
                    </a:p>
                    <a:p>
                      <a:pPr marL="285750" indent="-285750">
                        <a:buFont typeface="Arial" panose="020B0604020202020204" pitchFamily="34" charset="0"/>
                        <a:buChar char="•"/>
                      </a:pPr>
                      <a:r>
                        <a:rPr lang="en-US" sz="1600" dirty="0" smtClean="0"/>
                        <a:t>Prepare draft D4 for SA</a:t>
                      </a:r>
                      <a:r>
                        <a:rPr lang="en-US" sz="1600" baseline="0" dirty="0" smtClean="0"/>
                        <a:t> submittal final approval</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Resolve</a:t>
                      </a:r>
                      <a:r>
                        <a:rPr lang="en-US" sz="1600" baseline="0" dirty="0" smtClean="0"/>
                        <a:t> final SA editorial comments and prepare final draft D5 for submittal for publication </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2752398244"/>
              </p:ext>
            </p:extLst>
          </p:nvPr>
        </p:nvGraphicFramePr>
        <p:xfrm>
          <a:off x="76199" y="1005840"/>
          <a:ext cx="9002484" cy="333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Have publication</a:t>
                      </a:r>
                      <a:r>
                        <a:rPr lang="en-US" sz="1600" baseline="0" dirty="0" smtClean="0"/>
                        <a:t> party!</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July 2015</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802.15-15-0274-02-007a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 xmlns:p14="http://schemas.microsoft.com/office/powerpoint/2010/main" val="21213804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1198</TotalTime>
  <Words>455</Words>
  <Application>Microsoft Office PowerPoint</Application>
  <PresentationFormat>On-screen Show (4:3)</PresentationFormat>
  <Paragraphs>168</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디자인 사용자 지정</vt:lpstr>
      <vt:lpstr>Slide 1</vt:lpstr>
      <vt:lpstr>Slide 2</vt:lpstr>
      <vt:lpstr>Slide 3</vt:lpstr>
      <vt:lpstr>Slide 4</vt:lpstr>
      <vt:lpstr>Slide 5</vt:lpstr>
      <vt:lpstr>Slide 6</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cp:lastModifiedBy>
  <cp:revision>43</cp:revision>
  <cp:lastPrinted>1998-02-10T13:28:06Z</cp:lastPrinted>
  <dcterms:created xsi:type="dcterms:W3CDTF">2015-01-04T22:39:23Z</dcterms:created>
  <dcterms:modified xsi:type="dcterms:W3CDTF">2015-07-17T18:01:33Z</dcterms:modified>
</cp:coreProperties>
</file>