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emf" ContentType="image/x-emf"/>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6"/>
  </p:notesMasterIdLst>
  <p:sldIdLst>
    <p:sldId id="257" r:id="rId2"/>
    <p:sldId id="258" r:id="rId3"/>
    <p:sldId id="261" r:id="rId4"/>
    <p:sldId id="281" r:id="rId5"/>
    <p:sldId id="287" r:id="rId6"/>
    <p:sldId id="288" r:id="rId7"/>
    <p:sldId id="263" r:id="rId8"/>
    <p:sldId id="264" r:id="rId9"/>
    <p:sldId id="279" r:id="rId10"/>
    <p:sldId id="280" r:id="rId11"/>
    <p:sldId id="282" r:id="rId12"/>
    <p:sldId id="289" r:id="rId13"/>
    <p:sldId id="268" r:id="rId14"/>
    <p:sldId id="269" r:id="rId15"/>
    <p:sldId id="270" r:id="rId16"/>
    <p:sldId id="283" r:id="rId17"/>
    <p:sldId id="272" r:id="rId18"/>
    <p:sldId id="290" r:id="rId19"/>
    <p:sldId id="284" r:id="rId20"/>
    <p:sldId id="274" r:id="rId21"/>
    <p:sldId id="275" r:id="rId22"/>
    <p:sldId id="276" r:id="rId23"/>
    <p:sldId id="277" r:id="rId24"/>
    <p:sldId id="278" r:id="rId25"/>
  </p:sldIdLst>
  <p:sldSz cx="9144000" cy="6858000" type="screen4x3"/>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660"/>
  </p:normalViewPr>
  <p:slideViewPr>
    <p:cSldViewPr>
      <p:cViewPr>
        <p:scale>
          <a:sx n="75" d="100"/>
          <a:sy n="75" d="100"/>
        </p:scale>
        <p:origin x="-2608" y="-1120"/>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notesMaster" Target="notesMasters/notesMaster1.xml"/><Relationship Id="rId27" Type="http://schemas.openxmlformats.org/officeDocument/2006/relationships/printerSettings" Target="printerSettings/printerSettings1.bin"/><Relationship Id="rId28" Type="http://schemas.openxmlformats.org/officeDocument/2006/relationships/presProps" Target="presProps.xml"/><Relationship Id="rId29" Type="http://schemas.openxmlformats.org/officeDocument/2006/relationships/viewProps" Target="viewProps.xml"/><Relationship Id="rId30" Type="http://schemas.openxmlformats.org/officeDocument/2006/relationships/theme" Target="theme/theme1.xml"/><Relationship Id="rId3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6.png"/><Relationship Id="rId2" Type="http://schemas.openxmlformats.org/officeDocument/2006/relationships/image" Target="../media/image17.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2ECD6AD-978D-42D9-9A9C-A07D35C884A5}" type="datetimeFigureOut">
              <a:rPr kumimoji="1" lang="ja-JP" altLang="en-US" smtClean="0"/>
              <a:t>10/03/15</a:t>
            </a:fld>
            <a:endParaRPr kumimoji="1" lang="ja-JP" altLang="en-US"/>
          </a:p>
        </p:txBody>
      </p:sp>
      <p:sp>
        <p:nvSpPr>
          <p:cNvPr id="4" name="スライド イメージ プレースホルダー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6F154B4-7C0E-48FA-9861-CB825F00687E}" type="slidenum">
              <a:rPr kumimoji="1" lang="ja-JP" altLang="en-US" smtClean="0"/>
              <a:t>‹#›</a:t>
            </a:fld>
            <a:endParaRPr kumimoji="1" lang="ja-JP" altLang="en-US"/>
          </a:p>
        </p:txBody>
      </p:sp>
    </p:spTree>
    <p:extLst>
      <p:ext uri="{BB962C8B-B14F-4D97-AF65-F5344CB8AC3E}">
        <p14:creationId xmlns:p14="http://schemas.microsoft.com/office/powerpoint/2010/main" val="1419485583"/>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4" name="Rectangle 7"/>
          <p:cNvSpPr>
            <a:spLocks noGrp="1" noChangeArrowheads="1"/>
          </p:cNvSpPr>
          <p:nvPr>
            <p:ph type="dt"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ea typeface="ＭＳ Ｐゴシック" charset="-128"/>
              </a:defRPr>
            </a:lvl1pPr>
            <a:lvl2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ea typeface="ＭＳ Ｐゴシック" charset="-128"/>
              </a:defRPr>
            </a:lvl2pPr>
            <a:lvl3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ea typeface="ＭＳ Ｐゴシック" charset="-128"/>
              </a:defRPr>
            </a:lvl3pPr>
            <a:lvl4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ea typeface="ＭＳ Ｐゴシック" charset="-128"/>
              </a:defRPr>
            </a:lvl4pPr>
            <a:lvl5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ea typeface="ＭＳ Ｐゴシック" charset="-128"/>
              </a:defRPr>
            </a:lvl5pPr>
            <a:lvl6pPr marL="25146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ea typeface="ＭＳ Ｐゴシック" charset="-128"/>
              </a:defRPr>
            </a:lvl6pPr>
            <a:lvl7pPr marL="29718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ea typeface="ＭＳ Ｐゴシック" charset="-128"/>
              </a:defRPr>
            </a:lvl7pPr>
            <a:lvl8pPr marL="34290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ea typeface="ＭＳ Ｐゴシック" charset="-128"/>
              </a:defRPr>
            </a:lvl8pPr>
            <a:lvl9pPr marL="38862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ea typeface="ＭＳ Ｐゴシック" charset="-128"/>
              </a:defRPr>
            </a:lvl9pPr>
          </a:lstStyle>
          <a:p>
            <a:pPr eaLnBrk="1" hangingPunct="1">
              <a:spcBef>
                <a:spcPct val="0"/>
              </a:spcBef>
            </a:pPr>
            <a:r>
              <a:rPr lang="en-US" altLang="ja-JP" sz="1400">
                <a:ea typeface="Arial Unicode MS" pitchFamily="50" charset="-128"/>
                <a:cs typeface="Arial Unicode MS" pitchFamily="50" charset="-128"/>
              </a:rPr>
              <a:t>07/12/10</a:t>
            </a:r>
          </a:p>
        </p:txBody>
      </p:sp>
      <p:sp>
        <p:nvSpPr>
          <p:cNvPr id="13315" name="Rectangle 11"/>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ea typeface="ＭＳ Ｐゴシック" charset="-128"/>
              </a:defRPr>
            </a:lvl1pPr>
            <a:lvl2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ea typeface="ＭＳ Ｐゴシック" charset="-128"/>
              </a:defRPr>
            </a:lvl2pPr>
            <a:lvl3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ea typeface="ＭＳ Ｐゴシック" charset="-128"/>
              </a:defRPr>
            </a:lvl3pPr>
            <a:lvl4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ea typeface="ＭＳ Ｐゴシック" charset="-128"/>
              </a:defRPr>
            </a:lvl4pPr>
            <a:lvl5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ea typeface="ＭＳ Ｐゴシック" charset="-128"/>
              </a:defRPr>
            </a:lvl5pPr>
            <a:lvl6pPr marL="25146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ea typeface="ＭＳ Ｐゴシック" charset="-128"/>
              </a:defRPr>
            </a:lvl6pPr>
            <a:lvl7pPr marL="29718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ea typeface="ＭＳ Ｐゴシック" charset="-128"/>
              </a:defRPr>
            </a:lvl7pPr>
            <a:lvl8pPr marL="34290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ea typeface="ＭＳ Ｐゴシック" charset="-128"/>
              </a:defRPr>
            </a:lvl8pPr>
            <a:lvl9pPr marL="38862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ea typeface="ＭＳ Ｐゴシック" charset="-128"/>
              </a:defRPr>
            </a:lvl9pPr>
          </a:lstStyle>
          <a:p>
            <a:pPr eaLnBrk="1" hangingPunct="1">
              <a:spcBef>
                <a:spcPct val="0"/>
              </a:spcBef>
            </a:pPr>
            <a:r>
              <a:rPr lang="en-US" altLang="ja-JP" sz="2400"/>
              <a:t>Page </a:t>
            </a:r>
            <a:fld id="{4A370B06-7132-4E0D-B03F-BF4DE3D58671}" type="slidenum">
              <a:rPr lang="en-US" altLang="ja-JP" sz="2400"/>
              <a:pPr eaLnBrk="1" hangingPunct="1">
                <a:spcBef>
                  <a:spcPct val="0"/>
                </a:spcBef>
              </a:pPr>
              <a:t>1</a:t>
            </a:fld>
            <a:endParaRPr lang="en-US" altLang="ja-JP" sz="2400"/>
          </a:p>
        </p:txBody>
      </p:sp>
      <p:sp>
        <p:nvSpPr>
          <p:cNvPr id="13316" name="Text Box 1"/>
          <p:cNvSpPr txBox="1">
            <a:spLocks noChangeArrowheads="1"/>
          </p:cNvSpPr>
          <p:nvPr/>
        </p:nvSpPr>
        <p:spPr bwMode="auto">
          <a:xfrm>
            <a:off x="646114" y="90981"/>
            <a:ext cx="270827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ea typeface="ＭＳ Ｐゴシック" charset="-128"/>
              </a:defRPr>
            </a:lvl1pPr>
            <a:lvl2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ea typeface="ＭＳ Ｐゴシック" charset="-128"/>
              </a:defRPr>
            </a:lvl2pPr>
            <a:lvl3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ea typeface="ＭＳ Ｐゴシック" charset="-128"/>
              </a:defRPr>
            </a:lvl3pPr>
            <a:lvl4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ea typeface="ＭＳ Ｐゴシック" charset="-128"/>
              </a:defRPr>
            </a:lvl4pPr>
            <a:lvl5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ea typeface="ＭＳ Ｐゴシック" charset="-128"/>
              </a:defRPr>
            </a:lvl5pPr>
            <a:lvl6pPr marL="25146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ea typeface="ＭＳ Ｐゴシック" charset="-128"/>
              </a:defRPr>
            </a:lvl6pPr>
            <a:lvl7pPr marL="29718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ea typeface="ＭＳ Ｐゴシック" charset="-128"/>
              </a:defRPr>
            </a:lvl7pPr>
            <a:lvl8pPr marL="34290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ea typeface="ＭＳ Ｐゴシック" charset="-128"/>
              </a:defRPr>
            </a:lvl8pPr>
            <a:lvl9pPr marL="38862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ea typeface="ＭＳ Ｐゴシック" charset="-128"/>
              </a:defRPr>
            </a:lvl9pPr>
          </a:lstStyle>
          <a:p>
            <a:pPr defTabSz="449263" eaLnBrk="1" fontAlgn="base" hangingPunct="1">
              <a:spcBef>
                <a:spcPct val="0"/>
              </a:spcBef>
              <a:spcAft>
                <a:spcPct val="0"/>
              </a:spcAft>
              <a:buSzPct val="100000"/>
            </a:pPr>
            <a:r>
              <a:rPr kumimoji="0" lang="en-US" altLang="ja-JP" sz="1400" b="1"/>
              <a:t>Jul 12, 2010</a:t>
            </a:r>
          </a:p>
        </p:txBody>
      </p:sp>
      <p:sp>
        <p:nvSpPr>
          <p:cNvPr id="13317" name="Text Box 2"/>
          <p:cNvSpPr txBox="1">
            <a:spLocks noChangeArrowheads="1"/>
          </p:cNvSpPr>
          <p:nvPr/>
        </p:nvSpPr>
        <p:spPr bwMode="auto">
          <a:xfrm>
            <a:off x="2901951" y="8851719"/>
            <a:ext cx="792163"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ea typeface="ＭＳ Ｐゴシック" charset="-128"/>
              </a:defRPr>
            </a:lvl1pPr>
            <a:lvl2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ea typeface="ＭＳ Ｐゴシック" charset="-128"/>
              </a:defRPr>
            </a:lvl2pPr>
            <a:lvl3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ea typeface="ＭＳ Ｐゴシック" charset="-128"/>
              </a:defRPr>
            </a:lvl3pPr>
            <a:lvl4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ea typeface="ＭＳ Ｐゴシック" charset="-128"/>
              </a:defRPr>
            </a:lvl4pPr>
            <a:lvl5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ea typeface="ＭＳ Ｐゴシック" charset="-128"/>
              </a:defRPr>
            </a:lvl5pPr>
            <a:lvl6pPr marL="25146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ea typeface="ＭＳ Ｐゴシック" charset="-128"/>
              </a:defRPr>
            </a:lvl6pPr>
            <a:lvl7pPr marL="29718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ea typeface="ＭＳ Ｐゴシック" charset="-128"/>
              </a:defRPr>
            </a:lvl7pPr>
            <a:lvl8pPr marL="34290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ea typeface="ＭＳ Ｐゴシック" charset="-128"/>
              </a:defRPr>
            </a:lvl8pPr>
            <a:lvl9pPr marL="38862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ea typeface="ＭＳ Ｐゴシック" charset="-128"/>
              </a:defRPr>
            </a:lvl9pPr>
          </a:lstStyle>
          <a:p>
            <a:pPr algn="r" defTabSz="449263" eaLnBrk="1" fontAlgn="base" hangingPunct="1">
              <a:spcBef>
                <a:spcPct val="0"/>
              </a:spcBef>
              <a:spcAft>
                <a:spcPct val="0"/>
              </a:spcAft>
              <a:buSzPct val="100000"/>
            </a:pPr>
            <a:r>
              <a:rPr kumimoji="0" lang="en-US" altLang="ja-JP"/>
              <a:t>Page </a:t>
            </a:r>
            <a:fld id="{C767F17A-A5EE-4162-BA4F-9ECBFD55360E}" type="slidenum">
              <a:rPr kumimoji="0" lang="en-US" altLang="ja-JP"/>
              <a:pPr algn="r" defTabSz="449263" eaLnBrk="1" fontAlgn="base" hangingPunct="1">
                <a:spcBef>
                  <a:spcPct val="0"/>
                </a:spcBef>
                <a:spcAft>
                  <a:spcPct val="0"/>
                </a:spcAft>
                <a:buSzPct val="100000"/>
              </a:pPr>
              <a:t>1</a:t>
            </a:fld>
            <a:endParaRPr kumimoji="0" lang="en-US" altLang="ja-JP"/>
          </a:p>
        </p:txBody>
      </p:sp>
      <p:sp>
        <p:nvSpPr>
          <p:cNvPr id="13318" name="Text Box 3"/>
          <p:cNvSpPr>
            <a:spLocks noGrp="1" noRot="1" noChangeAspect="1" noChangeArrowheads="1" noTextEdit="1"/>
          </p:cNvSpPr>
          <p:nvPr>
            <p:ph type="sldImg"/>
          </p:nvPr>
        </p:nvSpPr>
        <p:spPr>
          <a:xfrm>
            <a:off x="1154113" y="692150"/>
            <a:ext cx="4554537" cy="3414713"/>
          </a:xfrm>
          <a:solidFill>
            <a:srgbClr val="FFFFFF"/>
          </a:solidFill>
          <a:ln/>
        </p:spPr>
      </p:sp>
      <p:sp>
        <p:nvSpPr>
          <p:cNvPr id="13319" name="Text Box 4"/>
          <p:cNvSpPr>
            <a:spLocks noGrp="1" noChangeArrowheads="1"/>
          </p:cNvSpPr>
          <p:nvPr>
            <p:ph type="body" idx="1"/>
          </p:nvPr>
        </p:nvSpPr>
        <p:spPr>
          <a:xfrm>
            <a:off x="914400" y="4343361"/>
            <a:ext cx="5022850" cy="41076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tLang="ja-JP" smtClean="0">
              <a:latin typeface="Times New Roman" pitchFamily="18" charset="0"/>
              <a:ea typeface="ＭＳ Ｐゴシック"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スライド イメージ プレースホルダー 1"/>
          <p:cNvSpPr>
            <a:spLocks noGrp="1" noRot="1" noChangeAspect="1" noTextEdit="1"/>
          </p:cNvSpPr>
          <p:nvPr>
            <p:ph type="sldImg"/>
          </p:nvPr>
        </p:nvSpPr>
        <p:spPr>
          <a:xfrm>
            <a:off x="1155700" y="692150"/>
            <a:ext cx="4543425" cy="3408363"/>
          </a:xfrm>
          <a:ln/>
        </p:spPr>
      </p:sp>
      <p:sp>
        <p:nvSpPr>
          <p:cNvPr id="14339" name="ノート プレースホルダー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kumimoji="1" lang="ja-JP" altLang="en-US" smtClean="0">
              <a:latin typeface="Times New Roman" pitchFamily="18" charset="0"/>
              <a:ea typeface="ＭＳ Ｐゴシック" charset="-128"/>
            </a:endParaRPr>
          </a:p>
        </p:txBody>
      </p:sp>
      <p:sp>
        <p:nvSpPr>
          <p:cNvPr id="14340" name="日付プレースホルダー 3"/>
          <p:cNvSpPr>
            <a:spLocks noGrp="1"/>
          </p:cNvSpPr>
          <p:nvPr>
            <p:ph type="dt"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ea typeface="ＭＳ Ｐゴシック" charset="-128"/>
              </a:defRPr>
            </a:lvl1pPr>
            <a:lvl2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ea typeface="ＭＳ Ｐゴシック" charset="-128"/>
              </a:defRPr>
            </a:lvl2pPr>
            <a:lvl3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ea typeface="ＭＳ Ｐゴシック" charset="-128"/>
              </a:defRPr>
            </a:lvl3pPr>
            <a:lvl4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ea typeface="ＭＳ Ｐゴシック" charset="-128"/>
              </a:defRPr>
            </a:lvl4pPr>
            <a:lvl5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ea typeface="ＭＳ Ｐゴシック" charset="-128"/>
              </a:defRPr>
            </a:lvl5pPr>
            <a:lvl6pPr marL="25146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ea typeface="ＭＳ Ｐゴシック" charset="-128"/>
              </a:defRPr>
            </a:lvl6pPr>
            <a:lvl7pPr marL="29718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ea typeface="ＭＳ Ｐゴシック" charset="-128"/>
              </a:defRPr>
            </a:lvl7pPr>
            <a:lvl8pPr marL="34290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ea typeface="ＭＳ Ｐゴシック" charset="-128"/>
              </a:defRPr>
            </a:lvl8pPr>
            <a:lvl9pPr marL="38862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ea typeface="ＭＳ Ｐゴシック" charset="-128"/>
              </a:defRPr>
            </a:lvl9pPr>
          </a:lstStyle>
          <a:p>
            <a:pPr eaLnBrk="1" hangingPunct="1">
              <a:spcBef>
                <a:spcPct val="0"/>
              </a:spcBef>
            </a:pPr>
            <a:r>
              <a:rPr lang="en-US" altLang="ja-JP" sz="1400">
                <a:ea typeface="Arial Unicode MS" pitchFamily="50" charset="-128"/>
                <a:cs typeface="Arial Unicode MS" pitchFamily="50" charset="-128"/>
              </a:rPr>
              <a:t>07/12/10</a:t>
            </a:r>
          </a:p>
        </p:txBody>
      </p:sp>
      <p:sp>
        <p:nvSpPr>
          <p:cNvPr id="14341" name="スライド番号プレースホルダー 4"/>
          <p:cNvSpPr>
            <a:spLocks noGrp="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ea typeface="ＭＳ Ｐゴシック" charset="-128"/>
              </a:defRPr>
            </a:lvl1pPr>
            <a:lvl2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ea typeface="ＭＳ Ｐゴシック" charset="-128"/>
              </a:defRPr>
            </a:lvl2pPr>
            <a:lvl3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ea typeface="ＭＳ Ｐゴシック" charset="-128"/>
              </a:defRPr>
            </a:lvl3pPr>
            <a:lvl4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ea typeface="ＭＳ Ｐゴシック" charset="-128"/>
              </a:defRPr>
            </a:lvl4pPr>
            <a:lvl5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ea typeface="ＭＳ Ｐゴシック" charset="-128"/>
              </a:defRPr>
            </a:lvl5pPr>
            <a:lvl6pPr marL="25146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ea typeface="ＭＳ Ｐゴシック" charset="-128"/>
              </a:defRPr>
            </a:lvl6pPr>
            <a:lvl7pPr marL="29718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ea typeface="ＭＳ Ｐゴシック" charset="-128"/>
              </a:defRPr>
            </a:lvl7pPr>
            <a:lvl8pPr marL="34290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ea typeface="ＭＳ Ｐゴシック" charset="-128"/>
              </a:defRPr>
            </a:lvl8pPr>
            <a:lvl9pPr marL="38862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ea typeface="ＭＳ Ｐゴシック" charset="-128"/>
              </a:defRPr>
            </a:lvl9pPr>
          </a:lstStyle>
          <a:p>
            <a:pPr eaLnBrk="1" hangingPunct="1">
              <a:spcBef>
                <a:spcPct val="0"/>
              </a:spcBef>
            </a:pPr>
            <a:r>
              <a:rPr lang="en-US" altLang="ja-JP" sz="2400"/>
              <a:t>Page </a:t>
            </a:r>
            <a:fld id="{18FA16CB-6653-46E8-BCE9-07063778023F}" type="slidenum">
              <a:rPr lang="en-US" altLang="ja-JP" sz="2400"/>
              <a:pPr eaLnBrk="1" hangingPunct="1">
                <a:spcBef>
                  <a:spcPct val="0"/>
                </a:spcBef>
              </a:pPr>
              <a:t>2</a:t>
            </a:fld>
            <a:endParaRPr lang="en-US" altLang="ja-JP" sz="24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E9E046A-5D77-481E-BB4D-CF9086D9C3E3}" type="slidenum">
              <a:rPr lang="en-US" altLang="ja-JP">
                <a:solidFill>
                  <a:prstClr val="black"/>
                </a:solidFill>
              </a:rPr>
              <a:pPr/>
              <a:t>8</a:t>
            </a:fld>
            <a:endParaRPr lang="en-US" altLang="ja-JP">
              <a:solidFill>
                <a:prstClr val="black"/>
              </a:solidFill>
            </a:endParaRPr>
          </a:p>
        </p:txBody>
      </p:sp>
      <p:sp>
        <p:nvSpPr>
          <p:cNvPr id="1157122" name="Rectangle 2"/>
          <p:cNvSpPr>
            <a:spLocks noGrp="1" noRot="1" noChangeAspect="1" noChangeArrowheads="1" noTextEdit="1"/>
          </p:cNvSpPr>
          <p:nvPr>
            <p:ph type="sldImg"/>
          </p:nvPr>
        </p:nvSpPr>
        <p:spPr>
          <a:xfrm>
            <a:off x="1144588" y="687388"/>
            <a:ext cx="4568825" cy="3427412"/>
          </a:xfrm>
          <a:ln/>
        </p:spPr>
      </p:sp>
      <p:sp>
        <p:nvSpPr>
          <p:cNvPr id="1157123" name="Rectangle 3"/>
          <p:cNvSpPr>
            <a:spLocks noGrp="1" noChangeArrowheads="1"/>
          </p:cNvSpPr>
          <p:nvPr>
            <p:ph type="body" idx="1"/>
          </p:nvPr>
        </p:nvSpPr>
        <p:spPr/>
        <p:txBody>
          <a:bodyPr/>
          <a:lstStyle/>
          <a:p>
            <a:endParaRPr lang="ja-JP" altLang="ja-JP"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Intermittent </a:t>
            </a:r>
            <a:r>
              <a:rPr kumimoji="1" lang="ja-JP" altLang="en-US" dirty="0" smtClean="0"/>
              <a:t>間欠な</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8AFADFED-DD29-4DCF-A47C-CE439216D0DF}" type="slidenum">
              <a:rPr kumimoji="1" lang="ja-JP" altLang="en-US" smtClean="0"/>
              <a:t>20</a:t>
            </a:fld>
            <a:endParaRPr kumimoji="1" lang="ja-JP" altLang="en-US"/>
          </a:p>
        </p:txBody>
      </p:sp>
    </p:spTree>
    <p:extLst>
      <p:ext uri="{BB962C8B-B14F-4D97-AF65-F5344CB8AC3E}">
        <p14:creationId xmlns:p14="http://schemas.microsoft.com/office/powerpoint/2010/main" val="9758283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Intermittent </a:t>
            </a:r>
            <a:r>
              <a:rPr kumimoji="1" lang="ja-JP" altLang="en-US" dirty="0" smtClean="0"/>
              <a:t>間欠な</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8AFADFED-DD29-4DCF-A47C-CE439216D0DF}" type="slidenum">
              <a:rPr kumimoji="1" lang="ja-JP" altLang="en-US" smtClean="0"/>
              <a:t>21</a:t>
            </a:fld>
            <a:endParaRPr kumimoji="1" lang="ja-JP" altLang="en-US"/>
          </a:p>
        </p:txBody>
      </p:sp>
    </p:spTree>
    <p:extLst>
      <p:ext uri="{BB962C8B-B14F-4D97-AF65-F5344CB8AC3E}">
        <p14:creationId xmlns:p14="http://schemas.microsoft.com/office/powerpoint/2010/main" val="9758283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Rectangle 9"/>
          <p:cNvSpPr>
            <a:spLocks noGrp="1" noChangeArrowheads="1"/>
          </p:cNvSpPr>
          <p:nvPr>
            <p:ph type="sldNum" idx="10"/>
          </p:nvPr>
        </p:nvSpPr>
        <p:spPr>
          <a:xfrm>
            <a:off x="4211960" y="6524625"/>
            <a:ext cx="1080120" cy="216743"/>
          </a:xfrm>
        </p:spPr>
        <p:txBody>
          <a:bodyPr/>
          <a:lstStyle>
            <a:lvl1pPr>
              <a:defRPr/>
            </a:lvl1pPr>
          </a:lstStyle>
          <a:p>
            <a:pPr>
              <a:defRPr/>
            </a:pPr>
            <a:r>
              <a:rPr lang="en-US" altLang="ja-JP" dirty="0"/>
              <a:t>Slide </a:t>
            </a:r>
            <a:fld id="{4D757EAC-3962-41AA-B216-6D9461ABE707}" type="slidenum">
              <a:rPr lang="en-US" altLang="ja-JP"/>
              <a:pPr>
                <a:defRPr/>
              </a:pPr>
              <a:t>‹#›</a:t>
            </a:fld>
            <a:endParaRPr lang="en-US" altLang="ja-JP" dirty="0"/>
          </a:p>
        </p:txBody>
      </p:sp>
    </p:spTree>
    <p:extLst>
      <p:ext uri="{BB962C8B-B14F-4D97-AF65-F5344CB8AC3E}">
        <p14:creationId xmlns:p14="http://schemas.microsoft.com/office/powerpoint/2010/main" val="29906472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Rectangle 9"/>
          <p:cNvSpPr>
            <a:spLocks noGrp="1" noChangeArrowheads="1"/>
          </p:cNvSpPr>
          <p:nvPr>
            <p:ph type="sldNum" idx="10"/>
          </p:nvPr>
        </p:nvSpPr>
        <p:spPr>
          <a:xfrm>
            <a:off x="4139952" y="6597352"/>
            <a:ext cx="1090861" cy="260648"/>
          </a:xfrm>
        </p:spPr>
        <p:txBody>
          <a:bodyPr/>
          <a:lstStyle>
            <a:lvl1pPr>
              <a:defRPr/>
            </a:lvl1pPr>
          </a:lstStyle>
          <a:p>
            <a:pPr>
              <a:defRPr/>
            </a:pPr>
            <a:r>
              <a:rPr lang="en-US" altLang="ja-JP"/>
              <a:t>Slide </a:t>
            </a:r>
            <a:fld id="{98353807-7C68-4431-A21C-0877270A9D11}" type="slidenum">
              <a:rPr lang="en-US" altLang="ja-JP"/>
              <a:pPr>
                <a:defRPr/>
              </a:pPr>
              <a:t>‹#›</a:t>
            </a:fld>
            <a:endParaRPr lang="en-US" altLang="ja-JP"/>
          </a:p>
        </p:txBody>
      </p:sp>
    </p:spTree>
    <p:extLst>
      <p:ext uri="{BB962C8B-B14F-4D97-AF65-F5344CB8AC3E}">
        <p14:creationId xmlns:p14="http://schemas.microsoft.com/office/powerpoint/2010/main" val="12611444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sldNum" idx="10"/>
          </p:nvPr>
        </p:nvSpPr>
        <p:spPr>
          <a:xfrm>
            <a:off x="3923928" y="6524625"/>
            <a:ext cx="1090985" cy="216743"/>
          </a:xfrm>
        </p:spPr>
        <p:txBody>
          <a:bodyPr/>
          <a:lstStyle>
            <a:lvl1pPr>
              <a:defRPr/>
            </a:lvl1pPr>
          </a:lstStyle>
          <a:p>
            <a:pPr>
              <a:defRPr/>
            </a:pPr>
            <a:r>
              <a:rPr lang="en-US" altLang="ja-JP" dirty="0"/>
              <a:t>Slide </a:t>
            </a:r>
            <a:fld id="{8F78FDF7-F6F4-4B9B-A118-C4B60A9BE3AC}" type="slidenum">
              <a:rPr lang="en-US" altLang="ja-JP"/>
              <a:pPr>
                <a:defRPr/>
              </a:pPr>
              <a:t>‹#›</a:t>
            </a:fld>
            <a:endParaRPr lang="en-US" altLang="ja-JP" dirty="0"/>
          </a:p>
        </p:txBody>
      </p:sp>
    </p:spTree>
    <p:extLst>
      <p:ext uri="{BB962C8B-B14F-4D97-AF65-F5344CB8AC3E}">
        <p14:creationId xmlns:p14="http://schemas.microsoft.com/office/powerpoint/2010/main" val="18233989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cSld name="1_タイトル スライド">
    <p:spTree>
      <p:nvGrpSpPr>
        <p:cNvPr id="1" name=""/>
        <p:cNvGrpSpPr/>
        <p:nvPr/>
      </p:nvGrpSpPr>
      <p:grpSpPr>
        <a:xfrm>
          <a:off x="0" y="0"/>
          <a:ext cx="0" cy="0"/>
          <a:chOff x="0" y="0"/>
          <a:chExt cx="0" cy="0"/>
        </a:xfrm>
      </p:grpSpPr>
      <p:pic>
        <p:nvPicPr>
          <p:cNvPr id="3086" name="Picture 14" descr="02_NSC_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40875" y="6308725"/>
            <a:ext cx="1914525" cy="298450"/>
          </a:xfrm>
          <a:prstGeom prst="rect">
            <a:avLst/>
          </a:prstGeom>
          <a:noFill/>
          <a:extLst>
            <a:ext uri="{909E8E84-426E-40dd-AFC4-6F175D3DCCD1}">
              <a14:hiddenFill xmlns:a14="http://schemas.microsoft.com/office/drawing/2010/main">
                <a:solidFill>
                  <a:srgbClr val="FFFFFF"/>
                </a:solidFill>
              </a14:hiddenFill>
            </a:ext>
          </a:extLst>
        </p:spPr>
      </p:pic>
      <p:sp>
        <p:nvSpPr>
          <p:cNvPr id="3087" name="Rectangle 15"/>
          <p:cNvSpPr>
            <a:spLocks noGrp="1" noChangeArrowheads="1"/>
          </p:cNvSpPr>
          <p:nvPr>
            <p:ph type="sldNum" sz="quarter" idx="4"/>
          </p:nvPr>
        </p:nvSpPr>
        <p:spPr>
          <a:xfrm>
            <a:off x="7885113" y="6237288"/>
            <a:ext cx="1116012" cy="476250"/>
          </a:xfrm>
          <a:prstGeom prst="rect">
            <a:avLst/>
          </a:prstGeom>
        </p:spPr>
        <p:txBody>
          <a:bodyPr/>
          <a:lstStyle>
            <a:lvl1pPr>
              <a:defRPr sz="2000"/>
            </a:lvl1pPr>
          </a:lstStyle>
          <a:p>
            <a:pPr fontAlgn="base">
              <a:spcBef>
                <a:spcPct val="0"/>
              </a:spcBef>
              <a:spcAft>
                <a:spcPct val="0"/>
              </a:spcAft>
            </a:pPr>
            <a:fld id="{AE5E5666-2E98-45F1-8ECE-547E9FF6050F}" type="slidenum">
              <a:rPr lang="en-US" altLang="ja-JP">
                <a:solidFill>
                  <a:srgbClr val="000000"/>
                </a:solidFill>
                <a:latin typeface="Arial" charset="0"/>
              </a:rPr>
              <a:pPr fontAlgn="base">
                <a:spcBef>
                  <a:spcPct val="0"/>
                </a:spcBef>
                <a:spcAft>
                  <a:spcPct val="0"/>
                </a:spcAft>
              </a:pPr>
              <a:t>‹#›</a:t>
            </a:fld>
            <a:endParaRPr lang="en-US" altLang="ja-JP">
              <a:solidFill>
                <a:srgbClr val="000000"/>
              </a:solidFill>
              <a:latin typeface="Arial" charset="0"/>
            </a:endParaRPr>
          </a:p>
        </p:txBody>
      </p:sp>
    </p:spTree>
    <p:extLst>
      <p:ext uri="{BB962C8B-B14F-4D97-AF65-F5344CB8AC3E}">
        <p14:creationId xmlns:p14="http://schemas.microsoft.com/office/powerpoint/2010/main" val="331721742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Rectangle 1"/>
          <p:cNvSpPr>
            <a:spLocks noChangeArrowheads="1"/>
          </p:cNvSpPr>
          <p:nvPr/>
        </p:nvSpPr>
        <p:spPr bwMode="auto">
          <a:xfrm>
            <a:off x="4572000" y="412750"/>
            <a:ext cx="396240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marL="342900" indent="-342900" eaLnBrk="0" hangingPunct="0">
              <a:tabLst>
                <a:tab pos="1428750" algn="l"/>
                <a:tab pos="1876425" algn="l"/>
                <a:tab pos="2325688" algn="l"/>
                <a:tab pos="2774950" algn="l"/>
                <a:tab pos="3224213" algn="l"/>
                <a:tab pos="3673475" algn="l"/>
                <a:tab pos="4122738" algn="l"/>
                <a:tab pos="4572000" algn="l"/>
                <a:tab pos="5021263" algn="l"/>
                <a:tab pos="5470525" algn="l"/>
                <a:tab pos="5919788" algn="l"/>
                <a:tab pos="6369050" algn="l"/>
                <a:tab pos="6818313" algn="l"/>
                <a:tab pos="7267575" algn="l"/>
                <a:tab pos="7716838" algn="l"/>
                <a:tab pos="8166100" algn="l"/>
                <a:tab pos="8615363" algn="l"/>
                <a:tab pos="9064625" algn="l"/>
                <a:tab pos="9513888" algn="l"/>
                <a:tab pos="9963150" algn="l"/>
                <a:tab pos="10412413" algn="l"/>
              </a:tabLst>
              <a:defRPr sz="1200">
                <a:solidFill>
                  <a:schemeClr val="bg1"/>
                </a:solidFill>
                <a:latin typeface="Times New Roman" pitchFamily="18" charset="0"/>
                <a:ea typeface="ＭＳ Ｐゴシック" pitchFamily="50" charset="-128"/>
              </a:defRPr>
            </a:lvl1pPr>
            <a:lvl2pPr eaLnBrk="0" hangingPunct="0">
              <a:tabLst>
                <a:tab pos="1428750" algn="l"/>
                <a:tab pos="1876425" algn="l"/>
                <a:tab pos="2325688" algn="l"/>
                <a:tab pos="2774950" algn="l"/>
                <a:tab pos="3224213" algn="l"/>
                <a:tab pos="3673475" algn="l"/>
                <a:tab pos="4122738" algn="l"/>
                <a:tab pos="4572000" algn="l"/>
                <a:tab pos="5021263" algn="l"/>
                <a:tab pos="5470525" algn="l"/>
                <a:tab pos="5919788" algn="l"/>
                <a:tab pos="6369050" algn="l"/>
                <a:tab pos="6818313" algn="l"/>
                <a:tab pos="7267575" algn="l"/>
                <a:tab pos="7716838" algn="l"/>
                <a:tab pos="8166100" algn="l"/>
                <a:tab pos="8615363" algn="l"/>
                <a:tab pos="9064625" algn="l"/>
                <a:tab pos="9513888" algn="l"/>
                <a:tab pos="9963150" algn="l"/>
                <a:tab pos="10412413" algn="l"/>
              </a:tabLst>
              <a:defRPr sz="1200">
                <a:solidFill>
                  <a:schemeClr val="bg1"/>
                </a:solidFill>
                <a:latin typeface="Times New Roman" pitchFamily="18" charset="0"/>
                <a:ea typeface="ＭＳ Ｐゴシック" pitchFamily="50" charset="-128"/>
              </a:defRPr>
            </a:lvl2pPr>
            <a:lvl3pPr eaLnBrk="0" hangingPunct="0">
              <a:tabLst>
                <a:tab pos="1428750" algn="l"/>
                <a:tab pos="1876425" algn="l"/>
                <a:tab pos="2325688" algn="l"/>
                <a:tab pos="2774950" algn="l"/>
                <a:tab pos="3224213" algn="l"/>
                <a:tab pos="3673475" algn="l"/>
                <a:tab pos="4122738" algn="l"/>
                <a:tab pos="4572000" algn="l"/>
                <a:tab pos="5021263" algn="l"/>
                <a:tab pos="5470525" algn="l"/>
                <a:tab pos="5919788" algn="l"/>
                <a:tab pos="6369050" algn="l"/>
                <a:tab pos="6818313" algn="l"/>
                <a:tab pos="7267575" algn="l"/>
                <a:tab pos="7716838" algn="l"/>
                <a:tab pos="8166100" algn="l"/>
                <a:tab pos="8615363" algn="l"/>
                <a:tab pos="9064625" algn="l"/>
                <a:tab pos="9513888" algn="l"/>
                <a:tab pos="9963150" algn="l"/>
                <a:tab pos="10412413" algn="l"/>
              </a:tabLst>
              <a:defRPr sz="1200">
                <a:solidFill>
                  <a:schemeClr val="bg1"/>
                </a:solidFill>
                <a:latin typeface="Times New Roman" pitchFamily="18" charset="0"/>
                <a:ea typeface="ＭＳ Ｐゴシック" pitchFamily="50" charset="-128"/>
              </a:defRPr>
            </a:lvl3pPr>
            <a:lvl4pPr eaLnBrk="0" hangingPunct="0">
              <a:tabLst>
                <a:tab pos="1428750" algn="l"/>
                <a:tab pos="1876425" algn="l"/>
                <a:tab pos="2325688" algn="l"/>
                <a:tab pos="2774950" algn="l"/>
                <a:tab pos="3224213" algn="l"/>
                <a:tab pos="3673475" algn="l"/>
                <a:tab pos="4122738" algn="l"/>
                <a:tab pos="4572000" algn="l"/>
                <a:tab pos="5021263" algn="l"/>
                <a:tab pos="5470525" algn="l"/>
                <a:tab pos="5919788" algn="l"/>
                <a:tab pos="6369050" algn="l"/>
                <a:tab pos="6818313" algn="l"/>
                <a:tab pos="7267575" algn="l"/>
                <a:tab pos="7716838" algn="l"/>
                <a:tab pos="8166100" algn="l"/>
                <a:tab pos="8615363" algn="l"/>
                <a:tab pos="9064625" algn="l"/>
                <a:tab pos="9513888" algn="l"/>
                <a:tab pos="9963150" algn="l"/>
                <a:tab pos="10412413" algn="l"/>
              </a:tabLst>
              <a:defRPr sz="1200">
                <a:solidFill>
                  <a:schemeClr val="bg1"/>
                </a:solidFill>
                <a:latin typeface="Times New Roman" pitchFamily="18" charset="0"/>
                <a:ea typeface="ＭＳ Ｐゴシック" pitchFamily="50" charset="-128"/>
              </a:defRPr>
            </a:lvl4pPr>
            <a:lvl5pPr marL="1428750" eaLnBrk="0" hangingPunct="0">
              <a:tabLst>
                <a:tab pos="1428750" algn="l"/>
                <a:tab pos="1876425" algn="l"/>
                <a:tab pos="2325688" algn="l"/>
                <a:tab pos="2774950" algn="l"/>
                <a:tab pos="3224213" algn="l"/>
                <a:tab pos="3673475" algn="l"/>
                <a:tab pos="4122738" algn="l"/>
                <a:tab pos="4572000" algn="l"/>
                <a:tab pos="5021263" algn="l"/>
                <a:tab pos="5470525" algn="l"/>
                <a:tab pos="5919788" algn="l"/>
                <a:tab pos="6369050" algn="l"/>
                <a:tab pos="6818313" algn="l"/>
                <a:tab pos="7267575" algn="l"/>
                <a:tab pos="7716838" algn="l"/>
                <a:tab pos="8166100" algn="l"/>
                <a:tab pos="8615363" algn="l"/>
                <a:tab pos="9064625" algn="l"/>
                <a:tab pos="9513888" algn="l"/>
                <a:tab pos="9963150" algn="l"/>
                <a:tab pos="10412413" algn="l"/>
              </a:tabLst>
              <a:defRPr sz="1200">
                <a:solidFill>
                  <a:schemeClr val="bg1"/>
                </a:solidFill>
                <a:latin typeface="Times New Roman" pitchFamily="18" charset="0"/>
                <a:ea typeface="ＭＳ Ｐゴシック" pitchFamily="50" charset="-128"/>
              </a:defRPr>
            </a:lvl5pPr>
            <a:lvl6pPr marL="1885950" defTabSz="449263" eaLnBrk="0" fontAlgn="base" hangingPunct="0">
              <a:spcBef>
                <a:spcPct val="0"/>
              </a:spcBef>
              <a:spcAft>
                <a:spcPct val="0"/>
              </a:spcAft>
              <a:buClr>
                <a:srgbClr val="000000"/>
              </a:buClr>
              <a:buSzPct val="100000"/>
              <a:buFont typeface="Times New Roman" pitchFamily="18" charset="0"/>
              <a:tabLst>
                <a:tab pos="1428750" algn="l"/>
                <a:tab pos="1876425" algn="l"/>
                <a:tab pos="2325688" algn="l"/>
                <a:tab pos="2774950" algn="l"/>
                <a:tab pos="3224213" algn="l"/>
                <a:tab pos="3673475" algn="l"/>
                <a:tab pos="4122738" algn="l"/>
                <a:tab pos="4572000" algn="l"/>
                <a:tab pos="5021263" algn="l"/>
                <a:tab pos="5470525" algn="l"/>
                <a:tab pos="5919788" algn="l"/>
                <a:tab pos="6369050" algn="l"/>
                <a:tab pos="6818313" algn="l"/>
                <a:tab pos="7267575" algn="l"/>
                <a:tab pos="7716838" algn="l"/>
                <a:tab pos="8166100" algn="l"/>
                <a:tab pos="8615363" algn="l"/>
                <a:tab pos="9064625" algn="l"/>
                <a:tab pos="9513888" algn="l"/>
                <a:tab pos="9963150" algn="l"/>
                <a:tab pos="10412413" algn="l"/>
              </a:tabLst>
              <a:defRPr sz="1200">
                <a:solidFill>
                  <a:schemeClr val="bg1"/>
                </a:solidFill>
                <a:latin typeface="Times New Roman" pitchFamily="18" charset="0"/>
                <a:ea typeface="ＭＳ Ｐゴシック" pitchFamily="50" charset="-128"/>
              </a:defRPr>
            </a:lvl6pPr>
            <a:lvl7pPr marL="2343150" defTabSz="449263" eaLnBrk="0" fontAlgn="base" hangingPunct="0">
              <a:spcBef>
                <a:spcPct val="0"/>
              </a:spcBef>
              <a:spcAft>
                <a:spcPct val="0"/>
              </a:spcAft>
              <a:buClr>
                <a:srgbClr val="000000"/>
              </a:buClr>
              <a:buSzPct val="100000"/>
              <a:buFont typeface="Times New Roman" pitchFamily="18" charset="0"/>
              <a:tabLst>
                <a:tab pos="1428750" algn="l"/>
                <a:tab pos="1876425" algn="l"/>
                <a:tab pos="2325688" algn="l"/>
                <a:tab pos="2774950" algn="l"/>
                <a:tab pos="3224213" algn="l"/>
                <a:tab pos="3673475" algn="l"/>
                <a:tab pos="4122738" algn="l"/>
                <a:tab pos="4572000" algn="l"/>
                <a:tab pos="5021263" algn="l"/>
                <a:tab pos="5470525" algn="l"/>
                <a:tab pos="5919788" algn="l"/>
                <a:tab pos="6369050" algn="l"/>
                <a:tab pos="6818313" algn="l"/>
                <a:tab pos="7267575" algn="l"/>
                <a:tab pos="7716838" algn="l"/>
                <a:tab pos="8166100" algn="l"/>
                <a:tab pos="8615363" algn="l"/>
                <a:tab pos="9064625" algn="l"/>
                <a:tab pos="9513888" algn="l"/>
                <a:tab pos="9963150" algn="l"/>
                <a:tab pos="10412413" algn="l"/>
              </a:tabLst>
              <a:defRPr sz="1200">
                <a:solidFill>
                  <a:schemeClr val="bg1"/>
                </a:solidFill>
                <a:latin typeface="Times New Roman" pitchFamily="18" charset="0"/>
                <a:ea typeface="ＭＳ Ｐゴシック" pitchFamily="50" charset="-128"/>
              </a:defRPr>
            </a:lvl7pPr>
            <a:lvl8pPr marL="2800350" defTabSz="449263" eaLnBrk="0" fontAlgn="base" hangingPunct="0">
              <a:spcBef>
                <a:spcPct val="0"/>
              </a:spcBef>
              <a:spcAft>
                <a:spcPct val="0"/>
              </a:spcAft>
              <a:buClr>
                <a:srgbClr val="000000"/>
              </a:buClr>
              <a:buSzPct val="100000"/>
              <a:buFont typeface="Times New Roman" pitchFamily="18" charset="0"/>
              <a:tabLst>
                <a:tab pos="1428750" algn="l"/>
                <a:tab pos="1876425" algn="l"/>
                <a:tab pos="2325688" algn="l"/>
                <a:tab pos="2774950" algn="l"/>
                <a:tab pos="3224213" algn="l"/>
                <a:tab pos="3673475" algn="l"/>
                <a:tab pos="4122738" algn="l"/>
                <a:tab pos="4572000" algn="l"/>
                <a:tab pos="5021263" algn="l"/>
                <a:tab pos="5470525" algn="l"/>
                <a:tab pos="5919788" algn="l"/>
                <a:tab pos="6369050" algn="l"/>
                <a:tab pos="6818313" algn="l"/>
                <a:tab pos="7267575" algn="l"/>
                <a:tab pos="7716838" algn="l"/>
                <a:tab pos="8166100" algn="l"/>
                <a:tab pos="8615363" algn="l"/>
                <a:tab pos="9064625" algn="l"/>
                <a:tab pos="9513888" algn="l"/>
                <a:tab pos="9963150" algn="l"/>
                <a:tab pos="10412413" algn="l"/>
              </a:tabLst>
              <a:defRPr sz="1200">
                <a:solidFill>
                  <a:schemeClr val="bg1"/>
                </a:solidFill>
                <a:latin typeface="Times New Roman" pitchFamily="18" charset="0"/>
                <a:ea typeface="ＭＳ Ｐゴシック" pitchFamily="50" charset="-128"/>
              </a:defRPr>
            </a:lvl8pPr>
            <a:lvl9pPr marL="3257550" defTabSz="449263" eaLnBrk="0" fontAlgn="base" hangingPunct="0">
              <a:spcBef>
                <a:spcPct val="0"/>
              </a:spcBef>
              <a:spcAft>
                <a:spcPct val="0"/>
              </a:spcAft>
              <a:buClr>
                <a:srgbClr val="000000"/>
              </a:buClr>
              <a:buSzPct val="100000"/>
              <a:buFont typeface="Times New Roman" pitchFamily="18" charset="0"/>
              <a:tabLst>
                <a:tab pos="1428750" algn="l"/>
                <a:tab pos="1876425" algn="l"/>
                <a:tab pos="2325688" algn="l"/>
                <a:tab pos="2774950" algn="l"/>
                <a:tab pos="3224213" algn="l"/>
                <a:tab pos="3673475" algn="l"/>
                <a:tab pos="4122738" algn="l"/>
                <a:tab pos="4572000" algn="l"/>
                <a:tab pos="5021263" algn="l"/>
                <a:tab pos="5470525" algn="l"/>
                <a:tab pos="5919788" algn="l"/>
                <a:tab pos="6369050" algn="l"/>
                <a:tab pos="6818313" algn="l"/>
                <a:tab pos="7267575" algn="l"/>
                <a:tab pos="7716838" algn="l"/>
                <a:tab pos="8166100" algn="l"/>
                <a:tab pos="8615363" algn="l"/>
                <a:tab pos="9064625" algn="l"/>
                <a:tab pos="9513888" algn="l"/>
                <a:tab pos="9963150" algn="l"/>
                <a:tab pos="10412413" algn="l"/>
              </a:tabLst>
              <a:defRPr sz="1200">
                <a:solidFill>
                  <a:schemeClr val="bg1"/>
                </a:solidFill>
                <a:latin typeface="Times New Roman" pitchFamily="18" charset="0"/>
                <a:ea typeface="ＭＳ Ｐゴシック" pitchFamily="50" charset="-128"/>
              </a:defRPr>
            </a:lvl9pPr>
          </a:lstStyle>
          <a:p>
            <a:pPr lvl="4" algn="r" defTabSz="449263" eaLnBrk="1" fontAlgn="base" hangingPunct="1">
              <a:spcBef>
                <a:spcPct val="0"/>
              </a:spcBef>
              <a:spcAft>
                <a:spcPct val="0"/>
              </a:spcAft>
              <a:buSzPct val="100000"/>
              <a:defRPr/>
            </a:pPr>
            <a:r>
              <a:rPr kumimoji="0" lang="en-GB" altLang="ja-JP" b="1" dirty="0" smtClean="0">
                <a:solidFill>
                  <a:srgbClr val="000000"/>
                </a:solidFill>
              </a:rPr>
              <a:t>doc.: IEEE </a:t>
            </a:r>
            <a:r>
              <a:rPr kumimoji="0" lang="en-US" altLang="ja-JP" b="1" dirty="0" smtClean="0">
                <a:solidFill>
                  <a:srgbClr val="000000"/>
                </a:solidFill>
              </a:rPr>
              <a:t>15-15-</a:t>
            </a:r>
            <a:r>
              <a:rPr kumimoji="0" lang="en-US" altLang="ja-JP" b="1" dirty="0" smtClean="0">
                <a:solidFill>
                  <a:srgbClr val="000000"/>
                </a:solidFill>
              </a:rPr>
              <a:t>0221-</a:t>
            </a:r>
            <a:r>
              <a:rPr kumimoji="0" lang="en-US" altLang="ja-JP" b="1" dirty="0" smtClean="0">
                <a:solidFill>
                  <a:srgbClr val="000000"/>
                </a:solidFill>
              </a:rPr>
              <a:t>00-0dep</a:t>
            </a:r>
            <a:endParaRPr kumimoji="0" lang="en-GB" altLang="ja-JP" b="1" dirty="0" smtClean="0">
              <a:solidFill>
                <a:srgbClr val="000000"/>
              </a:solidFill>
            </a:endParaRPr>
          </a:p>
        </p:txBody>
      </p:sp>
      <p:sp>
        <p:nvSpPr>
          <p:cNvPr id="1027" name="Line 2"/>
          <p:cNvSpPr>
            <a:spLocks noChangeShapeType="1"/>
          </p:cNvSpPr>
          <p:nvPr/>
        </p:nvSpPr>
        <p:spPr bwMode="auto">
          <a:xfrm>
            <a:off x="685800" y="609600"/>
            <a:ext cx="7848600" cy="1588"/>
          </a:xfrm>
          <a:prstGeom prst="line">
            <a:avLst/>
          </a:prstGeom>
          <a:noFill/>
          <a:ln w="12600">
            <a:solidFill>
              <a:srgbClr val="000000"/>
            </a:solidFill>
            <a:miter lim="800000"/>
            <a:headEnd/>
            <a:tailEnd/>
          </a:ln>
          <a:extLst>
            <a:ext uri="{909E8E84-426E-40dd-AFC4-6F175D3DCCD1}">
              <a14:hiddenFill xmlns:a14="http://schemas.microsoft.com/office/drawing/2010/main">
                <a:noFill/>
              </a14:hiddenFill>
            </a:ext>
          </a:extLst>
        </p:spPr>
        <p:txBody>
          <a:bodyPr/>
          <a:lstStyle/>
          <a:p>
            <a:pPr defTabSz="449263" fontAlgn="base">
              <a:spcBef>
                <a:spcPct val="0"/>
              </a:spcBef>
              <a:spcAft>
                <a:spcPct val="0"/>
              </a:spcAft>
              <a:buClr>
                <a:srgbClr val="000000"/>
              </a:buClr>
              <a:buSzPct val="100000"/>
              <a:buFont typeface="Times New Roman" pitchFamily="18" charset="0"/>
              <a:buNone/>
            </a:pPr>
            <a:endParaRPr kumimoji="0" lang="ja-JP" altLang="en-US" sz="1200">
              <a:solidFill>
                <a:srgbClr val="FFFFFF"/>
              </a:solidFill>
              <a:latin typeface="Times New Roman" pitchFamily="18" charset="0"/>
            </a:endParaRPr>
          </a:p>
        </p:txBody>
      </p:sp>
      <p:sp>
        <p:nvSpPr>
          <p:cNvPr id="1028" name="Rectangle 3"/>
          <p:cNvSpPr>
            <a:spLocks noChangeArrowheads="1"/>
          </p:cNvSpPr>
          <p:nvPr/>
        </p:nvSpPr>
        <p:spPr bwMode="auto">
          <a:xfrm>
            <a:off x="712788" y="6516688"/>
            <a:ext cx="152400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bg1"/>
                </a:solidFill>
                <a:latin typeface="Times New Roman" pitchFamily="18" charset="0"/>
                <a:ea typeface="ＭＳ Ｐゴシック" pitchFamily="50" charset="-128"/>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bg1"/>
                </a:solidFill>
                <a:latin typeface="Times New Roman" pitchFamily="18" charset="0"/>
                <a:ea typeface="ＭＳ Ｐゴシック" pitchFamily="50" charset="-128"/>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bg1"/>
                </a:solidFill>
                <a:latin typeface="Times New Roman" pitchFamily="18" charset="0"/>
                <a:ea typeface="ＭＳ Ｐゴシック" pitchFamily="50" charset="-128"/>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bg1"/>
                </a:solidFill>
                <a:latin typeface="Times New Roman" pitchFamily="18" charset="0"/>
                <a:ea typeface="ＭＳ Ｐゴシック" pitchFamily="50" charset="-128"/>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bg1"/>
                </a:solidFill>
                <a:latin typeface="Times New Roman" pitchFamily="18" charset="0"/>
                <a:ea typeface="ＭＳ Ｐゴシック" pitchFamily="50" charset="-128"/>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bg1"/>
                </a:solidFill>
                <a:latin typeface="Times New Roman" pitchFamily="18" charset="0"/>
                <a:ea typeface="ＭＳ Ｐゴシック" pitchFamily="50" charset="-128"/>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bg1"/>
                </a:solidFill>
                <a:latin typeface="Times New Roman" pitchFamily="18" charset="0"/>
                <a:ea typeface="ＭＳ Ｐゴシック" pitchFamily="50" charset="-128"/>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bg1"/>
                </a:solidFill>
                <a:latin typeface="Times New Roman" pitchFamily="18" charset="0"/>
                <a:ea typeface="ＭＳ Ｐゴシック" pitchFamily="50" charset="-128"/>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bg1"/>
                </a:solidFill>
                <a:latin typeface="Times New Roman" pitchFamily="18" charset="0"/>
                <a:ea typeface="ＭＳ Ｐゴシック" pitchFamily="50" charset="-128"/>
              </a:defRPr>
            </a:lvl9pPr>
          </a:lstStyle>
          <a:p>
            <a:pPr defTabSz="449263" eaLnBrk="1" fontAlgn="base" hangingPunct="1">
              <a:spcBef>
                <a:spcPct val="0"/>
              </a:spcBef>
              <a:spcAft>
                <a:spcPct val="0"/>
              </a:spcAft>
              <a:buSzPct val="100000"/>
              <a:defRPr/>
            </a:pPr>
            <a:r>
              <a:rPr kumimoji="0" lang="en-GB" altLang="ja-JP" dirty="0" smtClean="0">
                <a:solidFill>
                  <a:srgbClr val="000000"/>
                </a:solidFill>
              </a:rPr>
              <a:t>Submission</a:t>
            </a:r>
          </a:p>
        </p:txBody>
      </p:sp>
      <p:sp>
        <p:nvSpPr>
          <p:cNvPr id="1029" name="Line 4"/>
          <p:cNvSpPr>
            <a:spLocks noChangeShapeType="1"/>
          </p:cNvSpPr>
          <p:nvPr/>
        </p:nvSpPr>
        <p:spPr bwMode="auto">
          <a:xfrm>
            <a:off x="706438" y="6477000"/>
            <a:ext cx="7827962" cy="1588"/>
          </a:xfrm>
          <a:prstGeom prst="line">
            <a:avLst/>
          </a:prstGeom>
          <a:noFill/>
          <a:ln w="12600">
            <a:solidFill>
              <a:srgbClr val="000000"/>
            </a:solidFill>
            <a:miter lim="800000"/>
            <a:headEnd/>
            <a:tailEnd/>
          </a:ln>
          <a:extLst>
            <a:ext uri="{909E8E84-426E-40dd-AFC4-6F175D3DCCD1}">
              <a14:hiddenFill xmlns:a14="http://schemas.microsoft.com/office/drawing/2010/main">
                <a:noFill/>
              </a14:hiddenFill>
            </a:ext>
          </a:extLst>
        </p:spPr>
        <p:txBody>
          <a:bodyPr/>
          <a:lstStyle/>
          <a:p>
            <a:pPr defTabSz="449263" fontAlgn="base">
              <a:spcBef>
                <a:spcPct val="0"/>
              </a:spcBef>
              <a:spcAft>
                <a:spcPct val="0"/>
              </a:spcAft>
              <a:buClr>
                <a:srgbClr val="000000"/>
              </a:buClr>
              <a:buSzPct val="100000"/>
              <a:buFont typeface="Times New Roman" pitchFamily="18" charset="0"/>
              <a:buNone/>
            </a:pPr>
            <a:endParaRPr kumimoji="0" lang="ja-JP" altLang="en-US" sz="1200">
              <a:solidFill>
                <a:srgbClr val="FFFFFF"/>
              </a:solidFill>
              <a:latin typeface="Times New Roman" pitchFamily="18" charset="0"/>
            </a:endParaRPr>
          </a:p>
        </p:txBody>
      </p:sp>
      <p:sp>
        <p:nvSpPr>
          <p:cNvPr id="3" name="Text Box 5"/>
          <p:cNvSpPr txBox="1">
            <a:spLocks noChangeArrowheads="1"/>
          </p:cNvSpPr>
          <p:nvPr/>
        </p:nvSpPr>
        <p:spPr bwMode="auto">
          <a:xfrm>
            <a:off x="658813" y="304800"/>
            <a:ext cx="1752600" cy="279400"/>
          </a:xfrm>
          <a:prstGeom prst="rect">
            <a:avLst/>
          </a:prstGeom>
          <a:noFill/>
          <a:ln>
            <a:noFill/>
          </a:ln>
          <a:effectLs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cs typeface="ＭＳ Ｐゴシック" charset="0"/>
              </a:defRPr>
            </a:lvl9pPr>
          </a:lstStyle>
          <a:p>
            <a:pPr defTabSz="449263" fontAlgn="base">
              <a:spcBef>
                <a:spcPct val="0"/>
              </a:spcBef>
              <a:spcAft>
                <a:spcPct val="0"/>
              </a:spcAft>
              <a:buSzPct val="100000"/>
              <a:defRPr/>
            </a:pPr>
            <a:r>
              <a:rPr kumimoji="0" lang="en-GB" dirty="0" smtClean="0"/>
              <a:t>March 2015</a:t>
            </a:r>
          </a:p>
        </p:txBody>
      </p:sp>
      <p:sp>
        <p:nvSpPr>
          <p:cNvPr id="1030" name="Text Box 6"/>
          <p:cNvSpPr txBox="1">
            <a:spLocks noChangeArrowheads="1"/>
          </p:cNvSpPr>
          <p:nvPr/>
        </p:nvSpPr>
        <p:spPr bwMode="auto">
          <a:xfrm>
            <a:off x="6553200" y="6435725"/>
            <a:ext cx="2339280" cy="463846"/>
          </a:xfrm>
          <a:prstGeom prst="rect">
            <a:avLst/>
          </a:prstGeom>
          <a:noFill/>
          <a:ln>
            <a:noFill/>
          </a:ln>
          <a:effectLst/>
          <a:extLst/>
        </p:spPr>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cs typeface="ＭＳ Ｐゴシック"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cs typeface="ＭＳ Ｐゴシック"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cs typeface="ＭＳ Ｐゴシック"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cs typeface="ＭＳ Ｐゴシック"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cs typeface="ＭＳ Ｐゴシック" charset="0"/>
              </a:defRPr>
            </a:lvl9pPr>
          </a:lstStyle>
          <a:p>
            <a:pPr algn="l" defTabSz="449263" fontAlgn="base">
              <a:spcBef>
                <a:spcPts val="750"/>
              </a:spcBef>
              <a:spcAft>
                <a:spcPct val="0"/>
              </a:spcAft>
              <a:buSzPct val="100000"/>
              <a:defRPr/>
            </a:pPr>
            <a:r>
              <a:rPr kumimoji="0" lang="en-GB" dirty="0" smtClean="0"/>
              <a:t>Hiroshi Kobayashi(Nissan),</a:t>
            </a:r>
            <a:r>
              <a:rPr kumimoji="0" lang="en-GB" baseline="0" dirty="0" smtClean="0"/>
              <a:t>      </a:t>
            </a:r>
            <a:r>
              <a:rPr kumimoji="0" lang="en-GB" dirty="0" smtClean="0"/>
              <a:t>Ryuji Kohno(YNU/CWC-Nippon),</a:t>
            </a:r>
          </a:p>
        </p:txBody>
      </p:sp>
      <p:sp>
        <p:nvSpPr>
          <p:cNvPr id="1032" name="Rectangle 7"/>
          <p:cNvSpPr>
            <a:spLocks noGrp="1" noChangeArrowheads="1"/>
          </p:cNvSpPr>
          <p:nvPr>
            <p:ph type="title"/>
          </p:nvPr>
        </p:nvSpPr>
        <p:spPr bwMode="auto">
          <a:xfrm>
            <a:off x="762000" y="685800"/>
            <a:ext cx="7764463" cy="75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160" tIns="46080" rIns="92160" bIns="46080" numCol="1" anchor="ctr" anchorCtr="0" compatLnSpc="1">
            <a:prstTxWarp prst="textNoShape">
              <a:avLst/>
            </a:prstTxWarp>
          </a:bodyPr>
          <a:lstStyle/>
          <a:p>
            <a:pPr lvl="0"/>
            <a:r>
              <a:rPr lang="en-GB" altLang="ja-JP" smtClean="0"/>
              <a:t>Click to edit the title text format</a:t>
            </a:r>
          </a:p>
        </p:txBody>
      </p:sp>
      <p:sp>
        <p:nvSpPr>
          <p:cNvPr id="1033" name="Rectangle 8"/>
          <p:cNvSpPr>
            <a:spLocks noGrp="1" noChangeArrowheads="1"/>
          </p:cNvSpPr>
          <p:nvPr>
            <p:ph type="body" idx="1"/>
          </p:nvPr>
        </p:nvSpPr>
        <p:spPr bwMode="auto">
          <a:xfrm>
            <a:off x="609600" y="1371600"/>
            <a:ext cx="7764463" cy="486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160" tIns="46080" rIns="92160" bIns="46080" numCol="1" anchor="t" anchorCtr="0" compatLnSpc="1">
            <a:prstTxWarp prst="textNoShape">
              <a:avLst/>
            </a:prstTxWarp>
          </a:bodyPr>
          <a:lstStyle/>
          <a:p>
            <a:pPr lvl="0"/>
            <a:r>
              <a:rPr lang="en-GB" altLang="ja-JP" smtClean="0"/>
              <a:t>Click to edit the outline text format</a:t>
            </a:r>
          </a:p>
          <a:p>
            <a:pPr lvl="1"/>
            <a:r>
              <a:rPr lang="en-GB" altLang="ja-JP" smtClean="0"/>
              <a:t>Second Outline Level</a:t>
            </a:r>
          </a:p>
          <a:p>
            <a:pPr lvl="2"/>
            <a:r>
              <a:rPr lang="en-GB" altLang="ja-JP" smtClean="0"/>
              <a:t>Third Outline Level</a:t>
            </a:r>
          </a:p>
          <a:p>
            <a:pPr lvl="3"/>
            <a:r>
              <a:rPr lang="en-GB" altLang="ja-JP" smtClean="0"/>
              <a:t>Fourth Outline Level</a:t>
            </a:r>
          </a:p>
          <a:p>
            <a:pPr lvl="4"/>
            <a:r>
              <a:rPr lang="en-GB" altLang="ja-JP" smtClean="0"/>
              <a:t>Fifth Outline Level</a:t>
            </a:r>
          </a:p>
          <a:p>
            <a:pPr lvl="4"/>
            <a:r>
              <a:rPr lang="en-GB" altLang="ja-JP" smtClean="0"/>
              <a:t>Sixth Outline Level</a:t>
            </a:r>
          </a:p>
          <a:p>
            <a:pPr lvl="4"/>
            <a:r>
              <a:rPr lang="en-GB" altLang="ja-JP" smtClean="0"/>
              <a:t>Seventh Outline Level</a:t>
            </a:r>
          </a:p>
          <a:p>
            <a:pPr lvl="4"/>
            <a:r>
              <a:rPr lang="en-GB" altLang="ja-JP" smtClean="0"/>
              <a:t>Eighth Outline Level</a:t>
            </a:r>
          </a:p>
          <a:p>
            <a:pPr lvl="4"/>
            <a:r>
              <a:rPr lang="en-GB" altLang="ja-JP" smtClean="0"/>
              <a:t>Ninth Outline Level</a:t>
            </a:r>
          </a:p>
        </p:txBody>
      </p:sp>
      <p:sp>
        <p:nvSpPr>
          <p:cNvPr id="2" name="Rectangle 9"/>
          <p:cNvSpPr>
            <a:spLocks noGrp="1" noChangeArrowheads="1"/>
          </p:cNvSpPr>
          <p:nvPr>
            <p:ph type="sldNum"/>
          </p:nvPr>
        </p:nvSpPr>
        <p:spPr bwMode="auto">
          <a:xfrm>
            <a:off x="4356100" y="6524625"/>
            <a:ext cx="658813" cy="188913"/>
          </a:xfrm>
          <a:prstGeom prst="rect">
            <a:avLst/>
          </a:prstGeom>
          <a:noFill/>
          <a:ln>
            <a:noFill/>
          </a:ln>
          <a:effectLst/>
          <a:extLst/>
        </p:spPr>
        <p:txBody>
          <a:bodyPr vert="horz" wrap="square" lIns="0" tIns="0" rIns="0" bIns="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ea typeface="ＭＳ Ｐゴシック" pitchFamily="50" charset="-128"/>
              </a:defRPr>
            </a:lvl1pPr>
          </a:lstStyle>
          <a:p>
            <a:pPr defTabSz="449263" fontAlgn="base">
              <a:spcBef>
                <a:spcPct val="0"/>
              </a:spcBef>
              <a:spcAft>
                <a:spcPct val="0"/>
              </a:spcAft>
              <a:buSzPct val="100000"/>
              <a:defRPr/>
            </a:pPr>
            <a:r>
              <a:rPr kumimoji="0" lang="en-US" altLang="ja-JP" sz="1200">
                <a:latin typeface="Times New Roman" pitchFamily="18" charset="0"/>
              </a:rPr>
              <a:t>Slide </a:t>
            </a:r>
            <a:fld id="{47DC14FF-CBD0-4B57-8B40-AD55892A4BD9}" type="slidenum">
              <a:rPr kumimoji="0" lang="en-US" altLang="ja-JP" sz="1200">
                <a:latin typeface="Times New Roman" pitchFamily="18" charset="0"/>
              </a:rPr>
              <a:pPr defTabSz="449263" fontAlgn="base">
                <a:spcBef>
                  <a:spcPct val="0"/>
                </a:spcBef>
                <a:spcAft>
                  <a:spcPct val="0"/>
                </a:spcAft>
                <a:buSzPct val="100000"/>
                <a:defRPr/>
              </a:pPr>
              <a:t>‹#›</a:t>
            </a:fld>
            <a:endParaRPr kumimoji="0" lang="en-US" altLang="ja-JP" sz="1200">
              <a:latin typeface="Times New Roman" pitchFamily="18" charset="0"/>
            </a:endParaRPr>
          </a:p>
        </p:txBody>
      </p:sp>
    </p:spTree>
    <p:extLst>
      <p:ext uri="{BB962C8B-B14F-4D97-AF65-F5344CB8AC3E}">
        <p14:creationId xmlns:p14="http://schemas.microsoft.com/office/powerpoint/2010/main" val="344074473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5" r:id="rId4"/>
  </p:sldLayoutIdLst>
  <p:timing>
    <p:tnLst>
      <p:par>
        <p:cTn xmlns:p14="http://schemas.microsoft.com/office/powerpoint/2010/main" id="1" dur="indefinite" restart="never" nodeType="tmRoot"/>
      </p:par>
    </p:tnLst>
  </p:timing>
  <p:hf hdr="0" dt="0"/>
  <p:txStyles>
    <p:titleStyle>
      <a:lvl1pPr algn="ctr" defTabSz="449263" rtl="0" eaLnBrk="0" fontAlgn="base" hangingPunct="0">
        <a:spcBef>
          <a:spcPct val="0"/>
        </a:spcBef>
        <a:spcAft>
          <a:spcPct val="0"/>
        </a:spcAft>
        <a:buClr>
          <a:srgbClr val="000000"/>
        </a:buClr>
        <a:buSzPct val="100000"/>
        <a:buFont typeface="Times New Roman" pitchFamily="18" charset="0"/>
        <a:defRPr sz="4000">
          <a:solidFill>
            <a:srgbClr val="000000"/>
          </a:solidFill>
          <a:latin typeface="+mj-lt"/>
          <a:ea typeface="ＭＳ Ｐゴシック" pitchFamily="50" charset="-128"/>
          <a:cs typeface="+mj-cs"/>
        </a:defRPr>
      </a:lvl1pPr>
      <a:lvl2pPr algn="ctr" defTabSz="449263" rtl="0" eaLnBrk="0" fontAlgn="base" hangingPunct="0">
        <a:spcBef>
          <a:spcPct val="0"/>
        </a:spcBef>
        <a:spcAft>
          <a:spcPct val="0"/>
        </a:spcAft>
        <a:buClr>
          <a:srgbClr val="000000"/>
        </a:buClr>
        <a:buSzPct val="100000"/>
        <a:buFont typeface="Times New Roman" pitchFamily="18" charset="0"/>
        <a:defRPr sz="4000">
          <a:solidFill>
            <a:srgbClr val="000000"/>
          </a:solidFill>
          <a:latin typeface="Arial" charset="0"/>
          <a:ea typeface="ＭＳ Ｐゴシック" pitchFamily="50" charset="-128"/>
          <a:cs typeface="ＭＳ Ｐゴシック" charset="0"/>
        </a:defRPr>
      </a:lvl2pPr>
      <a:lvl3pPr algn="ctr" defTabSz="449263" rtl="0" eaLnBrk="0" fontAlgn="base" hangingPunct="0">
        <a:spcBef>
          <a:spcPct val="0"/>
        </a:spcBef>
        <a:spcAft>
          <a:spcPct val="0"/>
        </a:spcAft>
        <a:buClr>
          <a:srgbClr val="000000"/>
        </a:buClr>
        <a:buSzPct val="100000"/>
        <a:buFont typeface="Times New Roman" pitchFamily="18" charset="0"/>
        <a:defRPr sz="4000">
          <a:solidFill>
            <a:srgbClr val="000000"/>
          </a:solidFill>
          <a:latin typeface="Arial" charset="0"/>
          <a:ea typeface="ＭＳ Ｐゴシック" pitchFamily="50" charset="-128"/>
          <a:cs typeface="ＭＳ Ｐゴシック" charset="0"/>
        </a:defRPr>
      </a:lvl3pPr>
      <a:lvl4pPr algn="ctr" defTabSz="449263" rtl="0" eaLnBrk="0" fontAlgn="base" hangingPunct="0">
        <a:spcBef>
          <a:spcPct val="0"/>
        </a:spcBef>
        <a:spcAft>
          <a:spcPct val="0"/>
        </a:spcAft>
        <a:buClr>
          <a:srgbClr val="000000"/>
        </a:buClr>
        <a:buSzPct val="100000"/>
        <a:buFont typeface="Times New Roman" pitchFamily="18" charset="0"/>
        <a:defRPr sz="4000">
          <a:solidFill>
            <a:srgbClr val="000000"/>
          </a:solidFill>
          <a:latin typeface="Arial" charset="0"/>
          <a:ea typeface="ＭＳ Ｐゴシック" pitchFamily="50" charset="-128"/>
          <a:cs typeface="ＭＳ Ｐゴシック" charset="0"/>
        </a:defRPr>
      </a:lvl4pPr>
      <a:lvl5pPr algn="ctr" defTabSz="449263" rtl="0" eaLnBrk="0" fontAlgn="base" hangingPunct="0">
        <a:spcBef>
          <a:spcPct val="0"/>
        </a:spcBef>
        <a:spcAft>
          <a:spcPct val="0"/>
        </a:spcAft>
        <a:buClr>
          <a:srgbClr val="000000"/>
        </a:buClr>
        <a:buSzPct val="100000"/>
        <a:buFont typeface="Times New Roman" pitchFamily="18" charset="0"/>
        <a:defRPr sz="4000">
          <a:solidFill>
            <a:srgbClr val="000000"/>
          </a:solidFill>
          <a:latin typeface="Arial" charset="0"/>
          <a:ea typeface="ＭＳ Ｐゴシック" pitchFamily="50" charset="-128"/>
          <a:cs typeface="ＭＳ Ｐゴシック" charset="0"/>
        </a:defRPr>
      </a:lvl5pPr>
      <a:lvl6pPr marL="2514600" indent="-228600" algn="ctr" defTabSz="449263" rtl="0" eaLnBrk="0" fontAlgn="base" hangingPunct="0">
        <a:spcBef>
          <a:spcPct val="0"/>
        </a:spcBef>
        <a:spcAft>
          <a:spcPct val="0"/>
        </a:spcAft>
        <a:buClr>
          <a:srgbClr val="000000"/>
        </a:buClr>
        <a:buSzPct val="100000"/>
        <a:buFont typeface="Times New Roman" charset="0"/>
        <a:defRPr sz="4000">
          <a:solidFill>
            <a:srgbClr val="000000"/>
          </a:solidFill>
          <a:latin typeface="Arial" charset="0"/>
          <a:ea typeface="ＭＳ Ｐゴシック" charset="0"/>
          <a:cs typeface="ＭＳ Ｐゴシック" charset="0"/>
        </a:defRPr>
      </a:lvl6pPr>
      <a:lvl7pPr marL="2971800" indent="-228600" algn="ctr" defTabSz="449263" rtl="0" eaLnBrk="0" fontAlgn="base" hangingPunct="0">
        <a:spcBef>
          <a:spcPct val="0"/>
        </a:spcBef>
        <a:spcAft>
          <a:spcPct val="0"/>
        </a:spcAft>
        <a:buClr>
          <a:srgbClr val="000000"/>
        </a:buClr>
        <a:buSzPct val="100000"/>
        <a:buFont typeface="Times New Roman" charset="0"/>
        <a:defRPr sz="4000">
          <a:solidFill>
            <a:srgbClr val="000000"/>
          </a:solidFill>
          <a:latin typeface="Arial" charset="0"/>
          <a:ea typeface="ＭＳ Ｐゴシック" charset="0"/>
          <a:cs typeface="ＭＳ Ｐゴシック" charset="0"/>
        </a:defRPr>
      </a:lvl7pPr>
      <a:lvl8pPr marL="3429000" indent="-228600" algn="ctr" defTabSz="449263" rtl="0" eaLnBrk="0" fontAlgn="base" hangingPunct="0">
        <a:spcBef>
          <a:spcPct val="0"/>
        </a:spcBef>
        <a:spcAft>
          <a:spcPct val="0"/>
        </a:spcAft>
        <a:buClr>
          <a:srgbClr val="000000"/>
        </a:buClr>
        <a:buSzPct val="100000"/>
        <a:buFont typeface="Times New Roman" charset="0"/>
        <a:defRPr sz="4000">
          <a:solidFill>
            <a:srgbClr val="000000"/>
          </a:solidFill>
          <a:latin typeface="Arial" charset="0"/>
          <a:ea typeface="ＭＳ Ｐゴシック" charset="0"/>
          <a:cs typeface="ＭＳ Ｐゴシック" charset="0"/>
        </a:defRPr>
      </a:lvl8pPr>
      <a:lvl9pPr marL="3886200" indent="-228600" algn="ctr" defTabSz="449263" rtl="0" eaLnBrk="0" fontAlgn="base" hangingPunct="0">
        <a:spcBef>
          <a:spcPct val="0"/>
        </a:spcBef>
        <a:spcAft>
          <a:spcPct val="0"/>
        </a:spcAft>
        <a:buClr>
          <a:srgbClr val="000000"/>
        </a:buClr>
        <a:buSzPct val="100000"/>
        <a:buFont typeface="Times New Roman" charset="0"/>
        <a:defRPr sz="4000">
          <a:solidFill>
            <a:srgbClr val="000000"/>
          </a:solidFill>
          <a:latin typeface="Arial" charset="0"/>
          <a:ea typeface="ＭＳ Ｐゴシック" charset="0"/>
          <a:cs typeface="ＭＳ Ｐゴシック" charset="0"/>
        </a:defRPr>
      </a:lvl9pPr>
    </p:titleStyle>
    <p:bodyStyle>
      <a:lvl1pPr marL="342900" indent="-342900" algn="l" defTabSz="449263" rtl="0" eaLnBrk="0" fontAlgn="base" hangingPunct="0">
        <a:spcBef>
          <a:spcPts val="800"/>
        </a:spcBef>
        <a:spcAft>
          <a:spcPct val="0"/>
        </a:spcAft>
        <a:buClr>
          <a:srgbClr val="000000"/>
        </a:buClr>
        <a:buSzPct val="100000"/>
        <a:buFont typeface="Times New Roman" pitchFamily="18" charset="0"/>
        <a:defRPr sz="3200">
          <a:solidFill>
            <a:srgbClr val="000000"/>
          </a:solidFill>
          <a:latin typeface="+mn-lt"/>
          <a:ea typeface="ＭＳ Ｐゴシック" pitchFamily="50" charset="-128"/>
          <a:cs typeface="+mn-cs"/>
        </a:defRPr>
      </a:lvl1pPr>
      <a:lvl2pPr marL="742950" indent="-285750" algn="l" defTabSz="449263" rtl="0" eaLnBrk="0" fontAlgn="base" hangingPunct="0">
        <a:spcBef>
          <a:spcPts val="700"/>
        </a:spcBef>
        <a:spcAft>
          <a:spcPct val="0"/>
        </a:spcAft>
        <a:buClr>
          <a:srgbClr val="000000"/>
        </a:buClr>
        <a:buSzPct val="100000"/>
        <a:buFont typeface="Times New Roman" pitchFamily="18" charset="0"/>
        <a:defRPr sz="2800">
          <a:solidFill>
            <a:srgbClr val="000000"/>
          </a:solidFill>
          <a:latin typeface="+mn-lt"/>
          <a:ea typeface="ＭＳ Ｐゴシック" pitchFamily="50" charset="-128"/>
          <a:cs typeface="+mn-cs"/>
        </a:defRPr>
      </a:lvl2pPr>
      <a:lvl3pPr marL="1143000" indent="-228600" algn="l" defTabSz="449263" rtl="0" eaLnBrk="0" fontAlgn="base" hangingPunct="0">
        <a:spcBef>
          <a:spcPts val="600"/>
        </a:spcBef>
        <a:spcAft>
          <a:spcPct val="0"/>
        </a:spcAft>
        <a:buClr>
          <a:srgbClr val="000000"/>
        </a:buClr>
        <a:buSzPct val="100000"/>
        <a:buFont typeface="Times New Roman" pitchFamily="18" charset="0"/>
        <a:defRPr sz="2400">
          <a:solidFill>
            <a:srgbClr val="000000"/>
          </a:solidFill>
          <a:latin typeface="+mn-lt"/>
          <a:ea typeface="ＭＳ Ｐゴシック" pitchFamily="50" charset="-128"/>
          <a:cs typeface="+mn-cs"/>
        </a:defRPr>
      </a:lvl3pPr>
      <a:lvl4pPr marL="16002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000000"/>
          </a:solidFill>
          <a:latin typeface="+mn-lt"/>
          <a:ea typeface="ＭＳ Ｐゴシック" pitchFamily="50" charset="-128"/>
          <a:cs typeface="+mn-cs"/>
        </a:defRPr>
      </a:lvl4pPr>
      <a:lvl5pPr marL="20574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000000"/>
          </a:solidFill>
          <a:latin typeface="+mn-lt"/>
          <a:ea typeface="ＭＳ Ｐゴシック" pitchFamily="50" charset="-128"/>
          <a:cs typeface="+mn-cs"/>
        </a:defRPr>
      </a:lvl5pPr>
      <a:lvl6pPr marL="2514600" indent="-228600" algn="l" defTabSz="449263"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6pPr>
      <a:lvl7pPr marL="2971800" indent="-228600" algn="l" defTabSz="449263"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7pPr>
      <a:lvl8pPr marL="3429000" indent="-228600" algn="l" defTabSz="449263"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8pPr>
      <a:lvl9pPr marL="3886200" indent="-228600" algn="l" defTabSz="449263"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xml"/><Relationship Id="rId3" Type="http://schemas.openxmlformats.org/officeDocument/2006/relationships/hyperlink" Target="mailto:kohno@ynu.ac.jp"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4" Type="http://schemas.openxmlformats.org/officeDocument/2006/relationships/image" Target="../media/image24.png"/><Relationship Id="rId5" Type="http://schemas.openxmlformats.org/officeDocument/2006/relationships/image" Target="../media/image25.png"/><Relationship Id="rId6" Type="http://schemas.openxmlformats.org/officeDocument/2006/relationships/image" Target="../media/image26.png"/><Relationship Id="rId1" Type="http://schemas.openxmlformats.org/officeDocument/2006/relationships/slideLayout" Target="../slideLayouts/slideLayout3.xml"/><Relationship Id="rId2"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2.jpeg"/><Relationship Id="rId5" Type="http://schemas.openxmlformats.org/officeDocument/2006/relationships/image" Target="../media/image28.png"/><Relationship Id="rId6" Type="http://schemas.openxmlformats.org/officeDocument/2006/relationships/image" Target="../media/image25.png"/><Relationship Id="rId7" Type="http://schemas.openxmlformats.org/officeDocument/2006/relationships/image" Target="../media/image29.png"/><Relationship Id="rId1" Type="http://schemas.openxmlformats.org/officeDocument/2006/relationships/slideLayout" Target="../slideLayouts/slideLayout3.xml"/><Relationship Id="rId2" Type="http://schemas.openxmlformats.org/officeDocument/2006/relationships/image" Target="../media/image12.e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4" Type="http://schemas.openxmlformats.org/officeDocument/2006/relationships/image" Target="../media/image24.png"/><Relationship Id="rId5" Type="http://schemas.openxmlformats.org/officeDocument/2006/relationships/image" Target="../media/image25.png"/><Relationship Id="rId6" Type="http://schemas.openxmlformats.org/officeDocument/2006/relationships/image" Target="../media/image31.png"/><Relationship Id="rId1" Type="http://schemas.openxmlformats.org/officeDocument/2006/relationships/slideLayout" Target="../slideLayouts/slideLayout3.xml"/><Relationship Id="rId2" Type="http://schemas.openxmlformats.org/officeDocument/2006/relationships/image" Target="../media/image2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wmf"/><Relationship Id="rId4" Type="http://schemas.openxmlformats.org/officeDocument/2006/relationships/image" Target="../media/image4.jpeg"/><Relationship Id="rId5" Type="http://schemas.openxmlformats.org/officeDocument/2006/relationships/image" Target="../media/image5.png"/><Relationship Id="rId6" Type="http://schemas.openxmlformats.org/officeDocument/2006/relationships/image" Target="../media/image6.jpe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emf"/><Relationship Id="rId11" Type="http://schemas.openxmlformats.org/officeDocument/2006/relationships/image" Target="../media/image11.jpeg"/><Relationship Id="rId1" Type="http://schemas.openxmlformats.org/officeDocument/2006/relationships/slideLayout" Target="../slideLayouts/slideLayout2.xml"/><Relationship Id="rId2" Type="http://schemas.openxmlformats.org/officeDocument/2006/relationships/image" Target="../media/image2.wmf"/></Relationships>
</file>

<file path=ppt/slides/_rels/slide5.xml.rels><?xml version="1.0" encoding="UTF-8" standalone="yes"?>
<Relationships xmlns="http://schemas.openxmlformats.org/package/2006/relationships"><Relationship Id="rId3" Type="http://schemas.openxmlformats.org/officeDocument/2006/relationships/image" Target="../media/image13.emf"/><Relationship Id="rId4" Type="http://schemas.openxmlformats.org/officeDocument/2006/relationships/image" Target="../media/image14.emf"/><Relationship Id="rId5" Type="http://schemas.openxmlformats.org/officeDocument/2006/relationships/image" Target="../media/image15.jpeg"/><Relationship Id="rId1" Type="http://schemas.openxmlformats.org/officeDocument/2006/relationships/slideLayout" Target="../slideLayouts/slideLayout2.xml"/><Relationship Id="rId2" Type="http://schemas.openxmlformats.org/officeDocument/2006/relationships/image" Target="../media/image12.emf"/></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oleObject" Target="../embeddings/oleObject1.bin"/><Relationship Id="rId5" Type="http://schemas.openxmlformats.org/officeDocument/2006/relationships/image" Target="../media/image16.png"/><Relationship Id="rId6" Type="http://schemas.openxmlformats.org/officeDocument/2006/relationships/oleObject" Target="../embeddings/oleObject2.bin"/><Relationship Id="rId7" Type="http://schemas.openxmlformats.org/officeDocument/2006/relationships/image" Target="../media/image17.png"/><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1.png"/><Relationship Id="rId3"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1"/>
          <p:cNvSpPr txBox="1">
            <a:spLocks noChangeArrowheads="1"/>
          </p:cNvSpPr>
          <p:nvPr/>
        </p:nvSpPr>
        <p:spPr bwMode="auto">
          <a:xfrm>
            <a:off x="4116388" y="6475413"/>
            <a:ext cx="989012"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ＭＳ Ｐゴシック" charset="-128"/>
              </a:defRPr>
            </a:lvl1pPr>
            <a:lvl2pPr eaLnBrk="0" hangingPunct="0">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ＭＳ Ｐゴシック" charset="-128"/>
              </a:defRPr>
            </a:lvl2pPr>
            <a:lvl3pPr eaLnBrk="0" hangingPunct="0">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128"/>
              </a:defRPr>
            </a:lvl3pPr>
            <a:lvl4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charset="-128"/>
              </a:defRPr>
            </a:lvl4pPr>
            <a:lvl5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charset="-128"/>
              </a:defRPr>
            </a:lvl9pPr>
          </a:lstStyle>
          <a:p>
            <a:pPr algn="ctr" defTabSz="449263" eaLnBrk="1" fontAlgn="base" hangingPunct="1">
              <a:spcBef>
                <a:spcPct val="0"/>
              </a:spcBef>
              <a:spcAft>
                <a:spcPct val="0"/>
              </a:spcAft>
              <a:buSzPct val="100000"/>
            </a:pPr>
            <a:r>
              <a:rPr kumimoji="0" lang="en-US" altLang="ja-JP" sz="1200">
                <a:latin typeface="Times New Roman" pitchFamily="18" charset="0"/>
              </a:rPr>
              <a:t>Slide </a:t>
            </a:r>
            <a:fld id="{389F4F76-739E-4E5D-AA78-FF0318A3AA76}" type="slidenum">
              <a:rPr kumimoji="0" lang="en-US" altLang="ja-JP" sz="1200">
                <a:latin typeface="Times New Roman" pitchFamily="18" charset="0"/>
              </a:rPr>
              <a:pPr algn="ctr" defTabSz="449263" eaLnBrk="1" fontAlgn="base" hangingPunct="1">
                <a:spcBef>
                  <a:spcPct val="0"/>
                </a:spcBef>
                <a:spcAft>
                  <a:spcPct val="0"/>
                </a:spcAft>
                <a:buSzPct val="100000"/>
              </a:pPr>
              <a:t>1</a:t>
            </a:fld>
            <a:endParaRPr kumimoji="0" lang="en-US" altLang="ja-JP" sz="1200">
              <a:latin typeface="Times New Roman" pitchFamily="18" charset="0"/>
            </a:endParaRPr>
          </a:p>
        </p:txBody>
      </p:sp>
      <p:sp>
        <p:nvSpPr>
          <p:cNvPr id="5123" name="Text Box 2"/>
          <p:cNvSpPr txBox="1">
            <a:spLocks noChangeArrowheads="1"/>
          </p:cNvSpPr>
          <p:nvPr/>
        </p:nvSpPr>
        <p:spPr bwMode="auto">
          <a:xfrm>
            <a:off x="4116388" y="6475413"/>
            <a:ext cx="989012"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ＭＳ Ｐゴシック" charset="-128"/>
              </a:defRPr>
            </a:lvl1pPr>
            <a:lvl2pPr eaLnBrk="0" hangingPunct="0">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ＭＳ Ｐゴシック" charset="-128"/>
              </a:defRPr>
            </a:lvl2pPr>
            <a:lvl3pPr eaLnBrk="0" hangingPunct="0">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128"/>
              </a:defRPr>
            </a:lvl3pPr>
            <a:lvl4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charset="-128"/>
              </a:defRPr>
            </a:lvl4pPr>
            <a:lvl5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charset="-128"/>
              </a:defRPr>
            </a:lvl9pPr>
          </a:lstStyle>
          <a:p>
            <a:pPr algn="ctr" defTabSz="449263" eaLnBrk="1" fontAlgn="base" hangingPunct="1">
              <a:spcBef>
                <a:spcPct val="0"/>
              </a:spcBef>
              <a:spcAft>
                <a:spcPct val="0"/>
              </a:spcAft>
              <a:buSzPct val="100000"/>
            </a:pPr>
            <a:r>
              <a:rPr kumimoji="0" lang="en-US" altLang="ja-JP" sz="1200">
                <a:latin typeface="Times New Roman" pitchFamily="18" charset="0"/>
              </a:rPr>
              <a:t>Slide </a:t>
            </a:r>
            <a:fld id="{61E2A4CA-E97E-4CE6-8A16-2F84DABEC409}" type="slidenum">
              <a:rPr kumimoji="0" lang="en-US" altLang="ja-JP" sz="1200">
                <a:latin typeface="Times New Roman" pitchFamily="18" charset="0"/>
              </a:rPr>
              <a:pPr algn="ctr" defTabSz="449263" eaLnBrk="1" fontAlgn="base" hangingPunct="1">
                <a:spcBef>
                  <a:spcPct val="0"/>
                </a:spcBef>
                <a:spcAft>
                  <a:spcPct val="0"/>
                </a:spcAft>
                <a:buSzPct val="100000"/>
              </a:pPr>
              <a:t>1</a:t>
            </a:fld>
            <a:endParaRPr kumimoji="0" lang="en-US" altLang="ja-JP" sz="1200">
              <a:latin typeface="Times New Roman" pitchFamily="18" charset="0"/>
            </a:endParaRPr>
          </a:p>
        </p:txBody>
      </p:sp>
      <p:sp>
        <p:nvSpPr>
          <p:cNvPr id="2" name="Rectangle 3"/>
          <p:cNvSpPr>
            <a:spLocks noChangeArrowheads="1"/>
          </p:cNvSpPr>
          <p:nvPr/>
        </p:nvSpPr>
        <p:spPr bwMode="auto">
          <a:xfrm>
            <a:off x="533400" y="692150"/>
            <a:ext cx="8001000" cy="5449826"/>
          </a:xfrm>
          <a:prstGeom prst="rect">
            <a:avLst/>
          </a:prstGeom>
          <a:noFill/>
          <a:ln>
            <a:noFill/>
          </a:ln>
          <a:effectLst/>
          <a:extLst/>
        </p:spPr>
        <p:txBody>
          <a:bodyPr lIns="90000" tIns="46800" rIns="90000" bIns="46800">
            <a:spAutoFit/>
          </a:bodyPr>
          <a:lstStyle>
            <a:lvl1pPr marL="914400" indent="-906463" eaLnBrk="0" hangingPunct="0">
              <a:tabLst>
                <a:tab pos="914400" algn="l"/>
                <a:tab pos="1362075" algn="l"/>
                <a:tab pos="1811338" algn="l"/>
                <a:tab pos="2260600" algn="l"/>
                <a:tab pos="2709863" algn="l"/>
                <a:tab pos="3159125" algn="l"/>
                <a:tab pos="3608388" algn="l"/>
                <a:tab pos="4057650" algn="l"/>
                <a:tab pos="4506913" algn="l"/>
                <a:tab pos="4956175" algn="l"/>
                <a:tab pos="5405438" algn="l"/>
                <a:tab pos="5854700" algn="l"/>
                <a:tab pos="6303963" algn="l"/>
                <a:tab pos="6753225" algn="l"/>
                <a:tab pos="7202488" algn="l"/>
                <a:tab pos="7651750" algn="l"/>
                <a:tab pos="8101013" algn="l"/>
                <a:tab pos="8550275" algn="l"/>
                <a:tab pos="8999538" algn="l"/>
                <a:tab pos="9448800" algn="l"/>
                <a:tab pos="9898063" algn="l"/>
              </a:tabLst>
              <a:defRPr sz="1200">
                <a:solidFill>
                  <a:schemeClr val="bg1"/>
                </a:solidFill>
                <a:latin typeface="Times New Roman" pitchFamily="18" charset="0"/>
                <a:ea typeface="ＭＳ Ｐゴシック" pitchFamily="50" charset="-128"/>
              </a:defRPr>
            </a:lvl1pPr>
            <a:lvl2pPr eaLnBrk="0" hangingPunct="0">
              <a:tabLst>
                <a:tab pos="914400" algn="l"/>
                <a:tab pos="1362075" algn="l"/>
                <a:tab pos="1811338" algn="l"/>
                <a:tab pos="2260600" algn="l"/>
                <a:tab pos="2709863" algn="l"/>
                <a:tab pos="3159125" algn="l"/>
                <a:tab pos="3608388" algn="l"/>
                <a:tab pos="4057650" algn="l"/>
                <a:tab pos="4506913" algn="l"/>
                <a:tab pos="4956175" algn="l"/>
                <a:tab pos="5405438" algn="l"/>
                <a:tab pos="5854700" algn="l"/>
                <a:tab pos="6303963" algn="l"/>
                <a:tab pos="6753225" algn="l"/>
                <a:tab pos="7202488" algn="l"/>
                <a:tab pos="7651750" algn="l"/>
                <a:tab pos="8101013" algn="l"/>
                <a:tab pos="8550275" algn="l"/>
                <a:tab pos="8999538" algn="l"/>
                <a:tab pos="9448800" algn="l"/>
                <a:tab pos="9898063" algn="l"/>
              </a:tabLst>
              <a:defRPr sz="1200">
                <a:solidFill>
                  <a:schemeClr val="bg1"/>
                </a:solidFill>
                <a:latin typeface="Times New Roman" pitchFamily="18" charset="0"/>
                <a:ea typeface="ＭＳ Ｐゴシック" pitchFamily="50" charset="-128"/>
              </a:defRPr>
            </a:lvl2pPr>
            <a:lvl3pPr eaLnBrk="0" hangingPunct="0">
              <a:tabLst>
                <a:tab pos="914400" algn="l"/>
                <a:tab pos="1362075" algn="l"/>
                <a:tab pos="1811338" algn="l"/>
                <a:tab pos="2260600" algn="l"/>
                <a:tab pos="2709863" algn="l"/>
                <a:tab pos="3159125" algn="l"/>
                <a:tab pos="3608388" algn="l"/>
                <a:tab pos="4057650" algn="l"/>
                <a:tab pos="4506913" algn="l"/>
                <a:tab pos="4956175" algn="l"/>
                <a:tab pos="5405438" algn="l"/>
                <a:tab pos="5854700" algn="l"/>
                <a:tab pos="6303963" algn="l"/>
                <a:tab pos="6753225" algn="l"/>
                <a:tab pos="7202488" algn="l"/>
                <a:tab pos="7651750" algn="l"/>
                <a:tab pos="8101013" algn="l"/>
                <a:tab pos="8550275" algn="l"/>
                <a:tab pos="8999538" algn="l"/>
                <a:tab pos="9448800" algn="l"/>
                <a:tab pos="9898063" algn="l"/>
              </a:tabLst>
              <a:defRPr sz="1200">
                <a:solidFill>
                  <a:schemeClr val="bg1"/>
                </a:solidFill>
                <a:latin typeface="Times New Roman" pitchFamily="18" charset="0"/>
                <a:ea typeface="ＭＳ Ｐゴシック" pitchFamily="50" charset="-128"/>
              </a:defRPr>
            </a:lvl3pPr>
            <a:lvl4pPr eaLnBrk="0" hangingPunct="0">
              <a:tabLst>
                <a:tab pos="914400" algn="l"/>
                <a:tab pos="1362075" algn="l"/>
                <a:tab pos="1811338" algn="l"/>
                <a:tab pos="2260600" algn="l"/>
                <a:tab pos="2709863" algn="l"/>
                <a:tab pos="3159125" algn="l"/>
                <a:tab pos="3608388" algn="l"/>
                <a:tab pos="4057650" algn="l"/>
                <a:tab pos="4506913" algn="l"/>
                <a:tab pos="4956175" algn="l"/>
                <a:tab pos="5405438" algn="l"/>
                <a:tab pos="5854700" algn="l"/>
                <a:tab pos="6303963" algn="l"/>
                <a:tab pos="6753225" algn="l"/>
                <a:tab pos="7202488" algn="l"/>
                <a:tab pos="7651750" algn="l"/>
                <a:tab pos="8101013" algn="l"/>
                <a:tab pos="8550275" algn="l"/>
                <a:tab pos="8999538" algn="l"/>
                <a:tab pos="9448800" algn="l"/>
                <a:tab pos="9898063" algn="l"/>
              </a:tabLst>
              <a:defRPr sz="1200">
                <a:solidFill>
                  <a:schemeClr val="bg1"/>
                </a:solidFill>
                <a:latin typeface="Times New Roman" pitchFamily="18" charset="0"/>
                <a:ea typeface="ＭＳ Ｐゴシック" pitchFamily="50" charset="-128"/>
              </a:defRPr>
            </a:lvl4pPr>
            <a:lvl5pPr eaLnBrk="0" hangingPunct="0">
              <a:tabLst>
                <a:tab pos="914400" algn="l"/>
                <a:tab pos="1362075" algn="l"/>
                <a:tab pos="1811338" algn="l"/>
                <a:tab pos="2260600" algn="l"/>
                <a:tab pos="2709863" algn="l"/>
                <a:tab pos="3159125" algn="l"/>
                <a:tab pos="3608388" algn="l"/>
                <a:tab pos="4057650" algn="l"/>
                <a:tab pos="4506913" algn="l"/>
                <a:tab pos="4956175" algn="l"/>
                <a:tab pos="5405438" algn="l"/>
                <a:tab pos="5854700" algn="l"/>
                <a:tab pos="6303963" algn="l"/>
                <a:tab pos="6753225" algn="l"/>
                <a:tab pos="7202488" algn="l"/>
                <a:tab pos="7651750" algn="l"/>
                <a:tab pos="8101013" algn="l"/>
                <a:tab pos="8550275" algn="l"/>
                <a:tab pos="8999538" algn="l"/>
                <a:tab pos="9448800" algn="l"/>
                <a:tab pos="9898063" algn="l"/>
              </a:tabLst>
              <a:defRPr sz="1200">
                <a:solidFill>
                  <a:schemeClr val="bg1"/>
                </a:solidFill>
                <a:latin typeface="Times New Roman" pitchFamily="18" charset="0"/>
                <a:ea typeface="ＭＳ Ｐゴシック" pitchFamily="50" charset="-128"/>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914400" algn="l"/>
                <a:tab pos="1362075" algn="l"/>
                <a:tab pos="1811338" algn="l"/>
                <a:tab pos="2260600" algn="l"/>
                <a:tab pos="2709863" algn="l"/>
                <a:tab pos="3159125" algn="l"/>
                <a:tab pos="3608388" algn="l"/>
                <a:tab pos="4057650" algn="l"/>
                <a:tab pos="4506913" algn="l"/>
                <a:tab pos="4956175" algn="l"/>
                <a:tab pos="5405438" algn="l"/>
                <a:tab pos="5854700" algn="l"/>
                <a:tab pos="6303963" algn="l"/>
                <a:tab pos="6753225" algn="l"/>
                <a:tab pos="7202488" algn="l"/>
                <a:tab pos="7651750" algn="l"/>
                <a:tab pos="8101013" algn="l"/>
                <a:tab pos="8550275" algn="l"/>
                <a:tab pos="8999538" algn="l"/>
                <a:tab pos="9448800" algn="l"/>
                <a:tab pos="9898063" algn="l"/>
              </a:tabLst>
              <a:defRPr sz="1200">
                <a:solidFill>
                  <a:schemeClr val="bg1"/>
                </a:solidFill>
                <a:latin typeface="Times New Roman" pitchFamily="18" charset="0"/>
                <a:ea typeface="ＭＳ Ｐゴシック" pitchFamily="50" charset="-128"/>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914400" algn="l"/>
                <a:tab pos="1362075" algn="l"/>
                <a:tab pos="1811338" algn="l"/>
                <a:tab pos="2260600" algn="l"/>
                <a:tab pos="2709863" algn="l"/>
                <a:tab pos="3159125" algn="l"/>
                <a:tab pos="3608388" algn="l"/>
                <a:tab pos="4057650" algn="l"/>
                <a:tab pos="4506913" algn="l"/>
                <a:tab pos="4956175" algn="l"/>
                <a:tab pos="5405438" algn="l"/>
                <a:tab pos="5854700" algn="l"/>
                <a:tab pos="6303963" algn="l"/>
                <a:tab pos="6753225" algn="l"/>
                <a:tab pos="7202488" algn="l"/>
                <a:tab pos="7651750" algn="l"/>
                <a:tab pos="8101013" algn="l"/>
                <a:tab pos="8550275" algn="l"/>
                <a:tab pos="8999538" algn="l"/>
                <a:tab pos="9448800" algn="l"/>
                <a:tab pos="9898063" algn="l"/>
              </a:tabLst>
              <a:defRPr sz="1200">
                <a:solidFill>
                  <a:schemeClr val="bg1"/>
                </a:solidFill>
                <a:latin typeface="Times New Roman" pitchFamily="18" charset="0"/>
                <a:ea typeface="ＭＳ Ｐゴシック" pitchFamily="50" charset="-128"/>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914400" algn="l"/>
                <a:tab pos="1362075" algn="l"/>
                <a:tab pos="1811338" algn="l"/>
                <a:tab pos="2260600" algn="l"/>
                <a:tab pos="2709863" algn="l"/>
                <a:tab pos="3159125" algn="l"/>
                <a:tab pos="3608388" algn="l"/>
                <a:tab pos="4057650" algn="l"/>
                <a:tab pos="4506913" algn="l"/>
                <a:tab pos="4956175" algn="l"/>
                <a:tab pos="5405438" algn="l"/>
                <a:tab pos="5854700" algn="l"/>
                <a:tab pos="6303963" algn="l"/>
                <a:tab pos="6753225" algn="l"/>
                <a:tab pos="7202488" algn="l"/>
                <a:tab pos="7651750" algn="l"/>
                <a:tab pos="8101013" algn="l"/>
                <a:tab pos="8550275" algn="l"/>
                <a:tab pos="8999538" algn="l"/>
                <a:tab pos="9448800" algn="l"/>
                <a:tab pos="9898063" algn="l"/>
              </a:tabLst>
              <a:defRPr sz="1200">
                <a:solidFill>
                  <a:schemeClr val="bg1"/>
                </a:solidFill>
                <a:latin typeface="Times New Roman" pitchFamily="18" charset="0"/>
                <a:ea typeface="ＭＳ Ｐゴシック" pitchFamily="50" charset="-128"/>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914400" algn="l"/>
                <a:tab pos="1362075" algn="l"/>
                <a:tab pos="1811338" algn="l"/>
                <a:tab pos="2260600" algn="l"/>
                <a:tab pos="2709863" algn="l"/>
                <a:tab pos="3159125" algn="l"/>
                <a:tab pos="3608388" algn="l"/>
                <a:tab pos="4057650" algn="l"/>
                <a:tab pos="4506913" algn="l"/>
                <a:tab pos="4956175" algn="l"/>
                <a:tab pos="5405438" algn="l"/>
                <a:tab pos="5854700" algn="l"/>
                <a:tab pos="6303963" algn="l"/>
                <a:tab pos="6753225" algn="l"/>
                <a:tab pos="7202488" algn="l"/>
                <a:tab pos="7651750" algn="l"/>
                <a:tab pos="8101013" algn="l"/>
                <a:tab pos="8550275" algn="l"/>
                <a:tab pos="8999538" algn="l"/>
                <a:tab pos="9448800" algn="l"/>
                <a:tab pos="9898063" algn="l"/>
              </a:tabLst>
              <a:defRPr sz="1200">
                <a:solidFill>
                  <a:schemeClr val="bg1"/>
                </a:solidFill>
                <a:latin typeface="Times New Roman" pitchFamily="18" charset="0"/>
                <a:ea typeface="ＭＳ Ｐゴシック" pitchFamily="50" charset="-128"/>
              </a:defRPr>
            </a:lvl9pPr>
          </a:lstStyle>
          <a:p>
            <a:pPr defTabSz="449263" eaLnBrk="1" fontAlgn="base" hangingPunct="1">
              <a:spcBef>
                <a:spcPct val="0"/>
              </a:spcBef>
              <a:spcAft>
                <a:spcPct val="0"/>
              </a:spcAft>
              <a:buSzPct val="100000"/>
              <a:defRPr/>
            </a:pPr>
            <a:r>
              <a:rPr kumimoji="0" lang="en-US" altLang="ja-JP" sz="2000" b="1" u="sng" dirty="0" smtClean="0">
                <a:solidFill>
                  <a:srgbClr val="000000"/>
                </a:solidFill>
                <a:effectLst>
                  <a:outerShdw blurRad="38100" dist="38100" dir="2700000" algn="tl">
                    <a:srgbClr val="C0C0C0"/>
                  </a:outerShdw>
                </a:effectLst>
              </a:rPr>
              <a:t>Project: IEEE P802.15 Working Group for Wireless Personal Area Networks (WPANs)</a:t>
            </a:r>
          </a:p>
          <a:p>
            <a:pPr defTabSz="449263" eaLnBrk="1" fontAlgn="base" hangingPunct="1">
              <a:spcBef>
                <a:spcPct val="0"/>
              </a:spcBef>
              <a:spcAft>
                <a:spcPct val="0"/>
              </a:spcAft>
              <a:buSzPct val="100000"/>
              <a:defRPr/>
            </a:pPr>
            <a:endParaRPr kumimoji="0" lang="en-US" altLang="ja-JP" sz="2000" dirty="0" smtClean="0">
              <a:solidFill>
                <a:srgbClr val="000000"/>
              </a:solidFill>
            </a:endParaRPr>
          </a:p>
          <a:p>
            <a:pPr defTabSz="449263" eaLnBrk="1" fontAlgn="base" hangingPunct="1">
              <a:spcBef>
                <a:spcPct val="0"/>
              </a:spcBef>
              <a:spcAft>
                <a:spcPct val="0"/>
              </a:spcAft>
              <a:buSzPct val="100000"/>
              <a:defRPr/>
            </a:pPr>
            <a:r>
              <a:rPr kumimoji="0" lang="en-US" altLang="ja-JP" sz="1800" b="1" dirty="0" smtClean="0">
                <a:solidFill>
                  <a:srgbClr val="000000"/>
                </a:solidFill>
              </a:rPr>
              <a:t>Submission Title:</a:t>
            </a:r>
            <a:r>
              <a:rPr kumimoji="0" lang="en-US" altLang="ja-JP" sz="1800" dirty="0" smtClean="0">
                <a:solidFill>
                  <a:srgbClr val="000000"/>
                </a:solidFill>
              </a:rPr>
              <a:t>  IG DEP  </a:t>
            </a:r>
            <a:r>
              <a:rPr kumimoji="0" lang="en-US" altLang="ja-JP" sz="1800" dirty="0">
                <a:solidFill>
                  <a:srgbClr val="000000"/>
                </a:solidFill>
              </a:rPr>
              <a:t>Development </a:t>
            </a:r>
            <a:r>
              <a:rPr kumimoji="0" lang="en-US" altLang="ja-JP" sz="1800" dirty="0" smtClean="0">
                <a:solidFill>
                  <a:srgbClr val="000000"/>
                </a:solidFill>
              </a:rPr>
              <a:t>of  </a:t>
            </a:r>
            <a:r>
              <a:rPr kumimoji="0" lang="en-US" altLang="ja-JP" sz="1800" dirty="0">
                <a:solidFill>
                  <a:srgbClr val="000000"/>
                </a:solidFill>
              </a:rPr>
              <a:t>Wireless Sensing </a:t>
            </a:r>
            <a:r>
              <a:rPr kumimoji="0" lang="en-US" altLang="ja-JP" sz="1800" dirty="0" smtClean="0">
                <a:solidFill>
                  <a:srgbClr val="000000"/>
                </a:solidFill>
              </a:rPr>
              <a:t>System for </a:t>
            </a:r>
            <a:r>
              <a:rPr kumimoji="0" lang="en-US" altLang="ja-JP" sz="1800" dirty="0">
                <a:solidFill>
                  <a:srgbClr val="000000"/>
                </a:solidFill>
              </a:rPr>
              <a:t>Factory</a:t>
            </a:r>
          </a:p>
          <a:p>
            <a:pPr defTabSz="449263" eaLnBrk="1" fontAlgn="base" hangingPunct="1">
              <a:spcBef>
                <a:spcPct val="0"/>
              </a:spcBef>
              <a:spcAft>
                <a:spcPct val="0"/>
              </a:spcAft>
              <a:buSzPct val="100000"/>
              <a:defRPr/>
            </a:pPr>
            <a:r>
              <a:rPr kumimoji="0" lang="en-US" altLang="ja-JP" sz="1800" b="1" dirty="0" smtClean="0">
                <a:solidFill>
                  <a:srgbClr val="000000"/>
                </a:solidFill>
              </a:rPr>
              <a:t>Date Submitted: </a:t>
            </a:r>
            <a:r>
              <a:rPr kumimoji="0" lang="en-US" altLang="ja-JP" sz="1800" dirty="0" smtClean="0">
                <a:solidFill>
                  <a:srgbClr val="000000"/>
                </a:solidFill>
              </a:rPr>
              <a:t>March 10, 2015</a:t>
            </a:r>
          </a:p>
          <a:p>
            <a:pPr defTabSz="449263" eaLnBrk="1" fontAlgn="base" hangingPunct="1">
              <a:spcBef>
                <a:spcPct val="0"/>
              </a:spcBef>
              <a:spcAft>
                <a:spcPct val="0"/>
              </a:spcAft>
              <a:buSzPct val="100000"/>
              <a:defRPr/>
            </a:pPr>
            <a:r>
              <a:rPr kumimoji="0" lang="en-US" altLang="ja-JP" sz="1800" b="1" dirty="0" smtClean="0">
                <a:solidFill>
                  <a:srgbClr val="000000"/>
                </a:solidFill>
              </a:rPr>
              <a:t>Source:</a:t>
            </a:r>
            <a:r>
              <a:rPr kumimoji="0" lang="en-US" altLang="ja-JP" sz="1800" dirty="0" smtClean="0">
                <a:solidFill>
                  <a:srgbClr val="000000"/>
                </a:solidFill>
              </a:rPr>
              <a:t> 	Hiroshi Kobayashi(Nissan), Ryuji Kohno(YNU/CWC-Nippon)</a:t>
            </a:r>
          </a:p>
          <a:p>
            <a:pPr defTabSz="449263" eaLnBrk="1" fontAlgn="base" hangingPunct="1">
              <a:spcBef>
                <a:spcPct val="0"/>
              </a:spcBef>
              <a:spcAft>
                <a:spcPct val="0"/>
              </a:spcAft>
              <a:buSzPct val="100000"/>
              <a:defRPr/>
            </a:pPr>
            <a:r>
              <a:rPr kumimoji="0" lang="en-US" altLang="ja-JP" sz="1800" b="1" dirty="0" smtClean="0">
                <a:solidFill>
                  <a:srgbClr val="000000"/>
                </a:solidFill>
              </a:rPr>
              <a:t>Contact: </a:t>
            </a:r>
            <a:r>
              <a:rPr kumimoji="0" lang="en-US" altLang="ja-JP" sz="1800" dirty="0" smtClean="0">
                <a:solidFill>
                  <a:srgbClr val="000000"/>
                </a:solidFill>
              </a:rPr>
              <a:t>Ryuji Kohno(YNU/CWC-Nippon</a:t>
            </a:r>
          </a:p>
          <a:p>
            <a:pPr defTabSz="449263" eaLnBrk="1" fontAlgn="base" hangingPunct="1">
              <a:spcBef>
                <a:spcPct val="0"/>
              </a:spcBef>
              <a:spcAft>
                <a:spcPct val="0"/>
              </a:spcAft>
              <a:buSzPct val="100000"/>
              <a:defRPr/>
            </a:pPr>
            <a:r>
              <a:rPr kumimoji="0" lang="en-US" altLang="ja-JP" sz="1800" b="1" dirty="0" smtClean="0">
                <a:solidFill>
                  <a:srgbClr val="000000"/>
                </a:solidFill>
              </a:rPr>
              <a:t>Voice:</a:t>
            </a:r>
            <a:r>
              <a:rPr kumimoji="0" lang="en-US" altLang="ja-JP" sz="1800" dirty="0" smtClean="0">
                <a:solidFill>
                  <a:srgbClr val="000000"/>
                </a:solidFill>
              </a:rPr>
              <a:t> 	:+358-8-553-2849, E-Mail: </a:t>
            </a:r>
            <a:r>
              <a:rPr kumimoji="0" lang="en-US" altLang="ja-JP" sz="1800" dirty="0" smtClean="0">
                <a:solidFill>
                  <a:srgbClr val="000000"/>
                </a:solidFill>
                <a:hlinkClick r:id="rId3"/>
              </a:rPr>
              <a:t>kohno@ynu.ac.jp</a:t>
            </a:r>
            <a:endParaRPr kumimoji="0" lang="en-US" altLang="ja-JP" sz="1800" dirty="0" smtClean="0">
              <a:solidFill>
                <a:srgbClr val="000000"/>
              </a:solidFill>
            </a:endParaRPr>
          </a:p>
          <a:p>
            <a:pPr defTabSz="449263" eaLnBrk="1" fontAlgn="base" hangingPunct="1">
              <a:spcBef>
                <a:spcPct val="0"/>
              </a:spcBef>
              <a:spcAft>
                <a:spcPct val="0"/>
              </a:spcAft>
              <a:buSzPct val="100000"/>
              <a:defRPr/>
            </a:pPr>
            <a:r>
              <a:rPr kumimoji="0" lang="en-US" altLang="ja-JP" sz="1800" b="1" dirty="0" smtClean="0">
                <a:solidFill>
                  <a:srgbClr val="000000"/>
                </a:solidFill>
              </a:rPr>
              <a:t>Re:</a:t>
            </a:r>
            <a:r>
              <a:rPr kumimoji="0" lang="en-US" altLang="ja-JP" sz="1800" dirty="0" smtClean="0">
                <a:solidFill>
                  <a:srgbClr val="000000"/>
                </a:solidFill>
              </a:rPr>
              <a:t> 	IG DEP </a:t>
            </a:r>
            <a:r>
              <a:rPr kumimoji="0" lang="en-US" altLang="ja-JP" sz="1800" dirty="0">
                <a:solidFill>
                  <a:srgbClr val="000000"/>
                </a:solidFill>
              </a:rPr>
              <a:t> Development of  Wireless Sensing System for Factory</a:t>
            </a:r>
          </a:p>
          <a:p>
            <a:pPr defTabSz="449263" eaLnBrk="1" fontAlgn="base" hangingPunct="1">
              <a:spcBef>
                <a:spcPct val="0"/>
              </a:spcBef>
              <a:spcAft>
                <a:spcPct val="0"/>
              </a:spcAft>
              <a:buSzPct val="100000"/>
              <a:defRPr/>
            </a:pPr>
            <a:r>
              <a:rPr kumimoji="0" lang="en-US" altLang="ja-JP" sz="1800" b="1" dirty="0" err="1">
                <a:solidFill>
                  <a:srgbClr val="000000"/>
                </a:solidFill>
              </a:rPr>
              <a:t>AbstractDevelopment</a:t>
            </a:r>
            <a:r>
              <a:rPr kumimoji="0" lang="en-US" altLang="ja-JP" sz="1800" b="1" dirty="0">
                <a:solidFill>
                  <a:srgbClr val="000000"/>
                </a:solidFill>
              </a:rPr>
              <a:t> of  Wireless Sensing System for Factory</a:t>
            </a:r>
          </a:p>
          <a:p>
            <a:pPr defTabSz="449263" eaLnBrk="1" fontAlgn="base" hangingPunct="1">
              <a:spcBef>
                <a:spcPct val="0"/>
              </a:spcBef>
              <a:spcAft>
                <a:spcPct val="0"/>
              </a:spcAft>
              <a:buSzPct val="100000"/>
              <a:defRPr/>
            </a:pPr>
            <a:r>
              <a:rPr kumimoji="0" lang="en-US" altLang="ja-JP" sz="1800" b="1" dirty="0" smtClean="0">
                <a:solidFill>
                  <a:srgbClr val="000000"/>
                </a:solidFill>
              </a:rPr>
              <a:t>Purpose: </a:t>
            </a:r>
            <a:r>
              <a:rPr kumimoji="0" lang="en-US" altLang="ja-JP" sz="1800" dirty="0" smtClean="0">
                <a:solidFill>
                  <a:srgbClr val="000000"/>
                </a:solidFill>
              </a:rPr>
              <a:t>This document has been prepared for response to call for interest(CFI) of IG-DEP(Dependability).</a:t>
            </a:r>
          </a:p>
          <a:p>
            <a:pPr defTabSz="449263" eaLnBrk="1" fontAlgn="base" hangingPunct="1">
              <a:spcBef>
                <a:spcPct val="0"/>
              </a:spcBef>
              <a:spcAft>
                <a:spcPct val="0"/>
              </a:spcAft>
              <a:buSzPct val="100000"/>
              <a:defRPr/>
            </a:pPr>
            <a:r>
              <a:rPr kumimoji="0" lang="en-US" altLang="ja-JP" sz="1800" b="1" dirty="0" smtClean="0">
                <a:solidFill>
                  <a:srgbClr val="000000"/>
                </a:solidFill>
              </a:rPr>
              <a:t>Notice:</a:t>
            </a:r>
            <a:r>
              <a:rPr kumimoji="0" lang="en-US" altLang="ja-JP" sz="1800" dirty="0" smtClean="0">
                <a:solidFill>
                  <a:srgbClr val="000000"/>
                </a:solidFill>
              </a:rPr>
              <a:t>	This document has been prepared to assist the IEEE P802.15.  It is offered as a basis for discussion and is not binding on the contributing individual(s) or organization(s). The material in this document is subject to change in form and content after further study. The contributor(s) reserve(s) the right to add, amend or withdraw material contained herein.</a:t>
            </a:r>
          </a:p>
          <a:p>
            <a:pPr defTabSz="449263" eaLnBrk="1" fontAlgn="base" hangingPunct="1">
              <a:spcBef>
                <a:spcPct val="0"/>
              </a:spcBef>
              <a:spcAft>
                <a:spcPct val="0"/>
              </a:spcAft>
              <a:buSzPct val="100000"/>
              <a:defRPr/>
            </a:pPr>
            <a:r>
              <a:rPr kumimoji="0" lang="en-US" altLang="ja-JP" sz="1800" b="1" dirty="0" smtClean="0">
                <a:solidFill>
                  <a:srgbClr val="000000"/>
                </a:solidFill>
              </a:rPr>
              <a:t>Release:</a:t>
            </a:r>
            <a:r>
              <a:rPr kumimoji="0" lang="en-US" altLang="ja-JP" sz="1800" dirty="0" smtClean="0">
                <a:solidFill>
                  <a:srgbClr val="000000"/>
                </a:solidFill>
              </a:rPr>
              <a:t>	The contributor acknowledges and accepts that this contribution becomes the property of IEEE and may be made publicly available by P802.15.	</a:t>
            </a:r>
          </a:p>
        </p:txBody>
      </p:sp>
    </p:spTree>
    <p:extLst>
      <p:ext uri="{BB962C8B-B14F-4D97-AF65-F5344CB8AC3E}">
        <p14:creationId xmlns:p14="http://schemas.microsoft.com/office/powerpoint/2010/main" val="1508560198"/>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idx="10"/>
          </p:nvPr>
        </p:nvSpPr>
        <p:spPr/>
        <p:txBody>
          <a:bodyPr/>
          <a:lstStyle/>
          <a:p>
            <a:pPr>
              <a:defRPr/>
            </a:pPr>
            <a:r>
              <a:rPr lang="en-US" altLang="ja-JP" smtClean="0"/>
              <a:t>Slide </a:t>
            </a:r>
            <a:fld id="{8F78FDF7-F6F4-4B9B-A118-C4B60A9BE3AC}" type="slidenum">
              <a:rPr lang="en-US" altLang="ja-JP" smtClean="0"/>
              <a:pPr>
                <a:defRPr/>
              </a:pPr>
              <a:t>10</a:t>
            </a:fld>
            <a:endParaRPr lang="en-US" altLang="ja-JP" dirty="0"/>
          </a:p>
        </p:txBody>
      </p:sp>
      <p:pic>
        <p:nvPicPr>
          <p:cNvPr id="3"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620689"/>
            <a:ext cx="9144000" cy="5832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AutoShape 7"/>
          <p:cNvSpPr>
            <a:spLocks noChangeArrowheads="1"/>
          </p:cNvSpPr>
          <p:nvPr/>
        </p:nvSpPr>
        <p:spPr bwMode="auto">
          <a:xfrm>
            <a:off x="622300" y="5914157"/>
            <a:ext cx="8001000" cy="611187"/>
          </a:xfrm>
          <a:prstGeom prst="roundRect">
            <a:avLst>
              <a:gd name="adj" fmla="val 16667"/>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008000"/>
                </a:solidFill>
                <a:round/>
                <a:headEnd/>
                <a:tailEnd type="none" w="lg" len="lg"/>
              </a14:hiddenLine>
            </a:ext>
          </a:extLst>
        </p:spPr>
        <p:txBody>
          <a:bodyPr wrap="none" anchor="ctr">
            <a:spAutoFit/>
          </a:bodyPr>
          <a:lstStyle/>
          <a:p>
            <a:pPr fontAlgn="base">
              <a:lnSpc>
                <a:spcPct val="60000"/>
              </a:lnSpc>
              <a:spcBef>
                <a:spcPct val="50000"/>
              </a:spcBef>
              <a:spcAft>
                <a:spcPct val="0"/>
              </a:spcAft>
              <a:defRPr/>
            </a:pPr>
            <a:r>
              <a:rPr lang="en-US" altLang="ja-JP" dirty="0">
                <a:solidFill>
                  <a:srgbClr val="FFFFFF"/>
                </a:solidFill>
                <a:effectLst>
                  <a:outerShdw blurRad="38100" dist="38100" dir="2700000" algn="tl">
                    <a:srgbClr val="C0C0C0"/>
                  </a:outerShdw>
                </a:effectLst>
                <a:latin typeface="Times New Roman" pitchFamily="18" charset="0"/>
              </a:rPr>
              <a:t>Courtesy of Prof. Jay Lee, NSF I/UCRC on Intelligent Maintenance Systems (IMS), </a:t>
            </a:r>
          </a:p>
          <a:p>
            <a:pPr fontAlgn="base">
              <a:lnSpc>
                <a:spcPct val="60000"/>
              </a:lnSpc>
              <a:spcBef>
                <a:spcPct val="50000"/>
              </a:spcBef>
              <a:spcAft>
                <a:spcPct val="0"/>
              </a:spcAft>
              <a:defRPr/>
            </a:pPr>
            <a:r>
              <a:rPr lang="en-US" altLang="ja-JP" dirty="0" err="1">
                <a:solidFill>
                  <a:srgbClr val="FFFFFF"/>
                </a:solidFill>
                <a:effectLst>
                  <a:outerShdw blurRad="38100" dist="38100" dir="2700000" algn="tl">
                    <a:srgbClr val="C0C0C0"/>
                  </a:outerShdw>
                </a:effectLst>
                <a:latin typeface="Times New Roman" pitchFamily="18" charset="0"/>
              </a:rPr>
              <a:t>Univ</a:t>
            </a:r>
            <a:r>
              <a:rPr lang="en-US" altLang="ja-JP" dirty="0">
                <a:solidFill>
                  <a:srgbClr val="FFFFFF"/>
                </a:solidFill>
                <a:effectLst>
                  <a:outerShdw blurRad="38100" dist="38100" dir="2700000" algn="tl">
                    <a:srgbClr val="C0C0C0"/>
                  </a:outerShdw>
                </a:effectLst>
                <a:latin typeface="Times New Roman" pitchFamily="18" charset="0"/>
              </a:rPr>
              <a:t>, of Cincinnati</a:t>
            </a:r>
          </a:p>
        </p:txBody>
      </p:sp>
      <p:sp>
        <p:nvSpPr>
          <p:cNvPr id="5" name="Text Box 26"/>
          <p:cNvSpPr txBox="1">
            <a:spLocks noChangeArrowheads="1"/>
          </p:cNvSpPr>
          <p:nvPr/>
        </p:nvSpPr>
        <p:spPr bwMode="auto">
          <a:xfrm rot="-206318">
            <a:off x="874499" y="4578903"/>
            <a:ext cx="7182334" cy="579438"/>
          </a:xfrm>
          <a:prstGeom prst="rect">
            <a:avLst/>
          </a:prstGeom>
          <a:ln/>
          <a:extLst/>
        </p:spPr>
        <p:style>
          <a:lnRef idx="0">
            <a:schemeClr val="accent2"/>
          </a:lnRef>
          <a:fillRef idx="3">
            <a:schemeClr val="accent2"/>
          </a:fillRef>
          <a:effectRef idx="3">
            <a:schemeClr val="accent2"/>
          </a:effectRef>
          <a:fontRef idx="minor">
            <a:schemeClr val="lt1"/>
          </a:fontRef>
        </p:style>
        <p:txBody>
          <a:bodyPr wrap="square">
            <a:spAutoFit/>
          </a:bodyPr>
          <a:lstStyle>
            <a:lvl1pPr algn="l">
              <a:spcBef>
                <a:spcPct val="0"/>
              </a:spcBef>
              <a:defRPr kumimoji="1" sz="2400">
                <a:solidFill>
                  <a:schemeClr val="tx1"/>
                </a:solidFill>
                <a:latin typeface="Times New Roman" pitchFamily="18" charset="0"/>
                <a:ea typeface="ＭＳ Ｐゴシック" pitchFamily="50" charset="-128"/>
              </a:defRPr>
            </a:lvl1pPr>
            <a:lvl2pPr marL="37931725" indent="-37474525" algn="l">
              <a:spcBef>
                <a:spcPct val="0"/>
              </a:spcBef>
              <a:defRPr kumimoji="1" sz="2400">
                <a:solidFill>
                  <a:schemeClr val="tx1"/>
                </a:solidFill>
                <a:latin typeface="Times New Roman" pitchFamily="18" charset="0"/>
                <a:ea typeface="ＭＳ Ｐゴシック" pitchFamily="50" charset="-128"/>
              </a:defRPr>
            </a:lvl2pPr>
            <a:lvl3pPr>
              <a:spcBef>
                <a:spcPct val="0"/>
              </a:spcBef>
              <a:defRPr kumimoji="1" sz="2400">
                <a:solidFill>
                  <a:schemeClr val="tx1"/>
                </a:solidFill>
                <a:latin typeface="Times New Roman" pitchFamily="18" charset="0"/>
                <a:ea typeface="ＭＳ Ｐゴシック" pitchFamily="50" charset="-128"/>
              </a:defRPr>
            </a:lvl3pPr>
            <a:lvl4pPr>
              <a:spcBef>
                <a:spcPct val="0"/>
              </a:spcBef>
              <a:defRPr kumimoji="1" sz="2400">
                <a:solidFill>
                  <a:schemeClr val="tx1"/>
                </a:solidFill>
                <a:latin typeface="Times New Roman" pitchFamily="18" charset="0"/>
                <a:ea typeface="ＭＳ Ｐゴシック" pitchFamily="50" charset="-128"/>
              </a:defRPr>
            </a:lvl4pPr>
            <a:lvl5pPr>
              <a:spcBef>
                <a:spcPct val="0"/>
              </a:spcBef>
              <a:defRPr kumimoji="1" sz="2400">
                <a:solidFill>
                  <a:schemeClr val="tx1"/>
                </a:solidFill>
                <a:latin typeface="Times New Roman" pitchFamily="18" charset="0"/>
                <a:ea typeface="ＭＳ Ｐゴシック" pitchFamily="50" charset="-128"/>
              </a:defRPr>
            </a:lvl5pPr>
            <a:lvl6pPr marL="457200" fontAlgn="base">
              <a:spcBef>
                <a:spcPct val="0"/>
              </a:spcBef>
              <a:spcAft>
                <a:spcPct val="0"/>
              </a:spcAft>
              <a:defRPr kumimoji="1" sz="2400">
                <a:solidFill>
                  <a:schemeClr val="tx1"/>
                </a:solidFill>
                <a:latin typeface="Times New Roman" pitchFamily="18" charset="0"/>
                <a:ea typeface="ＭＳ Ｐゴシック" pitchFamily="50" charset="-128"/>
              </a:defRPr>
            </a:lvl6pPr>
            <a:lvl7pPr marL="914400" fontAlgn="base">
              <a:spcBef>
                <a:spcPct val="0"/>
              </a:spcBef>
              <a:spcAft>
                <a:spcPct val="0"/>
              </a:spcAft>
              <a:defRPr kumimoji="1" sz="2400">
                <a:solidFill>
                  <a:schemeClr val="tx1"/>
                </a:solidFill>
                <a:latin typeface="Times New Roman" pitchFamily="18" charset="0"/>
                <a:ea typeface="ＭＳ Ｐゴシック" pitchFamily="50" charset="-128"/>
              </a:defRPr>
            </a:lvl7pPr>
            <a:lvl8pPr marL="1371600" fontAlgn="base">
              <a:spcBef>
                <a:spcPct val="0"/>
              </a:spcBef>
              <a:spcAft>
                <a:spcPct val="0"/>
              </a:spcAft>
              <a:defRPr kumimoji="1" sz="2400">
                <a:solidFill>
                  <a:schemeClr val="tx1"/>
                </a:solidFill>
                <a:latin typeface="Times New Roman" pitchFamily="18" charset="0"/>
                <a:ea typeface="ＭＳ Ｐゴシック" pitchFamily="50" charset="-128"/>
              </a:defRPr>
            </a:lvl8pPr>
            <a:lvl9pPr marL="1828800"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pPr algn="ctr" fontAlgn="base">
              <a:spcBef>
                <a:spcPct val="50000"/>
              </a:spcBef>
              <a:spcAft>
                <a:spcPct val="0"/>
              </a:spcAft>
              <a:defRPr/>
            </a:pPr>
            <a:r>
              <a:rPr lang="en-US" altLang="ja-JP" sz="3200" dirty="0" smtClean="0">
                <a:solidFill>
                  <a:srgbClr val="FFFFFF"/>
                </a:solidFill>
                <a:latin typeface="ＭＳ Ｐゴシック" pitchFamily="50" charset="-128"/>
              </a:rPr>
              <a:t>To accelerate Development Speed</a:t>
            </a:r>
            <a:endParaRPr lang="ja-JP" altLang="en-US" sz="3200" dirty="0" smtClean="0">
              <a:solidFill>
                <a:srgbClr val="FFFFFF"/>
              </a:solidFill>
              <a:latin typeface="ＭＳ Ｐゴシック" pitchFamily="50" charset="-128"/>
            </a:endParaRPr>
          </a:p>
        </p:txBody>
      </p:sp>
      <p:sp>
        <p:nvSpPr>
          <p:cNvPr id="6" name="Text Box 26"/>
          <p:cNvSpPr txBox="1">
            <a:spLocks noChangeArrowheads="1"/>
          </p:cNvSpPr>
          <p:nvPr/>
        </p:nvSpPr>
        <p:spPr bwMode="auto">
          <a:xfrm rot="-206318">
            <a:off x="300831" y="5127868"/>
            <a:ext cx="8643938" cy="579438"/>
          </a:xfrm>
          <a:prstGeom prst="rect">
            <a:avLst/>
          </a:prstGeom>
          <a:ln/>
          <a:extLst/>
        </p:spPr>
        <p:style>
          <a:lnRef idx="0">
            <a:schemeClr val="accent2"/>
          </a:lnRef>
          <a:fillRef idx="3">
            <a:schemeClr val="accent2"/>
          </a:fillRef>
          <a:effectRef idx="3">
            <a:schemeClr val="accent2"/>
          </a:effectRef>
          <a:fontRef idx="minor">
            <a:schemeClr val="lt1"/>
          </a:fontRef>
        </p:style>
        <p:txBody>
          <a:bodyPr>
            <a:spAutoFit/>
          </a:bodyPr>
          <a:lstStyle>
            <a:lvl1pPr algn="l">
              <a:spcBef>
                <a:spcPct val="0"/>
              </a:spcBef>
              <a:defRPr kumimoji="1" sz="2400">
                <a:solidFill>
                  <a:schemeClr val="tx1"/>
                </a:solidFill>
                <a:latin typeface="Times New Roman" pitchFamily="18" charset="0"/>
                <a:ea typeface="ＭＳ Ｐゴシック" pitchFamily="50" charset="-128"/>
              </a:defRPr>
            </a:lvl1pPr>
            <a:lvl2pPr marL="37931725" indent="-37474525" algn="l">
              <a:spcBef>
                <a:spcPct val="0"/>
              </a:spcBef>
              <a:defRPr kumimoji="1" sz="2400">
                <a:solidFill>
                  <a:schemeClr val="tx1"/>
                </a:solidFill>
                <a:latin typeface="Times New Roman" pitchFamily="18" charset="0"/>
                <a:ea typeface="ＭＳ Ｐゴシック" pitchFamily="50" charset="-128"/>
              </a:defRPr>
            </a:lvl2pPr>
            <a:lvl3pPr>
              <a:spcBef>
                <a:spcPct val="0"/>
              </a:spcBef>
              <a:defRPr kumimoji="1" sz="2400">
                <a:solidFill>
                  <a:schemeClr val="tx1"/>
                </a:solidFill>
                <a:latin typeface="Times New Roman" pitchFamily="18" charset="0"/>
                <a:ea typeface="ＭＳ Ｐゴシック" pitchFamily="50" charset="-128"/>
              </a:defRPr>
            </a:lvl3pPr>
            <a:lvl4pPr>
              <a:spcBef>
                <a:spcPct val="0"/>
              </a:spcBef>
              <a:defRPr kumimoji="1" sz="2400">
                <a:solidFill>
                  <a:schemeClr val="tx1"/>
                </a:solidFill>
                <a:latin typeface="Times New Roman" pitchFamily="18" charset="0"/>
                <a:ea typeface="ＭＳ Ｐゴシック" pitchFamily="50" charset="-128"/>
              </a:defRPr>
            </a:lvl4pPr>
            <a:lvl5pPr>
              <a:spcBef>
                <a:spcPct val="0"/>
              </a:spcBef>
              <a:defRPr kumimoji="1" sz="2400">
                <a:solidFill>
                  <a:schemeClr val="tx1"/>
                </a:solidFill>
                <a:latin typeface="Times New Roman" pitchFamily="18" charset="0"/>
                <a:ea typeface="ＭＳ Ｐゴシック" pitchFamily="50" charset="-128"/>
              </a:defRPr>
            </a:lvl5pPr>
            <a:lvl6pPr marL="457200" fontAlgn="base">
              <a:spcBef>
                <a:spcPct val="0"/>
              </a:spcBef>
              <a:spcAft>
                <a:spcPct val="0"/>
              </a:spcAft>
              <a:defRPr kumimoji="1" sz="2400">
                <a:solidFill>
                  <a:schemeClr val="tx1"/>
                </a:solidFill>
                <a:latin typeface="Times New Roman" pitchFamily="18" charset="0"/>
                <a:ea typeface="ＭＳ Ｐゴシック" pitchFamily="50" charset="-128"/>
              </a:defRPr>
            </a:lvl6pPr>
            <a:lvl7pPr marL="914400" fontAlgn="base">
              <a:spcBef>
                <a:spcPct val="0"/>
              </a:spcBef>
              <a:spcAft>
                <a:spcPct val="0"/>
              </a:spcAft>
              <a:defRPr kumimoji="1" sz="2400">
                <a:solidFill>
                  <a:schemeClr val="tx1"/>
                </a:solidFill>
                <a:latin typeface="Times New Roman" pitchFamily="18" charset="0"/>
                <a:ea typeface="ＭＳ Ｐゴシック" pitchFamily="50" charset="-128"/>
              </a:defRPr>
            </a:lvl7pPr>
            <a:lvl8pPr marL="1371600" fontAlgn="base">
              <a:spcBef>
                <a:spcPct val="0"/>
              </a:spcBef>
              <a:spcAft>
                <a:spcPct val="0"/>
              </a:spcAft>
              <a:defRPr kumimoji="1" sz="2400">
                <a:solidFill>
                  <a:schemeClr val="tx1"/>
                </a:solidFill>
                <a:latin typeface="Times New Roman" pitchFamily="18" charset="0"/>
                <a:ea typeface="ＭＳ Ｐゴシック" pitchFamily="50" charset="-128"/>
              </a:defRPr>
            </a:lvl8pPr>
            <a:lvl9pPr marL="1828800"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pPr algn="ctr" fontAlgn="base">
              <a:spcBef>
                <a:spcPct val="50000"/>
              </a:spcBef>
              <a:spcAft>
                <a:spcPct val="0"/>
              </a:spcAft>
              <a:defRPr/>
            </a:pPr>
            <a:r>
              <a:rPr lang="en-US" altLang="ja-JP" sz="3200" dirty="0" smtClean="0">
                <a:solidFill>
                  <a:srgbClr val="FFFFFF"/>
                </a:solidFill>
                <a:latin typeface="ＭＳ Ｐゴシック" pitchFamily="50" charset="-128"/>
              </a:rPr>
              <a:t>We have to consider a new approach to develop!</a:t>
            </a:r>
            <a:endParaRPr lang="ja-JP" altLang="en-US" sz="3200" dirty="0" smtClean="0">
              <a:solidFill>
                <a:srgbClr val="FFFFFF"/>
              </a:solidFill>
              <a:latin typeface="ＭＳ Ｐゴシック" pitchFamily="50" charset="-128"/>
            </a:endParaRPr>
          </a:p>
        </p:txBody>
      </p:sp>
      <p:sp>
        <p:nvSpPr>
          <p:cNvPr id="7" name="正方形/長方形 6"/>
          <p:cNvSpPr/>
          <p:nvPr/>
        </p:nvSpPr>
        <p:spPr bwMode="auto">
          <a:xfrm>
            <a:off x="7668344" y="620689"/>
            <a:ext cx="1475656" cy="576063"/>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charset="0"/>
              <a:buNone/>
              <a:tabLst/>
            </a:pPr>
            <a:endParaRPr kumimoji="0" lang="ja-JP" altLang="en-US" sz="1200" b="0" i="0" u="none" strike="noStrike" cap="none" normalizeH="0" baseline="0">
              <a:ln>
                <a:noFill/>
              </a:ln>
              <a:solidFill>
                <a:schemeClr val="bg1"/>
              </a:solidFill>
              <a:effectLst/>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4687423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by="(-#ppt_w*2)" calcmode="lin" valueType="num">
                                      <p:cBhvr rctx="PPT">
                                        <p:cTn id="7" dur="500" autoRev="1" fill="hold">
                                          <p:stCondLst>
                                            <p:cond delay="0"/>
                                          </p:stCondLst>
                                        </p:cTn>
                                        <p:tgtEl>
                                          <p:spTgt spid="5"/>
                                        </p:tgtEl>
                                        <p:attrNameLst>
                                          <p:attrName>ppt_w</p:attrName>
                                        </p:attrNameLst>
                                      </p:cBhvr>
                                    </p:anim>
                                    <p:anim by="(#ppt_w*0.50)" calcmode="lin" valueType="num">
                                      <p:cBhvr>
                                        <p:cTn id="8" dur="500" decel="50000" autoRev="1" fill="hold">
                                          <p:stCondLst>
                                            <p:cond delay="0"/>
                                          </p:stCondLst>
                                        </p:cTn>
                                        <p:tgtEl>
                                          <p:spTgt spid="5"/>
                                        </p:tgtEl>
                                        <p:attrNameLst>
                                          <p:attrName>ppt_x</p:attrName>
                                        </p:attrNameLst>
                                      </p:cBhvr>
                                    </p:anim>
                                    <p:anim from="(-#ppt_h/2)" to="(#ppt_y)" calcmode="lin" valueType="num">
                                      <p:cBhvr>
                                        <p:cTn id="9" dur="1000" fill="hold">
                                          <p:stCondLst>
                                            <p:cond delay="0"/>
                                          </p:stCondLst>
                                        </p:cTn>
                                        <p:tgtEl>
                                          <p:spTgt spid="5"/>
                                        </p:tgtEl>
                                        <p:attrNameLst>
                                          <p:attrName>ppt_y</p:attrName>
                                        </p:attrNameLst>
                                      </p:cBhvr>
                                    </p:anim>
                                    <p:animRot by="21600000">
                                      <p:cBhvr>
                                        <p:cTn id="10" dur="1000" fill="hold">
                                          <p:stCondLst>
                                            <p:cond delay="0"/>
                                          </p:stCondLst>
                                        </p:cTn>
                                        <p:tgtEl>
                                          <p:spTgt spid="5"/>
                                        </p:tgtEl>
                                        <p:attrNameLst>
                                          <p:attrName>r</p:attrName>
                                        </p:attrNameLst>
                                      </p:cBhvr>
                                    </p:animRot>
                                  </p:childTnLst>
                                </p:cTn>
                              </p:par>
                            </p:childTnLst>
                          </p:cTn>
                        </p:par>
                        <p:par>
                          <p:cTn id="11" fill="hold">
                            <p:stCondLst>
                              <p:cond delay="1000"/>
                            </p:stCondLst>
                            <p:childTnLst>
                              <p:par>
                                <p:cTn id="12" presetID="56" presetClass="entr" presetSubtype="0"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 by="(-#ppt_w*2)" calcmode="lin" valueType="num">
                                      <p:cBhvr rctx="PPT">
                                        <p:cTn id="14" dur="500" autoRev="1" fill="hold">
                                          <p:stCondLst>
                                            <p:cond delay="0"/>
                                          </p:stCondLst>
                                        </p:cTn>
                                        <p:tgtEl>
                                          <p:spTgt spid="6"/>
                                        </p:tgtEl>
                                        <p:attrNameLst>
                                          <p:attrName>ppt_w</p:attrName>
                                        </p:attrNameLst>
                                      </p:cBhvr>
                                    </p:anim>
                                    <p:anim by="(#ppt_w*0.50)" calcmode="lin" valueType="num">
                                      <p:cBhvr>
                                        <p:cTn id="15" dur="500" decel="50000" autoRev="1" fill="hold">
                                          <p:stCondLst>
                                            <p:cond delay="0"/>
                                          </p:stCondLst>
                                        </p:cTn>
                                        <p:tgtEl>
                                          <p:spTgt spid="6"/>
                                        </p:tgtEl>
                                        <p:attrNameLst>
                                          <p:attrName>ppt_x</p:attrName>
                                        </p:attrNameLst>
                                      </p:cBhvr>
                                    </p:anim>
                                    <p:anim from="(-#ppt_h/2)" to="(#ppt_y)" calcmode="lin" valueType="num">
                                      <p:cBhvr>
                                        <p:cTn id="16" dur="1000" fill="hold">
                                          <p:stCondLst>
                                            <p:cond delay="0"/>
                                          </p:stCondLst>
                                        </p:cTn>
                                        <p:tgtEl>
                                          <p:spTgt spid="6"/>
                                        </p:tgtEl>
                                        <p:attrNameLst>
                                          <p:attrName>ppt_y</p:attrName>
                                        </p:attrNameLst>
                                      </p:cBhvr>
                                    </p:anim>
                                    <p:animRot by="21600000">
                                      <p:cBhvr>
                                        <p:cTn id="17" dur="1000" fill="hold">
                                          <p:stCondLst>
                                            <p:cond delay="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idx="10"/>
          </p:nvPr>
        </p:nvSpPr>
        <p:spPr/>
        <p:txBody>
          <a:bodyPr/>
          <a:lstStyle/>
          <a:p>
            <a:pPr>
              <a:defRPr/>
            </a:pPr>
            <a:r>
              <a:rPr lang="en-US" altLang="ja-JP" smtClean="0"/>
              <a:t>Slide </a:t>
            </a:r>
            <a:fld id="{8F78FDF7-F6F4-4B9B-A118-C4B60A9BE3AC}" type="slidenum">
              <a:rPr lang="en-US" altLang="ja-JP" smtClean="0"/>
              <a:pPr>
                <a:defRPr/>
              </a:pPr>
              <a:t>11</a:t>
            </a:fld>
            <a:endParaRPr lang="en-US" altLang="ja-JP" dirty="0"/>
          </a:p>
        </p:txBody>
      </p:sp>
      <p:sp>
        <p:nvSpPr>
          <p:cNvPr id="3" name="Rectangle 2"/>
          <p:cNvSpPr txBox="1">
            <a:spLocks noChangeArrowheads="1"/>
          </p:cNvSpPr>
          <p:nvPr/>
        </p:nvSpPr>
        <p:spPr bwMode="auto">
          <a:xfrm>
            <a:off x="0" y="1151934"/>
            <a:ext cx="6288088" cy="461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t" anchorCtr="0" compatLnSpc="1">
            <a:prstTxWarp prst="textNoShape">
              <a:avLst/>
            </a:prstTxWarp>
            <a:spAutoFit/>
          </a:bodyPr>
          <a:lstStyle>
            <a:lvl1pPr algn="ctr" defTabSz="449263" rtl="0" eaLnBrk="0" fontAlgn="base" hangingPunct="0">
              <a:spcBef>
                <a:spcPct val="0"/>
              </a:spcBef>
              <a:spcAft>
                <a:spcPct val="0"/>
              </a:spcAft>
              <a:buClr>
                <a:srgbClr val="000000"/>
              </a:buClr>
              <a:buSzPct val="100000"/>
              <a:buFont typeface="Times New Roman" pitchFamily="18" charset="0"/>
              <a:defRPr sz="4000">
                <a:solidFill>
                  <a:srgbClr val="000000"/>
                </a:solidFill>
                <a:latin typeface="+mj-lt"/>
                <a:ea typeface="ＭＳ Ｐゴシック" pitchFamily="50" charset="-128"/>
                <a:cs typeface="+mj-cs"/>
              </a:defRPr>
            </a:lvl1pPr>
            <a:lvl2pPr algn="ctr" defTabSz="449263" rtl="0" eaLnBrk="0" fontAlgn="base" hangingPunct="0">
              <a:spcBef>
                <a:spcPct val="0"/>
              </a:spcBef>
              <a:spcAft>
                <a:spcPct val="0"/>
              </a:spcAft>
              <a:buClr>
                <a:srgbClr val="000000"/>
              </a:buClr>
              <a:buSzPct val="100000"/>
              <a:buFont typeface="Times New Roman" pitchFamily="18" charset="0"/>
              <a:defRPr sz="4000">
                <a:solidFill>
                  <a:srgbClr val="000000"/>
                </a:solidFill>
                <a:latin typeface="Arial" charset="0"/>
                <a:ea typeface="ＭＳ Ｐゴシック" pitchFamily="50" charset="-128"/>
                <a:cs typeface="ＭＳ Ｐゴシック" charset="0"/>
              </a:defRPr>
            </a:lvl2pPr>
            <a:lvl3pPr algn="ctr" defTabSz="449263" rtl="0" eaLnBrk="0" fontAlgn="base" hangingPunct="0">
              <a:spcBef>
                <a:spcPct val="0"/>
              </a:spcBef>
              <a:spcAft>
                <a:spcPct val="0"/>
              </a:spcAft>
              <a:buClr>
                <a:srgbClr val="000000"/>
              </a:buClr>
              <a:buSzPct val="100000"/>
              <a:buFont typeface="Times New Roman" pitchFamily="18" charset="0"/>
              <a:defRPr sz="4000">
                <a:solidFill>
                  <a:srgbClr val="000000"/>
                </a:solidFill>
                <a:latin typeface="Arial" charset="0"/>
                <a:ea typeface="ＭＳ Ｐゴシック" pitchFamily="50" charset="-128"/>
                <a:cs typeface="ＭＳ Ｐゴシック" charset="0"/>
              </a:defRPr>
            </a:lvl3pPr>
            <a:lvl4pPr algn="ctr" defTabSz="449263" rtl="0" eaLnBrk="0" fontAlgn="base" hangingPunct="0">
              <a:spcBef>
                <a:spcPct val="0"/>
              </a:spcBef>
              <a:spcAft>
                <a:spcPct val="0"/>
              </a:spcAft>
              <a:buClr>
                <a:srgbClr val="000000"/>
              </a:buClr>
              <a:buSzPct val="100000"/>
              <a:buFont typeface="Times New Roman" pitchFamily="18" charset="0"/>
              <a:defRPr sz="4000">
                <a:solidFill>
                  <a:srgbClr val="000000"/>
                </a:solidFill>
                <a:latin typeface="Arial" charset="0"/>
                <a:ea typeface="ＭＳ Ｐゴシック" pitchFamily="50" charset="-128"/>
                <a:cs typeface="ＭＳ Ｐゴシック" charset="0"/>
              </a:defRPr>
            </a:lvl4pPr>
            <a:lvl5pPr algn="ctr" defTabSz="449263" rtl="0" eaLnBrk="0" fontAlgn="base" hangingPunct="0">
              <a:spcBef>
                <a:spcPct val="0"/>
              </a:spcBef>
              <a:spcAft>
                <a:spcPct val="0"/>
              </a:spcAft>
              <a:buClr>
                <a:srgbClr val="000000"/>
              </a:buClr>
              <a:buSzPct val="100000"/>
              <a:buFont typeface="Times New Roman" pitchFamily="18" charset="0"/>
              <a:defRPr sz="4000">
                <a:solidFill>
                  <a:srgbClr val="000000"/>
                </a:solidFill>
                <a:latin typeface="Arial" charset="0"/>
                <a:ea typeface="ＭＳ Ｐゴシック" pitchFamily="50" charset="-128"/>
                <a:cs typeface="ＭＳ Ｐゴシック" charset="0"/>
              </a:defRPr>
            </a:lvl5pPr>
            <a:lvl6pPr marL="2514600" indent="-228600" algn="ctr" defTabSz="449263" rtl="0" eaLnBrk="0" fontAlgn="base" hangingPunct="0">
              <a:spcBef>
                <a:spcPct val="0"/>
              </a:spcBef>
              <a:spcAft>
                <a:spcPct val="0"/>
              </a:spcAft>
              <a:buClr>
                <a:srgbClr val="000000"/>
              </a:buClr>
              <a:buSzPct val="100000"/>
              <a:buFont typeface="Times New Roman" charset="0"/>
              <a:defRPr sz="4000">
                <a:solidFill>
                  <a:srgbClr val="000000"/>
                </a:solidFill>
                <a:latin typeface="Arial" charset="0"/>
                <a:ea typeface="ＭＳ Ｐゴシック" charset="0"/>
                <a:cs typeface="ＭＳ Ｐゴシック" charset="0"/>
              </a:defRPr>
            </a:lvl6pPr>
            <a:lvl7pPr marL="2971800" indent="-228600" algn="ctr" defTabSz="449263" rtl="0" eaLnBrk="0" fontAlgn="base" hangingPunct="0">
              <a:spcBef>
                <a:spcPct val="0"/>
              </a:spcBef>
              <a:spcAft>
                <a:spcPct val="0"/>
              </a:spcAft>
              <a:buClr>
                <a:srgbClr val="000000"/>
              </a:buClr>
              <a:buSzPct val="100000"/>
              <a:buFont typeface="Times New Roman" charset="0"/>
              <a:defRPr sz="4000">
                <a:solidFill>
                  <a:srgbClr val="000000"/>
                </a:solidFill>
                <a:latin typeface="Arial" charset="0"/>
                <a:ea typeface="ＭＳ Ｐゴシック" charset="0"/>
                <a:cs typeface="ＭＳ Ｐゴシック" charset="0"/>
              </a:defRPr>
            </a:lvl7pPr>
            <a:lvl8pPr marL="3429000" indent="-228600" algn="ctr" defTabSz="449263" rtl="0" eaLnBrk="0" fontAlgn="base" hangingPunct="0">
              <a:spcBef>
                <a:spcPct val="0"/>
              </a:spcBef>
              <a:spcAft>
                <a:spcPct val="0"/>
              </a:spcAft>
              <a:buClr>
                <a:srgbClr val="000000"/>
              </a:buClr>
              <a:buSzPct val="100000"/>
              <a:buFont typeface="Times New Roman" charset="0"/>
              <a:defRPr sz="4000">
                <a:solidFill>
                  <a:srgbClr val="000000"/>
                </a:solidFill>
                <a:latin typeface="Arial" charset="0"/>
                <a:ea typeface="ＭＳ Ｐゴシック" charset="0"/>
                <a:cs typeface="ＭＳ Ｐゴシック" charset="0"/>
              </a:defRPr>
            </a:lvl8pPr>
            <a:lvl9pPr marL="3886200" indent="-228600" algn="ctr" defTabSz="449263" rtl="0" eaLnBrk="0" fontAlgn="base" hangingPunct="0">
              <a:spcBef>
                <a:spcPct val="0"/>
              </a:spcBef>
              <a:spcAft>
                <a:spcPct val="0"/>
              </a:spcAft>
              <a:buClr>
                <a:srgbClr val="000000"/>
              </a:buClr>
              <a:buSzPct val="100000"/>
              <a:buFont typeface="Times New Roman" charset="0"/>
              <a:defRPr sz="4000">
                <a:solidFill>
                  <a:srgbClr val="000000"/>
                </a:solidFill>
                <a:latin typeface="Arial" charset="0"/>
                <a:ea typeface="ＭＳ Ｐゴシック" charset="0"/>
                <a:cs typeface="ＭＳ Ｐゴシック" charset="0"/>
              </a:defRPr>
            </a:lvl9pPr>
          </a:lstStyle>
          <a:p>
            <a:pPr eaLnBrk="1" hangingPunct="1">
              <a:defRPr/>
            </a:pPr>
            <a:r>
              <a:rPr kumimoji="0" lang="en-US" altLang="ja-JP" sz="2400" kern="0" smtClean="0"/>
              <a:t>&lt; Conventional Development Procedure</a:t>
            </a:r>
            <a:r>
              <a:rPr kumimoji="0" lang="ja-JP" altLang="en-US" sz="2400" kern="0" smtClean="0"/>
              <a:t> </a:t>
            </a:r>
            <a:r>
              <a:rPr kumimoji="0" lang="en-US" altLang="ja-JP" sz="2400" kern="0" smtClean="0"/>
              <a:t>&gt;</a:t>
            </a:r>
            <a:endParaRPr kumimoji="0" lang="en-US" altLang="ja-JP" sz="2400" kern="0" dirty="0" smtClean="0"/>
          </a:p>
        </p:txBody>
      </p:sp>
      <p:sp>
        <p:nvSpPr>
          <p:cNvPr id="4" name="Rectangle 5"/>
          <p:cNvSpPr>
            <a:spLocks noChangeArrowheads="1"/>
          </p:cNvSpPr>
          <p:nvPr/>
        </p:nvSpPr>
        <p:spPr bwMode="auto">
          <a:xfrm>
            <a:off x="0" y="693436"/>
            <a:ext cx="9144000" cy="503316"/>
          </a:xfrm>
          <a:prstGeom prst="rect">
            <a:avLst/>
          </a:prstGeom>
          <a:gradFill rotWithShape="1">
            <a:gsLst>
              <a:gs pos="0">
                <a:srgbClr val="C71444"/>
              </a:gs>
              <a:gs pos="100000">
                <a:srgbClr val="000000"/>
              </a:gs>
            </a:gsLst>
            <a:lin ang="0" scaled="1"/>
          </a:gra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lnSpc>
                <a:spcPct val="80000"/>
              </a:lnSpc>
              <a:spcBef>
                <a:spcPct val="0"/>
              </a:spcBef>
              <a:spcAft>
                <a:spcPct val="0"/>
              </a:spcAft>
              <a:defRPr/>
            </a:pPr>
            <a:r>
              <a:rPr lang="ja-JP" altLang="en-US" sz="3200" dirty="0">
                <a:solidFill>
                  <a:srgbClr val="FFFFFF"/>
                </a:solidFill>
                <a:effectLst>
                  <a:outerShdw blurRad="38100" dist="38100" dir="2700000" algn="tl">
                    <a:srgbClr val="000000"/>
                  </a:outerShdw>
                </a:effectLst>
                <a:latin typeface="Arial" pitchFamily="34" charset="0"/>
              </a:rPr>
              <a:t> </a:t>
            </a:r>
            <a:r>
              <a:rPr lang="en-US" altLang="ja-JP" sz="3200" dirty="0">
                <a:solidFill>
                  <a:srgbClr val="FFFFFF"/>
                </a:solidFill>
                <a:effectLst>
                  <a:outerShdw blurRad="38100" dist="38100" dir="2700000" algn="tl">
                    <a:srgbClr val="000000"/>
                  </a:outerShdw>
                </a:effectLst>
                <a:latin typeface="Arial" pitchFamily="34" charset="0"/>
              </a:rPr>
              <a:t>New approach to develop “</a:t>
            </a:r>
            <a:r>
              <a:rPr lang="en-US" altLang="ja-JP" sz="3200" b="1" dirty="0">
                <a:solidFill>
                  <a:srgbClr val="FFFFFF"/>
                </a:solidFill>
                <a:effectLst>
                  <a:outerShdw blurRad="38100" dist="38100" dir="2700000" algn="tl">
                    <a:srgbClr val="000000"/>
                  </a:outerShdw>
                </a:effectLst>
                <a:latin typeface="Arial" pitchFamily="34" charset="0"/>
              </a:rPr>
              <a:t>Diagnosis system</a:t>
            </a:r>
            <a:r>
              <a:rPr lang="en-US" altLang="ja-JP" sz="3200" dirty="0">
                <a:solidFill>
                  <a:srgbClr val="FFFFFF"/>
                </a:solidFill>
                <a:effectLst>
                  <a:outerShdw blurRad="38100" dist="38100" dir="2700000" algn="tl">
                    <a:srgbClr val="000000"/>
                  </a:outerShdw>
                </a:effectLst>
                <a:latin typeface="Arial" pitchFamily="34" charset="0"/>
              </a:rPr>
              <a:t>”</a:t>
            </a:r>
            <a:endParaRPr lang="ja-JP" altLang="en-US" dirty="0">
              <a:solidFill>
                <a:srgbClr val="FFFFFF"/>
              </a:solidFill>
              <a:effectLst>
                <a:outerShdw blurRad="38100" dist="38100" dir="2700000" algn="tl">
                  <a:srgbClr val="000000"/>
                </a:outerShdw>
              </a:effectLst>
              <a:latin typeface="Arial" pitchFamily="34" charset="0"/>
            </a:endParaRPr>
          </a:p>
        </p:txBody>
      </p:sp>
      <p:sp>
        <p:nvSpPr>
          <p:cNvPr id="5" name="Rectangle 20"/>
          <p:cNvSpPr>
            <a:spLocks noChangeArrowheads="1"/>
          </p:cNvSpPr>
          <p:nvPr/>
        </p:nvSpPr>
        <p:spPr bwMode="auto">
          <a:xfrm>
            <a:off x="251520" y="1659934"/>
            <a:ext cx="8281293" cy="2376488"/>
          </a:xfrm>
          <a:prstGeom prst="rect">
            <a:avLst/>
          </a:prstGeom>
          <a:noFill/>
          <a:ln w="12700">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ctr" fontAlgn="base">
              <a:lnSpc>
                <a:spcPct val="90000"/>
              </a:lnSpc>
              <a:spcBef>
                <a:spcPct val="50000"/>
              </a:spcBef>
              <a:spcAft>
                <a:spcPct val="0"/>
              </a:spcAft>
              <a:defRPr/>
            </a:pPr>
            <a:endParaRPr lang="ja-JP" altLang="en-US" sz="2000">
              <a:solidFill>
                <a:srgbClr val="000000"/>
              </a:solidFill>
              <a:effectLst>
                <a:outerShdw blurRad="38100" dist="38100" dir="2700000" algn="tl">
                  <a:srgbClr val="000000">
                    <a:alpha val="43137"/>
                  </a:srgbClr>
                </a:outerShdw>
              </a:effectLst>
              <a:latin typeface="Times New Roman" pitchFamily="18" charset="0"/>
            </a:endParaRPr>
          </a:p>
        </p:txBody>
      </p:sp>
      <p:sp>
        <p:nvSpPr>
          <p:cNvPr id="6" name="Line 21"/>
          <p:cNvSpPr>
            <a:spLocks noChangeShapeType="1"/>
          </p:cNvSpPr>
          <p:nvPr/>
        </p:nvSpPr>
        <p:spPr bwMode="auto">
          <a:xfrm flipV="1">
            <a:off x="1042988" y="1804397"/>
            <a:ext cx="0" cy="1943100"/>
          </a:xfrm>
          <a:prstGeom prst="line">
            <a:avLst/>
          </a:prstGeom>
          <a:noFill/>
          <a:ln w="127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lnSpc>
                <a:spcPct val="90000"/>
              </a:lnSpc>
              <a:spcBef>
                <a:spcPct val="50000"/>
              </a:spcBef>
              <a:spcAft>
                <a:spcPct val="0"/>
              </a:spcAft>
              <a:defRPr/>
            </a:pPr>
            <a:endParaRPr lang="ja-JP" altLang="en-US" sz="2000">
              <a:solidFill>
                <a:srgbClr val="000000"/>
              </a:solidFill>
              <a:effectLst>
                <a:outerShdw blurRad="38100" dist="38100" dir="2700000" algn="tl">
                  <a:srgbClr val="000000">
                    <a:alpha val="43137"/>
                  </a:srgbClr>
                </a:outerShdw>
              </a:effectLst>
              <a:latin typeface="Times New Roman" pitchFamily="18" charset="0"/>
            </a:endParaRPr>
          </a:p>
        </p:txBody>
      </p:sp>
      <p:sp>
        <p:nvSpPr>
          <p:cNvPr id="7" name="Line 22"/>
          <p:cNvSpPr>
            <a:spLocks noChangeShapeType="1"/>
          </p:cNvSpPr>
          <p:nvPr/>
        </p:nvSpPr>
        <p:spPr bwMode="auto">
          <a:xfrm>
            <a:off x="1042988" y="3747497"/>
            <a:ext cx="7058025" cy="0"/>
          </a:xfrm>
          <a:prstGeom prst="line">
            <a:avLst/>
          </a:prstGeom>
          <a:noFill/>
          <a:ln w="127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fontAlgn="base">
              <a:lnSpc>
                <a:spcPct val="90000"/>
              </a:lnSpc>
              <a:spcBef>
                <a:spcPct val="50000"/>
              </a:spcBef>
              <a:spcAft>
                <a:spcPct val="0"/>
              </a:spcAft>
              <a:defRPr/>
            </a:pPr>
            <a:endParaRPr lang="ja-JP" altLang="en-US" sz="2000">
              <a:solidFill>
                <a:srgbClr val="000000"/>
              </a:solidFill>
              <a:effectLst>
                <a:outerShdw blurRad="38100" dist="38100" dir="2700000" algn="tl">
                  <a:srgbClr val="000000">
                    <a:alpha val="43137"/>
                  </a:srgbClr>
                </a:outerShdw>
              </a:effectLst>
              <a:latin typeface="Times New Roman" pitchFamily="18" charset="0"/>
            </a:endParaRPr>
          </a:p>
        </p:txBody>
      </p:sp>
      <p:sp>
        <p:nvSpPr>
          <p:cNvPr id="8" name="Rectangle 23"/>
          <p:cNvSpPr>
            <a:spLocks noChangeArrowheads="1"/>
          </p:cNvSpPr>
          <p:nvPr/>
        </p:nvSpPr>
        <p:spPr bwMode="auto">
          <a:xfrm>
            <a:off x="1187450" y="2020297"/>
            <a:ext cx="288925" cy="1727200"/>
          </a:xfrm>
          <a:prstGeom prst="rect">
            <a:avLst/>
          </a:prstGeom>
          <a:gradFill rotWithShape="0">
            <a:gsLst>
              <a:gs pos="0">
                <a:srgbClr val="FF0000"/>
              </a:gs>
              <a:gs pos="50000">
                <a:schemeClr val="bg1"/>
              </a:gs>
              <a:gs pos="100000">
                <a:srgbClr val="FF0000"/>
              </a:gs>
            </a:gsLst>
            <a:lin ang="0" scaled="1"/>
          </a:gradFill>
          <a:ln w="12700" algn="ctr">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fontAlgn="base">
              <a:lnSpc>
                <a:spcPct val="90000"/>
              </a:lnSpc>
              <a:spcBef>
                <a:spcPct val="50000"/>
              </a:spcBef>
              <a:spcAft>
                <a:spcPct val="0"/>
              </a:spcAft>
              <a:defRPr/>
            </a:pPr>
            <a:endParaRPr lang="ja-JP" altLang="en-US" sz="2000">
              <a:solidFill>
                <a:srgbClr val="000000"/>
              </a:solidFill>
              <a:effectLst>
                <a:outerShdw blurRad="38100" dist="38100" dir="2700000" algn="tl">
                  <a:srgbClr val="000000">
                    <a:alpha val="43137"/>
                  </a:srgbClr>
                </a:outerShdw>
              </a:effectLst>
              <a:latin typeface="Times New Roman" pitchFamily="18" charset="0"/>
            </a:endParaRPr>
          </a:p>
        </p:txBody>
      </p:sp>
      <p:sp>
        <p:nvSpPr>
          <p:cNvPr id="9" name="Rectangle 24"/>
          <p:cNvSpPr>
            <a:spLocks noChangeArrowheads="1"/>
          </p:cNvSpPr>
          <p:nvPr/>
        </p:nvSpPr>
        <p:spPr bwMode="auto">
          <a:xfrm>
            <a:off x="1573213" y="2307634"/>
            <a:ext cx="288925" cy="1439863"/>
          </a:xfrm>
          <a:prstGeom prst="rect">
            <a:avLst/>
          </a:prstGeom>
          <a:gradFill rotWithShape="0">
            <a:gsLst>
              <a:gs pos="0">
                <a:srgbClr val="FF0000"/>
              </a:gs>
              <a:gs pos="50000">
                <a:schemeClr val="bg1"/>
              </a:gs>
              <a:gs pos="100000">
                <a:srgbClr val="FF0000"/>
              </a:gs>
            </a:gsLst>
            <a:lin ang="0" scaled="1"/>
          </a:gradFill>
          <a:ln w="12700" algn="ctr">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fontAlgn="base">
              <a:lnSpc>
                <a:spcPct val="90000"/>
              </a:lnSpc>
              <a:spcBef>
                <a:spcPct val="50000"/>
              </a:spcBef>
              <a:spcAft>
                <a:spcPct val="0"/>
              </a:spcAft>
              <a:defRPr/>
            </a:pPr>
            <a:endParaRPr lang="ja-JP" altLang="en-US" sz="2000">
              <a:solidFill>
                <a:srgbClr val="000000"/>
              </a:solidFill>
              <a:effectLst>
                <a:outerShdw blurRad="38100" dist="38100" dir="2700000" algn="tl">
                  <a:srgbClr val="000000">
                    <a:alpha val="43137"/>
                  </a:srgbClr>
                </a:outerShdw>
              </a:effectLst>
              <a:latin typeface="Times New Roman" pitchFamily="18" charset="0"/>
            </a:endParaRPr>
          </a:p>
        </p:txBody>
      </p:sp>
      <p:sp>
        <p:nvSpPr>
          <p:cNvPr id="10" name="Rectangle 25"/>
          <p:cNvSpPr>
            <a:spLocks noChangeArrowheads="1"/>
          </p:cNvSpPr>
          <p:nvPr/>
        </p:nvSpPr>
        <p:spPr bwMode="auto">
          <a:xfrm>
            <a:off x="1979613" y="2596559"/>
            <a:ext cx="288925" cy="1150938"/>
          </a:xfrm>
          <a:prstGeom prst="rect">
            <a:avLst/>
          </a:prstGeom>
          <a:gradFill rotWithShape="0">
            <a:gsLst>
              <a:gs pos="0">
                <a:srgbClr val="FF0000"/>
              </a:gs>
              <a:gs pos="50000">
                <a:schemeClr val="bg1"/>
              </a:gs>
              <a:gs pos="100000">
                <a:srgbClr val="FF0000"/>
              </a:gs>
            </a:gsLst>
            <a:lin ang="0" scaled="1"/>
          </a:gradFill>
          <a:ln w="12700" algn="ctr">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fontAlgn="base">
              <a:lnSpc>
                <a:spcPct val="90000"/>
              </a:lnSpc>
              <a:spcBef>
                <a:spcPct val="50000"/>
              </a:spcBef>
              <a:spcAft>
                <a:spcPct val="0"/>
              </a:spcAft>
              <a:defRPr/>
            </a:pPr>
            <a:endParaRPr lang="ja-JP" altLang="en-US" sz="2000">
              <a:solidFill>
                <a:srgbClr val="000000"/>
              </a:solidFill>
              <a:effectLst>
                <a:outerShdw blurRad="38100" dist="38100" dir="2700000" algn="tl">
                  <a:srgbClr val="000000">
                    <a:alpha val="43137"/>
                  </a:srgbClr>
                </a:outerShdw>
              </a:effectLst>
              <a:latin typeface="Times New Roman" pitchFamily="18" charset="0"/>
            </a:endParaRPr>
          </a:p>
        </p:txBody>
      </p:sp>
      <p:sp>
        <p:nvSpPr>
          <p:cNvPr id="11" name="Rectangle 26"/>
          <p:cNvSpPr>
            <a:spLocks noChangeArrowheads="1"/>
          </p:cNvSpPr>
          <p:nvPr/>
        </p:nvSpPr>
        <p:spPr bwMode="auto">
          <a:xfrm>
            <a:off x="2411413" y="3028359"/>
            <a:ext cx="288925" cy="719138"/>
          </a:xfrm>
          <a:prstGeom prst="rect">
            <a:avLst/>
          </a:prstGeom>
          <a:gradFill rotWithShape="0">
            <a:gsLst>
              <a:gs pos="0">
                <a:srgbClr val="FF0000"/>
              </a:gs>
              <a:gs pos="50000">
                <a:schemeClr val="bg1"/>
              </a:gs>
              <a:gs pos="100000">
                <a:srgbClr val="FF0000"/>
              </a:gs>
            </a:gsLst>
            <a:lin ang="0" scaled="1"/>
          </a:gradFill>
          <a:ln w="12700" algn="ctr">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fontAlgn="base">
              <a:lnSpc>
                <a:spcPct val="90000"/>
              </a:lnSpc>
              <a:spcBef>
                <a:spcPct val="50000"/>
              </a:spcBef>
              <a:spcAft>
                <a:spcPct val="0"/>
              </a:spcAft>
              <a:defRPr/>
            </a:pPr>
            <a:endParaRPr lang="ja-JP" altLang="en-US" sz="2000">
              <a:solidFill>
                <a:srgbClr val="000000"/>
              </a:solidFill>
              <a:effectLst>
                <a:outerShdw blurRad="38100" dist="38100" dir="2700000" algn="tl">
                  <a:srgbClr val="000000">
                    <a:alpha val="43137"/>
                  </a:srgbClr>
                </a:outerShdw>
              </a:effectLst>
              <a:latin typeface="Times New Roman" pitchFamily="18" charset="0"/>
            </a:endParaRPr>
          </a:p>
        </p:txBody>
      </p:sp>
      <p:sp>
        <p:nvSpPr>
          <p:cNvPr id="12" name="Rectangle 27"/>
          <p:cNvSpPr>
            <a:spLocks noChangeArrowheads="1"/>
          </p:cNvSpPr>
          <p:nvPr/>
        </p:nvSpPr>
        <p:spPr bwMode="auto">
          <a:xfrm>
            <a:off x="2771775" y="3244259"/>
            <a:ext cx="288925" cy="503238"/>
          </a:xfrm>
          <a:prstGeom prst="rect">
            <a:avLst/>
          </a:prstGeom>
          <a:gradFill rotWithShape="0">
            <a:gsLst>
              <a:gs pos="0">
                <a:srgbClr val="FF0000"/>
              </a:gs>
              <a:gs pos="50000">
                <a:schemeClr val="bg1"/>
              </a:gs>
              <a:gs pos="100000">
                <a:srgbClr val="FF0000"/>
              </a:gs>
            </a:gsLst>
            <a:lin ang="0" scaled="1"/>
          </a:gradFill>
          <a:ln w="12700" algn="ctr">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fontAlgn="base">
              <a:lnSpc>
                <a:spcPct val="90000"/>
              </a:lnSpc>
              <a:spcBef>
                <a:spcPct val="50000"/>
              </a:spcBef>
              <a:spcAft>
                <a:spcPct val="0"/>
              </a:spcAft>
              <a:defRPr/>
            </a:pPr>
            <a:endParaRPr lang="ja-JP" altLang="en-US" sz="2000">
              <a:solidFill>
                <a:srgbClr val="000000"/>
              </a:solidFill>
              <a:effectLst>
                <a:outerShdw blurRad="38100" dist="38100" dir="2700000" algn="tl">
                  <a:srgbClr val="000000">
                    <a:alpha val="43137"/>
                  </a:srgbClr>
                </a:outerShdw>
              </a:effectLst>
              <a:latin typeface="Times New Roman" pitchFamily="18" charset="0"/>
            </a:endParaRPr>
          </a:p>
        </p:txBody>
      </p:sp>
      <p:sp>
        <p:nvSpPr>
          <p:cNvPr id="13" name="Rectangle 28"/>
          <p:cNvSpPr>
            <a:spLocks noChangeArrowheads="1"/>
          </p:cNvSpPr>
          <p:nvPr/>
        </p:nvSpPr>
        <p:spPr bwMode="auto">
          <a:xfrm>
            <a:off x="3132138" y="3388722"/>
            <a:ext cx="288925" cy="358775"/>
          </a:xfrm>
          <a:prstGeom prst="rect">
            <a:avLst/>
          </a:prstGeom>
          <a:gradFill rotWithShape="0">
            <a:gsLst>
              <a:gs pos="0">
                <a:srgbClr val="FF0000"/>
              </a:gs>
              <a:gs pos="50000">
                <a:schemeClr val="bg1"/>
              </a:gs>
              <a:gs pos="100000">
                <a:srgbClr val="FF0000"/>
              </a:gs>
            </a:gsLst>
            <a:lin ang="0" scaled="1"/>
          </a:gradFill>
          <a:ln w="12700" algn="ctr">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fontAlgn="base">
              <a:lnSpc>
                <a:spcPct val="90000"/>
              </a:lnSpc>
              <a:spcBef>
                <a:spcPct val="50000"/>
              </a:spcBef>
              <a:spcAft>
                <a:spcPct val="0"/>
              </a:spcAft>
              <a:defRPr/>
            </a:pPr>
            <a:endParaRPr lang="ja-JP" altLang="en-US" sz="2000">
              <a:solidFill>
                <a:srgbClr val="000000"/>
              </a:solidFill>
              <a:effectLst>
                <a:outerShdw blurRad="38100" dist="38100" dir="2700000" algn="tl">
                  <a:srgbClr val="000000">
                    <a:alpha val="43137"/>
                  </a:srgbClr>
                </a:outerShdw>
              </a:effectLst>
              <a:latin typeface="Times New Roman" pitchFamily="18" charset="0"/>
            </a:endParaRPr>
          </a:p>
        </p:txBody>
      </p:sp>
      <p:sp>
        <p:nvSpPr>
          <p:cNvPr id="14" name="Rectangle 29"/>
          <p:cNvSpPr>
            <a:spLocks noChangeArrowheads="1"/>
          </p:cNvSpPr>
          <p:nvPr/>
        </p:nvSpPr>
        <p:spPr bwMode="auto">
          <a:xfrm>
            <a:off x="3492500" y="3460159"/>
            <a:ext cx="288925" cy="287338"/>
          </a:xfrm>
          <a:prstGeom prst="rect">
            <a:avLst/>
          </a:prstGeom>
          <a:gradFill rotWithShape="0">
            <a:gsLst>
              <a:gs pos="0">
                <a:srgbClr val="FF0000"/>
              </a:gs>
              <a:gs pos="50000">
                <a:schemeClr val="bg1"/>
              </a:gs>
              <a:gs pos="100000">
                <a:srgbClr val="FF0000"/>
              </a:gs>
            </a:gsLst>
            <a:lin ang="0" scaled="1"/>
          </a:gradFill>
          <a:ln w="12700" algn="ctr">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fontAlgn="base">
              <a:lnSpc>
                <a:spcPct val="90000"/>
              </a:lnSpc>
              <a:spcBef>
                <a:spcPct val="50000"/>
              </a:spcBef>
              <a:spcAft>
                <a:spcPct val="0"/>
              </a:spcAft>
              <a:defRPr/>
            </a:pPr>
            <a:endParaRPr lang="ja-JP" altLang="en-US" sz="2000">
              <a:solidFill>
                <a:srgbClr val="000000"/>
              </a:solidFill>
              <a:effectLst>
                <a:outerShdw blurRad="38100" dist="38100" dir="2700000" algn="tl">
                  <a:srgbClr val="000000">
                    <a:alpha val="43137"/>
                  </a:srgbClr>
                </a:outerShdw>
              </a:effectLst>
              <a:latin typeface="Times New Roman" pitchFamily="18" charset="0"/>
            </a:endParaRPr>
          </a:p>
        </p:txBody>
      </p:sp>
      <p:sp>
        <p:nvSpPr>
          <p:cNvPr id="15" name="Rectangle 30"/>
          <p:cNvSpPr>
            <a:spLocks noChangeArrowheads="1"/>
          </p:cNvSpPr>
          <p:nvPr/>
        </p:nvSpPr>
        <p:spPr bwMode="auto">
          <a:xfrm>
            <a:off x="3851275" y="3531597"/>
            <a:ext cx="288925" cy="215900"/>
          </a:xfrm>
          <a:prstGeom prst="rect">
            <a:avLst/>
          </a:prstGeom>
          <a:gradFill rotWithShape="0">
            <a:gsLst>
              <a:gs pos="0">
                <a:srgbClr val="FF0000"/>
              </a:gs>
              <a:gs pos="50000">
                <a:schemeClr val="bg1"/>
              </a:gs>
              <a:gs pos="100000">
                <a:srgbClr val="FF0000"/>
              </a:gs>
            </a:gsLst>
            <a:lin ang="0" scaled="1"/>
          </a:gradFill>
          <a:ln w="12700" algn="ctr">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fontAlgn="base">
              <a:lnSpc>
                <a:spcPct val="90000"/>
              </a:lnSpc>
              <a:spcBef>
                <a:spcPct val="50000"/>
              </a:spcBef>
              <a:spcAft>
                <a:spcPct val="0"/>
              </a:spcAft>
              <a:defRPr/>
            </a:pPr>
            <a:endParaRPr lang="ja-JP" altLang="en-US" sz="2000">
              <a:solidFill>
                <a:srgbClr val="000000"/>
              </a:solidFill>
              <a:effectLst>
                <a:outerShdw blurRad="38100" dist="38100" dir="2700000" algn="tl">
                  <a:srgbClr val="000000">
                    <a:alpha val="43137"/>
                  </a:srgbClr>
                </a:outerShdw>
              </a:effectLst>
              <a:latin typeface="Times New Roman" pitchFamily="18" charset="0"/>
            </a:endParaRPr>
          </a:p>
        </p:txBody>
      </p:sp>
      <p:sp>
        <p:nvSpPr>
          <p:cNvPr id="16" name="Rectangle 31"/>
          <p:cNvSpPr>
            <a:spLocks noChangeArrowheads="1"/>
          </p:cNvSpPr>
          <p:nvPr/>
        </p:nvSpPr>
        <p:spPr bwMode="auto">
          <a:xfrm>
            <a:off x="4211638" y="3531597"/>
            <a:ext cx="288925" cy="215900"/>
          </a:xfrm>
          <a:prstGeom prst="rect">
            <a:avLst/>
          </a:prstGeom>
          <a:gradFill rotWithShape="0">
            <a:gsLst>
              <a:gs pos="0">
                <a:srgbClr val="FF0000"/>
              </a:gs>
              <a:gs pos="50000">
                <a:schemeClr val="bg1"/>
              </a:gs>
              <a:gs pos="100000">
                <a:srgbClr val="FF0000"/>
              </a:gs>
            </a:gsLst>
            <a:lin ang="0" scaled="1"/>
          </a:gradFill>
          <a:ln w="12700" algn="ctr">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fontAlgn="base">
              <a:lnSpc>
                <a:spcPct val="90000"/>
              </a:lnSpc>
              <a:spcBef>
                <a:spcPct val="50000"/>
              </a:spcBef>
              <a:spcAft>
                <a:spcPct val="0"/>
              </a:spcAft>
              <a:defRPr/>
            </a:pPr>
            <a:endParaRPr lang="ja-JP" altLang="en-US" sz="2000">
              <a:solidFill>
                <a:srgbClr val="000000"/>
              </a:solidFill>
              <a:effectLst>
                <a:outerShdw blurRad="38100" dist="38100" dir="2700000" algn="tl">
                  <a:srgbClr val="000000">
                    <a:alpha val="43137"/>
                  </a:srgbClr>
                </a:outerShdw>
              </a:effectLst>
              <a:latin typeface="Times New Roman" pitchFamily="18" charset="0"/>
            </a:endParaRPr>
          </a:p>
        </p:txBody>
      </p:sp>
      <p:sp>
        <p:nvSpPr>
          <p:cNvPr id="17" name="Rectangle 32"/>
          <p:cNvSpPr>
            <a:spLocks noChangeArrowheads="1"/>
          </p:cNvSpPr>
          <p:nvPr/>
        </p:nvSpPr>
        <p:spPr bwMode="auto">
          <a:xfrm>
            <a:off x="4572000" y="3531597"/>
            <a:ext cx="288925" cy="215900"/>
          </a:xfrm>
          <a:prstGeom prst="rect">
            <a:avLst/>
          </a:prstGeom>
          <a:gradFill rotWithShape="0">
            <a:gsLst>
              <a:gs pos="0">
                <a:srgbClr val="FF0000"/>
              </a:gs>
              <a:gs pos="50000">
                <a:schemeClr val="bg1"/>
              </a:gs>
              <a:gs pos="100000">
                <a:srgbClr val="FF0000"/>
              </a:gs>
            </a:gsLst>
            <a:lin ang="0" scaled="1"/>
          </a:gradFill>
          <a:ln w="12700" algn="ctr">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fontAlgn="base">
              <a:lnSpc>
                <a:spcPct val="90000"/>
              </a:lnSpc>
              <a:spcBef>
                <a:spcPct val="50000"/>
              </a:spcBef>
              <a:spcAft>
                <a:spcPct val="0"/>
              </a:spcAft>
              <a:defRPr/>
            </a:pPr>
            <a:endParaRPr lang="ja-JP" altLang="en-US" sz="2000">
              <a:solidFill>
                <a:srgbClr val="000000"/>
              </a:solidFill>
              <a:effectLst>
                <a:outerShdw blurRad="38100" dist="38100" dir="2700000" algn="tl">
                  <a:srgbClr val="000000">
                    <a:alpha val="43137"/>
                  </a:srgbClr>
                </a:outerShdw>
              </a:effectLst>
              <a:latin typeface="Times New Roman" pitchFamily="18" charset="0"/>
            </a:endParaRPr>
          </a:p>
        </p:txBody>
      </p:sp>
      <p:sp>
        <p:nvSpPr>
          <p:cNvPr id="18" name="Rectangle 33"/>
          <p:cNvSpPr>
            <a:spLocks noChangeArrowheads="1"/>
          </p:cNvSpPr>
          <p:nvPr/>
        </p:nvSpPr>
        <p:spPr bwMode="auto">
          <a:xfrm>
            <a:off x="4932363" y="3556997"/>
            <a:ext cx="288925" cy="190500"/>
          </a:xfrm>
          <a:prstGeom prst="rect">
            <a:avLst/>
          </a:prstGeom>
          <a:gradFill rotWithShape="0">
            <a:gsLst>
              <a:gs pos="0">
                <a:srgbClr val="FF0000"/>
              </a:gs>
              <a:gs pos="50000">
                <a:schemeClr val="bg1"/>
              </a:gs>
              <a:gs pos="100000">
                <a:srgbClr val="FF0000"/>
              </a:gs>
            </a:gsLst>
            <a:lin ang="0" scaled="1"/>
          </a:gradFill>
          <a:ln w="12700" algn="ctr">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fontAlgn="base">
              <a:lnSpc>
                <a:spcPct val="90000"/>
              </a:lnSpc>
              <a:spcBef>
                <a:spcPct val="50000"/>
              </a:spcBef>
              <a:spcAft>
                <a:spcPct val="0"/>
              </a:spcAft>
              <a:defRPr/>
            </a:pPr>
            <a:endParaRPr lang="ja-JP" altLang="en-US" sz="2000">
              <a:solidFill>
                <a:srgbClr val="000000"/>
              </a:solidFill>
              <a:effectLst>
                <a:outerShdw blurRad="38100" dist="38100" dir="2700000" algn="tl">
                  <a:srgbClr val="000000">
                    <a:alpha val="43137"/>
                  </a:srgbClr>
                </a:outerShdw>
              </a:effectLst>
              <a:latin typeface="Times New Roman" pitchFamily="18" charset="0"/>
            </a:endParaRPr>
          </a:p>
        </p:txBody>
      </p:sp>
      <p:sp>
        <p:nvSpPr>
          <p:cNvPr id="19" name="Rectangle 34"/>
          <p:cNvSpPr>
            <a:spLocks noChangeArrowheads="1"/>
          </p:cNvSpPr>
          <p:nvPr/>
        </p:nvSpPr>
        <p:spPr bwMode="auto">
          <a:xfrm>
            <a:off x="5300663" y="3576047"/>
            <a:ext cx="288925" cy="171450"/>
          </a:xfrm>
          <a:prstGeom prst="rect">
            <a:avLst/>
          </a:prstGeom>
          <a:gradFill rotWithShape="0">
            <a:gsLst>
              <a:gs pos="0">
                <a:srgbClr val="FF0000"/>
              </a:gs>
              <a:gs pos="50000">
                <a:schemeClr val="bg1"/>
              </a:gs>
              <a:gs pos="100000">
                <a:srgbClr val="FF0000"/>
              </a:gs>
            </a:gsLst>
            <a:lin ang="0" scaled="1"/>
          </a:gradFill>
          <a:ln w="12700" algn="ctr">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fontAlgn="base">
              <a:lnSpc>
                <a:spcPct val="90000"/>
              </a:lnSpc>
              <a:spcBef>
                <a:spcPct val="50000"/>
              </a:spcBef>
              <a:spcAft>
                <a:spcPct val="0"/>
              </a:spcAft>
              <a:defRPr/>
            </a:pPr>
            <a:endParaRPr lang="ja-JP" altLang="en-US" sz="2000">
              <a:solidFill>
                <a:srgbClr val="000000"/>
              </a:solidFill>
              <a:effectLst>
                <a:outerShdw blurRad="38100" dist="38100" dir="2700000" algn="tl">
                  <a:srgbClr val="000000">
                    <a:alpha val="43137"/>
                  </a:srgbClr>
                </a:outerShdw>
              </a:effectLst>
              <a:latin typeface="Times New Roman" pitchFamily="18" charset="0"/>
            </a:endParaRPr>
          </a:p>
        </p:txBody>
      </p:sp>
      <p:sp>
        <p:nvSpPr>
          <p:cNvPr id="20" name="Rectangle 36"/>
          <p:cNvSpPr>
            <a:spLocks noChangeArrowheads="1"/>
          </p:cNvSpPr>
          <p:nvPr/>
        </p:nvSpPr>
        <p:spPr bwMode="auto">
          <a:xfrm>
            <a:off x="5651500" y="3604622"/>
            <a:ext cx="288925" cy="142875"/>
          </a:xfrm>
          <a:prstGeom prst="rect">
            <a:avLst/>
          </a:prstGeom>
          <a:gradFill rotWithShape="0">
            <a:gsLst>
              <a:gs pos="0">
                <a:srgbClr val="FF0000"/>
              </a:gs>
              <a:gs pos="50000">
                <a:schemeClr val="bg1"/>
              </a:gs>
              <a:gs pos="100000">
                <a:srgbClr val="FF0000"/>
              </a:gs>
            </a:gsLst>
            <a:lin ang="0" scaled="1"/>
          </a:gradFill>
          <a:ln w="12700" algn="ctr">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fontAlgn="base">
              <a:lnSpc>
                <a:spcPct val="90000"/>
              </a:lnSpc>
              <a:spcBef>
                <a:spcPct val="50000"/>
              </a:spcBef>
              <a:spcAft>
                <a:spcPct val="0"/>
              </a:spcAft>
              <a:defRPr/>
            </a:pPr>
            <a:endParaRPr lang="ja-JP" altLang="en-US" sz="2000">
              <a:solidFill>
                <a:srgbClr val="000000"/>
              </a:solidFill>
              <a:effectLst>
                <a:outerShdw blurRad="38100" dist="38100" dir="2700000" algn="tl">
                  <a:srgbClr val="000000">
                    <a:alpha val="43137"/>
                  </a:srgbClr>
                </a:outerShdw>
              </a:effectLst>
              <a:latin typeface="Times New Roman" pitchFamily="18" charset="0"/>
            </a:endParaRPr>
          </a:p>
        </p:txBody>
      </p:sp>
      <p:sp>
        <p:nvSpPr>
          <p:cNvPr id="21" name="Rectangle 37"/>
          <p:cNvSpPr>
            <a:spLocks noChangeArrowheads="1"/>
          </p:cNvSpPr>
          <p:nvPr/>
        </p:nvSpPr>
        <p:spPr bwMode="auto">
          <a:xfrm>
            <a:off x="6011863" y="3604622"/>
            <a:ext cx="288925" cy="142875"/>
          </a:xfrm>
          <a:prstGeom prst="rect">
            <a:avLst/>
          </a:prstGeom>
          <a:gradFill rotWithShape="0">
            <a:gsLst>
              <a:gs pos="0">
                <a:srgbClr val="FF0000"/>
              </a:gs>
              <a:gs pos="50000">
                <a:schemeClr val="bg1"/>
              </a:gs>
              <a:gs pos="100000">
                <a:srgbClr val="FF0000"/>
              </a:gs>
            </a:gsLst>
            <a:lin ang="0" scaled="1"/>
          </a:gradFill>
          <a:ln w="12700" algn="ctr">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fontAlgn="base">
              <a:lnSpc>
                <a:spcPct val="90000"/>
              </a:lnSpc>
              <a:spcBef>
                <a:spcPct val="50000"/>
              </a:spcBef>
              <a:spcAft>
                <a:spcPct val="0"/>
              </a:spcAft>
              <a:defRPr/>
            </a:pPr>
            <a:endParaRPr lang="ja-JP" altLang="en-US" sz="2000">
              <a:solidFill>
                <a:srgbClr val="000000"/>
              </a:solidFill>
              <a:effectLst>
                <a:outerShdw blurRad="38100" dist="38100" dir="2700000" algn="tl">
                  <a:srgbClr val="000000">
                    <a:alpha val="43137"/>
                  </a:srgbClr>
                </a:outerShdw>
              </a:effectLst>
              <a:latin typeface="Times New Roman" pitchFamily="18" charset="0"/>
            </a:endParaRPr>
          </a:p>
        </p:txBody>
      </p:sp>
      <p:sp>
        <p:nvSpPr>
          <p:cNvPr id="22" name="Rectangle 38"/>
          <p:cNvSpPr>
            <a:spLocks noChangeArrowheads="1"/>
          </p:cNvSpPr>
          <p:nvPr/>
        </p:nvSpPr>
        <p:spPr bwMode="auto">
          <a:xfrm>
            <a:off x="6372225" y="3625259"/>
            <a:ext cx="288925" cy="122238"/>
          </a:xfrm>
          <a:prstGeom prst="rect">
            <a:avLst/>
          </a:prstGeom>
          <a:gradFill rotWithShape="0">
            <a:gsLst>
              <a:gs pos="0">
                <a:srgbClr val="FF0000"/>
              </a:gs>
              <a:gs pos="50000">
                <a:schemeClr val="bg1"/>
              </a:gs>
              <a:gs pos="100000">
                <a:srgbClr val="FF0000"/>
              </a:gs>
            </a:gsLst>
            <a:lin ang="0" scaled="1"/>
          </a:gradFill>
          <a:ln w="12700" algn="ctr">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fontAlgn="base">
              <a:lnSpc>
                <a:spcPct val="90000"/>
              </a:lnSpc>
              <a:spcBef>
                <a:spcPct val="50000"/>
              </a:spcBef>
              <a:spcAft>
                <a:spcPct val="0"/>
              </a:spcAft>
              <a:defRPr/>
            </a:pPr>
            <a:endParaRPr lang="ja-JP" altLang="en-US" sz="2000">
              <a:solidFill>
                <a:srgbClr val="000000"/>
              </a:solidFill>
              <a:effectLst>
                <a:outerShdw blurRad="38100" dist="38100" dir="2700000" algn="tl">
                  <a:srgbClr val="000000">
                    <a:alpha val="43137"/>
                  </a:srgbClr>
                </a:outerShdw>
              </a:effectLst>
              <a:latin typeface="Times New Roman" pitchFamily="18" charset="0"/>
            </a:endParaRPr>
          </a:p>
        </p:txBody>
      </p:sp>
      <p:sp>
        <p:nvSpPr>
          <p:cNvPr id="23" name="Rectangle 39"/>
          <p:cNvSpPr>
            <a:spLocks noChangeArrowheads="1"/>
          </p:cNvSpPr>
          <p:nvPr/>
        </p:nvSpPr>
        <p:spPr bwMode="auto">
          <a:xfrm>
            <a:off x="6732588" y="3645897"/>
            <a:ext cx="288925" cy="101600"/>
          </a:xfrm>
          <a:prstGeom prst="rect">
            <a:avLst/>
          </a:prstGeom>
          <a:gradFill rotWithShape="0">
            <a:gsLst>
              <a:gs pos="0">
                <a:srgbClr val="FF0000"/>
              </a:gs>
              <a:gs pos="50000">
                <a:schemeClr val="bg1"/>
              </a:gs>
              <a:gs pos="100000">
                <a:srgbClr val="FF0000"/>
              </a:gs>
            </a:gsLst>
            <a:lin ang="0" scaled="1"/>
          </a:gradFill>
          <a:ln w="12700" algn="ctr">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fontAlgn="base">
              <a:lnSpc>
                <a:spcPct val="90000"/>
              </a:lnSpc>
              <a:spcBef>
                <a:spcPct val="50000"/>
              </a:spcBef>
              <a:spcAft>
                <a:spcPct val="0"/>
              </a:spcAft>
              <a:defRPr/>
            </a:pPr>
            <a:endParaRPr lang="ja-JP" altLang="en-US" sz="2000">
              <a:solidFill>
                <a:srgbClr val="000000"/>
              </a:solidFill>
              <a:effectLst>
                <a:outerShdw blurRad="38100" dist="38100" dir="2700000" algn="tl">
                  <a:srgbClr val="000000">
                    <a:alpha val="43137"/>
                  </a:srgbClr>
                </a:outerShdw>
              </a:effectLst>
              <a:latin typeface="Times New Roman" pitchFamily="18" charset="0"/>
            </a:endParaRPr>
          </a:p>
        </p:txBody>
      </p:sp>
      <p:sp>
        <p:nvSpPr>
          <p:cNvPr id="24" name="Rectangle 40"/>
          <p:cNvSpPr>
            <a:spLocks noChangeArrowheads="1"/>
          </p:cNvSpPr>
          <p:nvPr/>
        </p:nvSpPr>
        <p:spPr bwMode="auto">
          <a:xfrm>
            <a:off x="7092950" y="3672884"/>
            <a:ext cx="288925" cy="74613"/>
          </a:xfrm>
          <a:prstGeom prst="rect">
            <a:avLst/>
          </a:prstGeom>
          <a:gradFill rotWithShape="0">
            <a:gsLst>
              <a:gs pos="0">
                <a:srgbClr val="FF0000"/>
              </a:gs>
              <a:gs pos="50000">
                <a:schemeClr val="bg1"/>
              </a:gs>
              <a:gs pos="100000">
                <a:srgbClr val="FF0000"/>
              </a:gs>
            </a:gsLst>
            <a:lin ang="0" scaled="1"/>
          </a:gradFill>
          <a:ln w="12700" algn="ctr">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fontAlgn="base">
              <a:lnSpc>
                <a:spcPct val="90000"/>
              </a:lnSpc>
              <a:spcBef>
                <a:spcPct val="50000"/>
              </a:spcBef>
              <a:spcAft>
                <a:spcPct val="0"/>
              </a:spcAft>
              <a:defRPr/>
            </a:pPr>
            <a:endParaRPr lang="ja-JP" altLang="en-US" sz="2000">
              <a:solidFill>
                <a:srgbClr val="000000"/>
              </a:solidFill>
              <a:effectLst>
                <a:outerShdw blurRad="38100" dist="38100" dir="2700000" algn="tl">
                  <a:srgbClr val="000000">
                    <a:alpha val="43137"/>
                  </a:srgbClr>
                </a:outerShdw>
              </a:effectLst>
              <a:latin typeface="Times New Roman" pitchFamily="18" charset="0"/>
            </a:endParaRPr>
          </a:p>
        </p:txBody>
      </p:sp>
      <p:sp>
        <p:nvSpPr>
          <p:cNvPr id="25" name="Rectangle 41"/>
          <p:cNvSpPr>
            <a:spLocks noChangeArrowheads="1"/>
          </p:cNvSpPr>
          <p:nvPr/>
        </p:nvSpPr>
        <p:spPr bwMode="auto">
          <a:xfrm>
            <a:off x="7451725" y="3672884"/>
            <a:ext cx="288925" cy="74613"/>
          </a:xfrm>
          <a:prstGeom prst="rect">
            <a:avLst/>
          </a:prstGeom>
          <a:gradFill rotWithShape="0">
            <a:gsLst>
              <a:gs pos="0">
                <a:srgbClr val="FF0000"/>
              </a:gs>
              <a:gs pos="50000">
                <a:schemeClr val="bg1"/>
              </a:gs>
              <a:gs pos="100000">
                <a:srgbClr val="FF0000"/>
              </a:gs>
            </a:gsLst>
            <a:lin ang="0" scaled="1"/>
          </a:gradFill>
          <a:ln w="12700" algn="ctr">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fontAlgn="base">
              <a:lnSpc>
                <a:spcPct val="90000"/>
              </a:lnSpc>
              <a:spcBef>
                <a:spcPct val="50000"/>
              </a:spcBef>
              <a:spcAft>
                <a:spcPct val="0"/>
              </a:spcAft>
              <a:defRPr/>
            </a:pPr>
            <a:endParaRPr lang="ja-JP" altLang="en-US" sz="2000">
              <a:solidFill>
                <a:srgbClr val="000000"/>
              </a:solidFill>
              <a:effectLst>
                <a:outerShdw blurRad="38100" dist="38100" dir="2700000" algn="tl">
                  <a:srgbClr val="000000">
                    <a:alpha val="43137"/>
                  </a:srgbClr>
                </a:outerShdw>
              </a:effectLst>
              <a:latin typeface="Times New Roman" pitchFamily="18" charset="0"/>
            </a:endParaRPr>
          </a:p>
        </p:txBody>
      </p:sp>
      <p:sp>
        <p:nvSpPr>
          <p:cNvPr id="26" name="Text Box 43"/>
          <p:cNvSpPr txBox="1">
            <a:spLocks noChangeArrowheads="1"/>
          </p:cNvSpPr>
          <p:nvPr/>
        </p:nvSpPr>
        <p:spPr bwMode="auto">
          <a:xfrm>
            <a:off x="2445517" y="1588497"/>
            <a:ext cx="2262158" cy="341632"/>
          </a:xfrm>
          <a:prstGeom prst="rect">
            <a:avLst/>
          </a:prstGeom>
          <a:solidFill>
            <a:schemeClr val="bg1"/>
          </a:solidFill>
          <a:ln>
            <a:noFill/>
          </a:ln>
          <a:effectLst/>
          <a:extLst>
            <a:ext uri="{91240B29-F687-4f45-9708-019B960494DF}">
              <a14:hiddenLine xmlns:a14="http://schemas.microsoft.com/office/drawing/2010/main" w="12700" algn="ctr">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lnSpc>
                <a:spcPct val="90000"/>
              </a:lnSpc>
              <a:spcBef>
                <a:spcPct val="50000"/>
              </a:spcBef>
              <a:spcAft>
                <a:spcPct val="0"/>
              </a:spcAft>
              <a:defRPr/>
            </a:pPr>
            <a:r>
              <a:rPr lang="en-US" altLang="ja-JP" b="1" dirty="0" smtClean="0">
                <a:solidFill>
                  <a:srgbClr val="000000"/>
                </a:solidFill>
                <a:effectLst>
                  <a:outerShdw blurRad="38100" dist="38100" dir="2700000" algn="tl">
                    <a:srgbClr val="C0C0C0"/>
                  </a:outerShdw>
                </a:effectLst>
                <a:latin typeface="Times New Roman" pitchFamily="18" charset="0"/>
              </a:rPr>
              <a:t>Cable </a:t>
            </a:r>
            <a:r>
              <a:rPr lang="en-US" altLang="ja-JP" b="1" dirty="0">
                <a:solidFill>
                  <a:srgbClr val="000000"/>
                </a:solidFill>
                <a:effectLst>
                  <a:outerShdw blurRad="38100" dist="38100" dir="2700000" algn="tl">
                    <a:srgbClr val="C0C0C0"/>
                  </a:outerShdw>
                </a:effectLst>
                <a:latin typeface="Times New Roman" pitchFamily="18" charset="0"/>
              </a:rPr>
              <a:t>Disconnection </a:t>
            </a:r>
            <a:endParaRPr lang="ja-JP" altLang="en-US" b="1" dirty="0">
              <a:solidFill>
                <a:srgbClr val="000000"/>
              </a:solidFill>
              <a:effectLst>
                <a:outerShdw blurRad="38100" dist="38100" dir="2700000" algn="tl">
                  <a:srgbClr val="C0C0C0"/>
                </a:outerShdw>
              </a:effectLst>
              <a:latin typeface="Times New Roman" pitchFamily="18" charset="0"/>
            </a:endParaRPr>
          </a:p>
        </p:txBody>
      </p:sp>
      <p:sp>
        <p:nvSpPr>
          <p:cNvPr id="27" name="Text Box 45"/>
          <p:cNvSpPr txBox="1">
            <a:spLocks noChangeArrowheads="1"/>
          </p:cNvSpPr>
          <p:nvPr/>
        </p:nvSpPr>
        <p:spPr bwMode="auto">
          <a:xfrm>
            <a:off x="2547180" y="1947272"/>
            <a:ext cx="2422459" cy="341632"/>
          </a:xfrm>
          <a:prstGeom prst="rect">
            <a:avLst/>
          </a:prstGeom>
          <a:solidFill>
            <a:schemeClr val="bg1"/>
          </a:solidFill>
          <a:ln>
            <a:noFill/>
          </a:ln>
          <a:effectLst/>
          <a:extLst>
            <a:ext uri="{91240B29-F687-4f45-9708-019B960494DF}">
              <a14:hiddenLine xmlns:a14="http://schemas.microsoft.com/office/drawing/2010/main" w="12700" algn="ctr">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lnSpc>
                <a:spcPct val="90000"/>
              </a:lnSpc>
              <a:spcBef>
                <a:spcPct val="50000"/>
              </a:spcBef>
              <a:spcAft>
                <a:spcPct val="0"/>
              </a:spcAft>
              <a:defRPr/>
            </a:pPr>
            <a:r>
              <a:rPr lang="en-US" altLang="ja-JP" b="1" dirty="0">
                <a:solidFill>
                  <a:srgbClr val="000000"/>
                </a:solidFill>
                <a:effectLst>
                  <a:outerShdw blurRad="38100" dist="38100" dir="2700000" algn="tl">
                    <a:srgbClr val="C0C0C0"/>
                  </a:outerShdw>
                </a:effectLst>
                <a:latin typeface="Times New Roman" pitchFamily="18" charset="0"/>
              </a:rPr>
              <a:t>Deteriorated </a:t>
            </a:r>
            <a:r>
              <a:rPr lang="en-US" altLang="ja-JP" b="1" dirty="0" smtClean="0">
                <a:solidFill>
                  <a:srgbClr val="000000"/>
                </a:solidFill>
                <a:effectLst>
                  <a:outerShdw blurRad="38100" dist="38100" dir="2700000" algn="tl">
                    <a:srgbClr val="C0C0C0"/>
                  </a:outerShdw>
                </a:effectLst>
                <a:latin typeface="Times New Roman" pitchFamily="18" charset="0"/>
              </a:rPr>
              <a:t>Reducers</a:t>
            </a:r>
            <a:endParaRPr lang="ja-JP" altLang="en-US" b="1" dirty="0">
              <a:solidFill>
                <a:srgbClr val="000000"/>
              </a:solidFill>
              <a:effectLst>
                <a:outerShdw blurRad="38100" dist="38100" dir="2700000" algn="tl">
                  <a:srgbClr val="C0C0C0"/>
                </a:outerShdw>
              </a:effectLst>
              <a:latin typeface="Times New Roman" pitchFamily="18" charset="0"/>
            </a:endParaRPr>
          </a:p>
        </p:txBody>
      </p:sp>
      <p:sp>
        <p:nvSpPr>
          <p:cNvPr id="28" name="Text Box 47"/>
          <p:cNvSpPr txBox="1">
            <a:spLocks noChangeArrowheads="1"/>
          </p:cNvSpPr>
          <p:nvPr/>
        </p:nvSpPr>
        <p:spPr bwMode="auto">
          <a:xfrm>
            <a:off x="4010528" y="2307634"/>
            <a:ext cx="184730" cy="341632"/>
          </a:xfrm>
          <a:prstGeom prst="rect">
            <a:avLst/>
          </a:prstGeom>
          <a:solidFill>
            <a:schemeClr val="bg1"/>
          </a:solidFill>
          <a:ln>
            <a:noFill/>
          </a:ln>
          <a:effectLst/>
          <a:extLst>
            <a:ext uri="{91240B29-F687-4f45-9708-019B960494DF}">
              <a14:hiddenLine xmlns:a14="http://schemas.microsoft.com/office/drawing/2010/main" w="12700" algn="ctr">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lnSpc>
                <a:spcPct val="90000"/>
              </a:lnSpc>
              <a:spcBef>
                <a:spcPct val="50000"/>
              </a:spcBef>
              <a:spcAft>
                <a:spcPct val="0"/>
              </a:spcAft>
              <a:defRPr/>
            </a:pPr>
            <a:endParaRPr lang="ja-JP" altLang="en-US" b="1" dirty="0">
              <a:solidFill>
                <a:srgbClr val="000000"/>
              </a:solidFill>
              <a:effectLst>
                <a:outerShdw blurRad="38100" dist="38100" dir="2700000" algn="tl">
                  <a:srgbClr val="C0C0C0"/>
                </a:outerShdw>
              </a:effectLst>
              <a:latin typeface="Times New Roman" pitchFamily="18" charset="0"/>
            </a:endParaRPr>
          </a:p>
        </p:txBody>
      </p:sp>
      <p:sp>
        <p:nvSpPr>
          <p:cNvPr id="29" name="Text Box 54"/>
          <p:cNvSpPr txBox="1">
            <a:spLocks noChangeArrowheads="1"/>
          </p:cNvSpPr>
          <p:nvPr/>
        </p:nvSpPr>
        <p:spPr bwMode="auto">
          <a:xfrm>
            <a:off x="4922148" y="3851756"/>
            <a:ext cx="2900153" cy="369332"/>
          </a:xfrm>
          <a:prstGeom prst="rect">
            <a:avLst/>
          </a:prstGeom>
          <a:solidFill>
            <a:srgbClr val="FFFF99"/>
          </a:solidFill>
          <a:ln>
            <a:noFill/>
          </a:ln>
          <a:effectLst/>
          <a:extLst>
            <a:ext uri="{91240B29-F687-4f45-9708-019B960494DF}">
              <a14:hiddenLine xmlns:a14="http://schemas.microsoft.com/office/drawing/2010/main" w="12700" algn="ctr">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lnSpc>
                <a:spcPct val="90000"/>
              </a:lnSpc>
              <a:spcBef>
                <a:spcPct val="50000"/>
              </a:spcBef>
              <a:spcAft>
                <a:spcPct val="0"/>
              </a:spcAft>
              <a:defRPr/>
            </a:pPr>
            <a:r>
              <a:rPr lang="en-US" altLang="ja-JP" sz="2000" dirty="0">
                <a:solidFill>
                  <a:srgbClr val="000000"/>
                </a:solidFill>
                <a:effectLst>
                  <a:outerShdw blurRad="38100" dist="38100" dir="2700000" algn="tl">
                    <a:srgbClr val="FFFFFF"/>
                  </a:outerShdw>
                </a:effectLst>
                <a:latin typeface="Times New Roman" pitchFamily="18" charset="0"/>
              </a:rPr>
              <a:t>Failure mode, Failure type</a:t>
            </a:r>
            <a:endParaRPr lang="ja-JP" altLang="en-US" sz="2000" dirty="0">
              <a:solidFill>
                <a:srgbClr val="000000"/>
              </a:solidFill>
              <a:effectLst>
                <a:outerShdw blurRad="38100" dist="38100" dir="2700000" algn="tl">
                  <a:srgbClr val="FFFFFF"/>
                </a:outerShdw>
              </a:effectLst>
              <a:latin typeface="Times New Roman" pitchFamily="18" charset="0"/>
            </a:endParaRPr>
          </a:p>
        </p:txBody>
      </p:sp>
      <p:sp>
        <p:nvSpPr>
          <p:cNvPr id="30" name="Line 55"/>
          <p:cNvSpPr>
            <a:spLocks noChangeShapeType="1"/>
          </p:cNvSpPr>
          <p:nvPr/>
        </p:nvSpPr>
        <p:spPr bwMode="auto">
          <a:xfrm flipH="1" flipV="1">
            <a:off x="4195257" y="3888784"/>
            <a:ext cx="737105" cy="147638"/>
          </a:xfrm>
          <a:prstGeom prst="line">
            <a:avLst/>
          </a:prstGeom>
          <a:noFill/>
          <a:ln w="127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ctr" fontAlgn="base">
              <a:lnSpc>
                <a:spcPct val="90000"/>
              </a:lnSpc>
              <a:spcBef>
                <a:spcPct val="50000"/>
              </a:spcBef>
              <a:spcAft>
                <a:spcPct val="0"/>
              </a:spcAft>
              <a:defRPr/>
            </a:pPr>
            <a:endParaRPr lang="ja-JP" altLang="en-US" sz="2000">
              <a:solidFill>
                <a:srgbClr val="000000"/>
              </a:solidFill>
              <a:effectLst>
                <a:outerShdw blurRad="38100" dist="38100" dir="2700000" algn="tl">
                  <a:srgbClr val="000000">
                    <a:alpha val="43137"/>
                  </a:srgbClr>
                </a:outerShdw>
              </a:effectLst>
              <a:latin typeface="Times New Roman" pitchFamily="18" charset="0"/>
            </a:endParaRPr>
          </a:p>
        </p:txBody>
      </p:sp>
      <p:sp>
        <p:nvSpPr>
          <p:cNvPr id="31" name="Text Box 45"/>
          <p:cNvSpPr txBox="1">
            <a:spLocks noChangeArrowheads="1"/>
          </p:cNvSpPr>
          <p:nvPr/>
        </p:nvSpPr>
        <p:spPr bwMode="auto">
          <a:xfrm>
            <a:off x="3210309" y="2311531"/>
            <a:ext cx="2969724" cy="341632"/>
          </a:xfrm>
          <a:prstGeom prst="rect">
            <a:avLst/>
          </a:prstGeom>
          <a:solidFill>
            <a:schemeClr val="bg1"/>
          </a:solidFill>
          <a:ln>
            <a:noFill/>
          </a:ln>
          <a:effectLst/>
          <a:extLst>
            <a:ext uri="{91240B29-F687-4f45-9708-019B960494DF}">
              <a14:hiddenLine xmlns:a14="http://schemas.microsoft.com/office/drawing/2010/main" w="12700" algn="ctr">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lnSpc>
                <a:spcPct val="90000"/>
              </a:lnSpc>
              <a:spcBef>
                <a:spcPct val="50000"/>
              </a:spcBef>
              <a:spcAft>
                <a:spcPct val="0"/>
              </a:spcAft>
              <a:defRPr/>
            </a:pPr>
            <a:r>
              <a:rPr lang="en-US" altLang="ja-JP" b="1" dirty="0" smtClean="0">
                <a:solidFill>
                  <a:srgbClr val="000000"/>
                </a:solidFill>
                <a:effectLst>
                  <a:outerShdw blurRad="38100" dist="38100" dir="2700000" algn="tl">
                    <a:srgbClr val="C0C0C0"/>
                  </a:outerShdw>
                </a:effectLst>
                <a:latin typeface="Times New Roman" pitchFamily="18" charset="0"/>
              </a:rPr>
              <a:t>Deteriorated</a:t>
            </a:r>
            <a:r>
              <a:rPr lang="ja-JP" altLang="en-US" b="1" dirty="0" smtClean="0">
                <a:solidFill>
                  <a:srgbClr val="000000"/>
                </a:solidFill>
                <a:effectLst>
                  <a:outerShdw blurRad="38100" dist="38100" dir="2700000" algn="tl">
                    <a:srgbClr val="C0C0C0"/>
                  </a:outerShdw>
                </a:effectLst>
                <a:latin typeface="Times New Roman" pitchFamily="18" charset="0"/>
              </a:rPr>
              <a:t>　</a:t>
            </a:r>
            <a:r>
              <a:rPr lang="en-US" altLang="ja-JP" b="1" dirty="0" smtClean="0">
                <a:solidFill>
                  <a:srgbClr val="000000"/>
                </a:solidFill>
                <a:effectLst>
                  <a:outerShdw blurRad="38100" dist="38100" dir="2700000" algn="tl">
                    <a:srgbClr val="C0C0C0"/>
                  </a:outerShdw>
                </a:effectLst>
                <a:latin typeface="Times New Roman" pitchFamily="18" charset="0"/>
              </a:rPr>
              <a:t>Power</a:t>
            </a:r>
            <a:r>
              <a:rPr lang="ja-JP" altLang="en-US" b="1" dirty="0" smtClean="0">
                <a:solidFill>
                  <a:srgbClr val="000000"/>
                </a:solidFill>
                <a:effectLst>
                  <a:outerShdw blurRad="38100" dist="38100" dir="2700000" algn="tl">
                    <a:srgbClr val="C0C0C0"/>
                  </a:outerShdw>
                </a:effectLst>
                <a:latin typeface="Times New Roman" pitchFamily="18" charset="0"/>
              </a:rPr>
              <a:t> </a:t>
            </a:r>
            <a:r>
              <a:rPr lang="en-US" altLang="ja-JP" b="1" dirty="0" smtClean="0">
                <a:solidFill>
                  <a:srgbClr val="000000"/>
                </a:solidFill>
                <a:effectLst>
                  <a:outerShdw blurRad="38100" dist="38100" dir="2700000" algn="tl">
                    <a:srgbClr val="C0C0C0"/>
                  </a:outerShdw>
                </a:effectLst>
                <a:latin typeface="Times New Roman" pitchFamily="18" charset="0"/>
              </a:rPr>
              <a:t>Supply</a:t>
            </a:r>
            <a:endParaRPr lang="ja-JP" altLang="en-US" b="1" dirty="0">
              <a:solidFill>
                <a:srgbClr val="000000"/>
              </a:solidFill>
              <a:effectLst>
                <a:outerShdw blurRad="38100" dist="38100" dir="2700000" algn="tl">
                  <a:srgbClr val="C0C0C0"/>
                </a:outerShdw>
              </a:effectLst>
              <a:latin typeface="Times New Roman" pitchFamily="18" charset="0"/>
            </a:endParaRPr>
          </a:p>
        </p:txBody>
      </p:sp>
      <p:sp>
        <p:nvSpPr>
          <p:cNvPr id="32" name="Rectangle 23"/>
          <p:cNvSpPr>
            <a:spLocks noChangeArrowheads="1"/>
          </p:cNvSpPr>
          <p:nvPr/>
        </p:nvSpPr>
        <p:spPr bwMode="auto">
          <a:xfrm>
            <a:off x="1187450" y="2016551"/>
            <a:ext cx="288925" cy="1727200"/>
          </a:xfrm>
          <a:prstGeom prst="rect">
            <a:avLst/>
          </a:prstGeom>
          <a:gradFill rotWithShape="0">
            <a:gsLst>
              <a:gs pos="0">
                <a:srgbClr val="0000FF"/>
              </a:gs>
              <a:gs pos="50000">
                <a:schemeClr val="bg1"/>
              </a:gs>
              <a:gs pos="100000">
                <a:srgbClr val="0000FF"/>
              </a:gs>
            </a:gsLst>
            <a:lin ang="0" scaled="1"/>
          </a:gradFill>
          <a:ln w="25400" algn="ctr">
            <a:solidFill>
              <a:srgbClr val="0000FF"/>
            </a:solidFill>
            <a:miter lim="800000"/>
            <a:headEnd/>
            <a:tailEnd/>
          </a:ln>
          <a:effectLst/>
          <a:extLst/>
        </p:spPr>
        <p:txBody>
          <a:bodyPr wrap="none" anchor="ctr">
            <a:spAutoFit/>
          </a:bodyPr>
          <a:lstStyle/>
          <a:p>
            <a:pPr algn="ctr" fontAlgn="base">
              <a:lnSpc>
                <a:spcPct val="90000"/>
              </a:lnSpc>
              <a:spcBef>
                <a:spcPct val="50000"/>
              </a:spcBef>
              <a:spcAft>
                <a:spcPct val="0"/>
              </a:spcAft>
              <a:defRPr/>
            </a:pPr>
            <a:endParaRPr lang="ja-JP" altLang="en-US" sz="2000">
              <a:solidFill>
                <a:srgbClr val="000000"/>
              </a:solidFill>
              <a:effectLst>
                <a:outerShdw blurRad="38100" dist="38100" dir="2700000" algn="tl">
                  <a:srgbClr val="000000">
                    <a:alpha val="43137"/>
                  </a:srgbClr>
                </a:outerShdw>
              </a:effectLst>
              <a:latin typeface="Times New Roman" pitchFamily="18" charset="0"/>
            </a:endParaRPr>
          </a:p>
        </p:txBody>
      </p:sp>
      <p:sp>
        <p:nvSpPr>
          <p:cNvPr id="33" name="Rectangle 24"/>
          <p:cNvSpPr>
            <a:spLocks noChangeArrowheads="1"/>
          </p:cNvSpPr>
          <p:nvPr/>
        </p:nvSpPr>
        <p:spPr bwMode="auto">
          <a:xfrm>
            <a:off x="1573213" y="2303888"/>
            <a:ext cx="288925" cy="1439863"/>
          </a:xfrm>
          <a:prstGeom prst="rect">
            <a:avLst/>
          </a:prstGeom>
          <a:gradFill rotWithShape="0">
            <a:gsLst>
              <a:gs pos="0">
                <a:srgbClr val="0000FF"/>
              </a:gs>
              <a:gs pos="50000">
                <a:schemeClr val="bg1"/>
              </a:gs>
              <a:gs pos="100000">
                <a:srgbClr val="0000FF"/>
              </a:gs>
            </a:gsLst>
            <a:lin ang="0" scaled="1"/>
          </a:gradFill>
          <a:ln w="25400" algn="ctr">
            <a:solidFill>
              <a:srgbClr val="0000FF"/>
            </a:solidFill>
            <a:miter lim="800000"/>
            <a:headEnd/>
            <a:tailEnd/>
          </a:ln>
          <a:effectLst/>
          <a:extLst/>
        </p:spPr>
        <p:txBody>
          <a:bodyPr anchor="ctr">
            <a:spAutoFit/>
          </a:bodyPr>
          <a:lstStyle/>
          <a:p>
            <a:pPr algn="ctr" fontAlgn="base">
              <a:lnSpc>
                <a:spcPct val="90000"/>
              </a:lnSpc>
              <a:spcBef>
                <a:spcPct val="50000"/>
              </a:spcBef>
              <a:spcAft>
                <a:spcPct val="0"/>
              </a:spcAft>
              <a:defRPr/>
            </a:pPr>
            <a:endParaRPr lang="ja-JP" altLang="en-US" sz="2000">
              <a:solidFill>
                <a:srgbClr val="000000"/>
              </a:solidFill>
              <a:effectLst>
                <a:outerShdw blurRad="38100" dist="38100" dir="2700000" algn="tl">
                  <a:srgbClr val="000000">
                    <a:alpha val="43137"/>
                  </a:srgbClr>
                </a:outerShdw>
              </a:effectLst>
              <a:latin typeface="Times New Roman" pitchFamily="18" charset="0"/>
            </a:endParaRPr>
          </a:p>
        </p:txBody>
      </p:sp>
      <p:sp>
        <p:nvSpPr>
          <p:cNvPr id="34" name="Rectangle 25"/>
          <p:cNvSpPr>
            <a:spLocks noChangeArrowheads="1"/>
          </p:cNvSpPr>
          <p:nvPr/>
        </p:nvSpPr>
        <p:spPr bwMode="auto">
          <a:xfrm>
            <a:off x="1979613" y="2592813"/>
            <a:ext cx="288925" cy="1150938"/>
          </a:xfrm>
          <a:prstGeom prst="rect">
            <a:avLst/>
          </a:prstGeom>
          <a:gradFill rotWithShape="0">
            <a:gsLst>
              <a:gs pos="0">
                <a:srgbClr val="0000FF"/>
              </a:gs>
              <a:gs pos="50000">
                <a:schemeClr val="bg1"/>
              </a:gs>
              <a:gs pos="100000">
                <a:srgbClr val="0000FF"/>
              </a:gs>
            </a:gsLst>
            <a:lin ang="0" scaled="1"/>
          </a:gradFill>
          <a:ln w="25400" algn="ctr">
            <a:solidFill>
              <a:srgbClr val="0000FF"/>
            </a:solidFill>
            <a:miter lim="800000"/>
            <a:headEnd/>
            <a:tailEnd/>
          </a:ln>
          <a:effectLst/>
          <a:extLst/>
        </p:spPr>
        <p:txBody>
          <a:bodyPr anchor="ctr">
            <a:spAutoFit/>
          </a:bodyPr>
          <a:lstStyle/>
          <a:p>
            <a:pPr algn="ctr" fontAlgn="base">
              <a:lnSpc>
                <a:spcPct val="90000"/>
              </a:lnSpc>
              <a:spcBef>
                <a:spcPct val="50000"/>
              </a:spcBef>
              <a:spcAft>
                <a:spcPct val="0"/>
              </a:spcAft>
              <a:defRPr/>
            </a:pPr>
            <a:endParaRPr lang="ja-JP" altLang="en-US" sz="2000">
              <a:solidFill>
                <a:srgbClr val="000000"/>
              </a:solidFill>
              <a:effectLst>
                <a:outerShdw blurRad="38100" dist="38100" dir="2700000" algn="tl">
                  <a:srgbClr val="000000">
                    <a:alpha val="43137"/>
                  </a:srgbClr>
                </a:outerShdw>
              </a:effectLst>
              <a:latin typeface="Times New Roman" pitchFamily="18" charset="0"/>
            </a:endParaRPr>
          </a:p>
        </p:txBody>
      </p:sp>
      <p:sp>
        <p:nvSpPr>
          <p:cNvPr id="35" name="Text Box 54"/>
          <p:cNvSpPr txBox="1">
            <a:spLocks noChangeArrowheads="1"/>
          </p:cNvSpPr>
          <p:nvPr/>
        </p:nvSpPr>
        <p:spPr bwMode="auto">
          <a:xfrm rot="16200000">
            <a:off x="-258513" y="2644140"/>
            <a:ext cx="1885453" cy="369332"/>
          </a:xfrm>
          <a:prstGeom prst="rect">
            <a:avLst/>
          </a:prstGeom>
          <a:solidFill>
            <a:srgbClr val="FFFF99"/>
          </a:solidFill>
          <a:ln>
            <a:noFill/>
          </a:ln>
          <a:effectLst/>
          <a:extLst>
            <a:ext uri="{91240B29-F687-4f45-9708-019B960494DF}">
              <a14:hiddenLine xmlns:a14="http://schemas.microsoft.com/office/drawing/2010/main" w="12700" algn="ctr">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lnSpc>
                <a:spcPct val="90000"/>
              </a:lnSpc>
              <a:spcBef>
                <a:spcPct val="50000"/>
              </a:spcBef>
              <a:spcAft>
                <a:spcPct val="0"/>
              </a:spcAft>
              <a:defRPr/>
            </a:pPr>
            <a:r>
              <a:rPr lang="en-US" altLang="ja-JP" sz="2000" dirty="0">
                <a:solidFill>
                  <a:srgbClr val="000000"/>
                </a:solidFill>
                <a:effectLst>
                  <a:outerShdw blurRad="38100" dist="38100" dir="2700000" algn="tl">
                    <a:srgbClr val="FFFFFF"/>
                  </a:outerShdw>
                </a:effectLst>
                <a:latin typeface="Times New Roman" pitchFamily="18" charset="0"/>
              </a:rPr>
              <a:t>Breakdown time</a:t>
            </a:r>
            <a:endParaRPr lang="ja-JP" altLang="en-US" sz="2000" dirty="0">
              <a:solidFill>
                <a:srgbClr val="000000"/>
              </a:solidFill>
              <a:effectLst>
                <a:outerShdw blurRad="38100" dist="38100" dir="2700000" algn="tl">
                  <a:srgbClr val="FFFFFF"/>
                </a:outerShdw>
              </a:effectLst>
              <a:latin typeface="Times New Roman" pitchFamily="18" charset="0"/>
            </a:endParaRPr>
          </a:p>
        </p:txBody>
      </p:sp>
      <p:sp>
        <p:nvSpPr>
          <p:cNvPr id="36" name="Line 42"/>
          <p:cNvSpPr>
            <a:spLocks noChangeShapeType="1"/>
          </p:cNvSpPr>
          <p:nvPr/>
        </p:nvSpPr>
        <p:spPr bwMode="auto">
          <a:xfrm flipH="1">
            <a:off x="1366794" y="1804397"/>
            <a:ext cx="1223962" cy="431800"/>
          </a:xfrm>
          <a:prstGeom prst="line">
            <a:avLst/>
          </a:prstGeom>
          <a:noFill/>
          <a:ln w="127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fontAlgn="base">
              <a:lnSpc>
                <a:spcPct val="90000"/>
              </a:lnSpc>
              <a:spcBef>
                <a:spcPct val="50000"/>
              </a:spcBef>
              <a:spcAft>
                <a:spcPct val="0"/>
              </a:spcAft>
              <a:defRPr/>
            </a:pPr>
            <a:endParaRPr lang="ja-JP" altLang="en-US" sz="2000">
              <a:solidFill>
                <a:srgbClr val="000000"/>
              </a:solidFill>
              <a:effectLst>
                <a:outerShdw blurRad="38100" dist="38100" dir="2700000" algn="tl">
                  <a:srgbClr val="000000">
                    <a:alpha val="43137"/>
                  </a:srgbClr>
                </a:outerShdw>
              </a:effectLst>
              <a:latin typeface="Times New Roman" pitchFamily="18" charset="0"/>
            </a:endParaRPr>
          </a:p>
        </p:txBody>
      </p:sp>
      <p:sp>
        <p:nvSpPr>
          <p:cNvPr id="37" name="Line 44"/>
          <p:cNvSpPr>
            <a:spLocks noChangeShapeType="1"/>
          </p:cNvSpPr>
          <p:nvPr/>
        </p:nvSpPr>
        <p:spPr bwMode="auto">
          <a:xfrm flipH="1">
            <a:off x="1798594" y="2236197"/>
            <a:ext cx="1008062" cy="287337"/>
          </a:xfrm>
          <a:prstGeom prst="line">
            <a:avLst/>
          </a:prstGeom>
          <a:noFill/>
          <a:ln w="127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fontAlgn="base">
              <a:lnSpc>
                <a:spcPct val="90000"/>
              </a:lnSpc>
              <a:spcBef>
                <a:spcPct val="50000"/>
              </a:spcBef>
              <a:spcAft>
                <a:spcPct val="0"/>
              </a:spcAft>
              <a:defRPr/>
            </a:pPr>
            <a:endParaRPr lang="ja-JP" altLang="en-US" sz="2000">
              <a:solidFill>
                <a:srgbClr val="000000"/>
              </a:solidFill>
              <a:effectLst>
                <a:outerShdw blurRad="38100" dist="38100" dir="2700000" algn="tl">
                  <a:srgbClr val="000000">
                    <a:alpha val="43137"/>
                  </a:srgbClr>
                </a:outerShdw>
              </a:effectLst>
              <a:latin typeface="Times New Roman" pitchFamily="18" charset="0"/>
            </a:endParaRPr>
          </a:p>
        </p:txBody>
      </p:sp>
      <p:sp>
        <p:nvSpPr>
          <p:cNvPr id="38" name="Line 46"/>
          <p:cNvSpPr>
            <a:spLocks noChangeShapeType="1"/>
          </p:cNvSpPr>
          <p:nvPr/>
        </p:nvSpPr>
        <p:spPr bwMode="auto">
          <a:xfrm flipH="1">
            <a:off x="2230394" y="2452097"/>
            <a:ext cx="1008062" cy="287337"/>
          </a:xfrm>
          <a:prstGeom prst="line">
            <a:avLst/>
          </a:prstGeom>
          <a:noFill/>
          <a:ln w="127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fontAlgn="base">
              <a:lnSpc>
                <a:spcPct val="90000"/>
              </a:lnSpc>
              <a:spcBef>
                <a:spcPct val="50000"/>
              </a:spcBef>
              <a:spcAft>
                <a:spcPct val="0"/>
              </a:spcAft>
              <a:defRPr/>
            </a:pPr>
            <a:endParaRPr lang="ja-JP" altLang="en-US" sz="2000">
              <a:solidFill>
                <a:srgbClr val="000000"/>
              </a:solidFill>
              <a:effectLst>
                <a:outerShdw blurRad="38100" dist="38100" dir="2700000" algn="tl">
                  <a:srgbClr val="000000">
                    <a:alpha val="43137"/>
                  </a:srgbClr>
                </a:outerShdw>
              </a:effectLst>
              <a:latin typeface="Times New Roman" pitchFamily="18" charset="0"/>
            </a:endParaRPr>
          </a:p>
        </p:txBody>
      </p:sp>
      <p:grpSp>
        <p:nvGrpSpPr>
          <p:cNvPr id="39" name="グループ化 38"/>
          <p:cNvGrpSpPr/>
          <p:nvPr/>
        </p:nvGrpSpPr>
        <p:grpSpPr>
          <a:xfrm>
            <a:off x="323528" y="4036422"/>
            <a:ext cx="3579780" cy="2344906"/>
            <a:chOff x="323528" y="3982259"/>
            <a:chExt cx="3579780" cy="2561046"/>
          </a:xfrm>
        </p:grpSpPr>
        <p:pic>
          <p:nvPicPr>
            <p:cNvPr id="40" name="Picture 3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477" y="4320813"/>
              <a:ext cx="610393" cy="748407"/>
            </a:xfrm>
            <a:prstGeom prst="rect">
              <a:avLst/>
            </a:prstGeom>
            <a:solidFill>
              <a:srgbClr val="66FFFF"/>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41" name="Picture 3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5467708"/>
              <a:ext cx="1220787" cy="845442"/>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2" name="フローチャート : 直接アクセス記憶 41"/>
            <p:cNvSpPr/>
            <p:nvPr/>
          </p:nvSpPr>
          <p:spPr bwMode="auto">
            <a:xfrm>
              <a:off x="1122576" y="4716145"/>
              <a:ext cx="450761" cy="225022"/>
            </a:xfrm>
            <a:prstGeom prst="flowChartMagneticDrum">
              <a:avLst/>
            </a:prstGeom>
            <a:solidFill>
              <a:srgbClr val="66FFFF"/>
            </a:solidFill>
            <a:ln w="19050" cap="flat" cmpd="sng" algn="ctr">
              <a:solidFill>
                <a:srgbClr val="0000FF"/>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spAutoFit/>
            </a:bodyPr>
            <a:lstStyle/>
            <a:p>
              <a:pPr algn="ctr" fontAlgn="base">
                <a:lnSpc>
                  <a:spcPct val="90000"/>
                </a:lnSpc>
                <a:spcBef>
                  <a:spcPct val="50000"/>
                </a:spcBef>
                <a:spcAft>
                  <a:spcPct val="0"/>
                </a:spcAft>
                <a:defRPr/>
              </a:pPr>
              <a:endParaRPr kumimoji="0" lang="ja-JP" altLang="en-US" sz="2000" kern="0">
                <a:solidFill>
                  <a:srgbClr val="000000"/>
                </a:solidFill>
                <a:effectLst>
                  <a:outerShdw blurRad="38100" dist="38100" dir="2700000" algn="tl">
                    <a:srgbClr val="000000">
                      <a:alpha val="43137"/>
                    </a:srgbClr>
                  </a:outerShdw>
                </a:effectLst>
                <a:latin typeface="Times New Roman" pitchFamily="18" charset="0"/>
              </a:endParaRPr>
            </a:p>
          </p:txBody>
        </p:sp>
        <p:sp>
          <p:nvSpPr>
            <p:cNvPr id="43" name="直方体 42"/>
            <p:cNvSpPr/>
            <p:nvPr/>
          </p:nvSpPr>
          <p:spPr bwMode="auto">
            <a:xfrm>
              <a:off x="1772961" y="4608910"/>
              <a:ext cx="618186" cy="439493"/>
            </a:xfrm>
            <a:prstGeom prst="cube">
              <a:avLst/>
            </a:prstGeom>
            <a:solidFill>
              <a:srgbClr val="66FFFF"/>
            </a:solidFill>
            <a:ln w="19050" cap="flat" cmpd="sng" algn="ctr">
              <a:solidFill>
                <a:srgbClr val="0000FF"/>
              </a:solidFill>
              <a:prstDash val="solid"/>
              <a:round/>
              <a:headEnd type="none" w="med" len="med"/>
              <a:tailEnd type="triangle" w="lg" len="lg"/>
            </a:ln>
            <a:effectLst/>
            <a:extLst/>
          </p:spPr>
          <p:txBody>
            <a:bodyPr vert="horz" wrap="square" lIns="91440" tIns="45720" rIns="91440" bIns="45720" numCol="1" rtlCol="0" anchor="t" anchorCtr="0" compatLnSpc="1">
              <a:prstTxWarp prst="textNoShape">
                <a:avLst/>
              </a:prstTxWarp>
              <a:spAutoFit/>
            </a:bodyPr>
            <a:lstStyle/>
            <a:p>
              <a:pPr algn="ctr" fontAlgn="base">
                <a:lnSpc>
                  <a:spcPct val="90000"/>
                </a:lnSpc>
                <a:spcBef>
                  <a:spcPct val="50000"/>
                </a:spcBef>
                <a:spcAft>
                  <a:spcPct val="0"/>
                </a:spcAft>
                <a:defRPr/>
              </a:pPr>
              <a:endParaRPr kumimoji="0" lang="ja-JP" altLang="en-US" sz="2000" kern="0">
                <a:solidFill>
                  <a:srgbClr val="000000"/>
                </a:solidFill>
                <a:effectLst>
                  <a:outerShdw blurRad="38100" dist="38100" dir="2700000" algn="tl">
                    <a:srgbClr val="000000">
                      <a:alpha val="43137"/>
                    </a:srgbClr>
                  </a:outerShdw>
                </a:effectLst>
                <a:latin typeface="Times New Roman" pitchFamily="18" charset="0"/>
              </a:endParaRPr>
            </a:p>
          </p:txBody>
        </p:sp>
        <p:sp>
          <p:nvSpPr>
            <p:cNvPr id="44" name="フローチャート : 書類 43"/>
            <p:cNvSpPr/>
            <p:nvPr/>
          </p:nvSpPr>
          <p:spPr bwMode="auto">
            <a:xfrm>
              <a:off x="2727093" y="4608910"/>
              <a:ext cx="823152" cy="460310"/>
            </a:xfrm>
            <a:prstGeom prst="flowChartDocument">
              <a:avLst/>
            </a:prstGeom>
            <a:solidFill>
              <a:srgbClr val="66FFFF"/>
            </a:solidFill>
            <a:ln w="19050" cap="flat" cmpd="sng" algn="ctr">
              <a:solidFill>
                <a:srgbClr val="0000FF"/>
              </a:solidFill>
              <a:prstDash val="solid"/>
              <a:round/>
              <a:headEnd type="none" w="med" len="med"/>
              <a:tailEnd type="triangle" w="lg" len="lg"/>
            </a:ln>
            <a:effectLst/>
            <a:extLst/>
          </p:spPr>
          <p:txBody>
            <a:bodyPr vert="horz" wrap="square" lIns="91440" tIns="45720" rIns="91440" bIns="45720" numCol="1" rtlCol="0" anchor="t" anchorCtr="0" compatLnSpc="1">
              <a:prstTxWarp prst="textNoShape">
                <a:avLst/>
              </a:prstTxWarp>
              <a:spAutoFit/>
            </a:bodyPr>
            <a:lstStyle/>
            <a:p>
              <a:pPr algn="ctr" fontAlgn="base">
                <a:lnSpc>
                  <a:spcPct val="90000"/>
                </a:lnSpc>
                <a:spcBef>
                  <a:spcPct val="50000"/>
                </a:spcBef>
                <a:spcAft>
                  <a:spcPct val="0"/>
                </a:spcAft>
                <a:defRPr/>
              </a:pPr>
              <a:endParaRPr kumimoji="0" lang="ja-JP" altLang="en-US" sz="2000" kern="0">
                <a:solidFill>
                  <a:srgbClr val="000000"/>
                </a:solidFill>
                <a:effectLst>
                  <a:outerShdw blurRad="38100" dist="38100" dir="2700000" algn="tl">
                    <a:srgbClr val="000000">
                      <a:alpha val="43137"/>
                    </a:srgbClr>
                  </a:outerShdw>
                </a:effectLst>
                <a:latin typeface="Times New Roman" pitchFamily="18" charset="0"/>
              </a:endParaRPr>
            </a:p>
          </p:txBody>
        </p:sp>
        <p:cxnSp>
          <p:nvCxnSpPr>
            <p:cNvPr id="45" name="直線矢印コネクタ 44"/>
            <p:cNvCxnSpPr>
              <a:stCxn id="42" idx="4"/>
            </p:cNvCxnSpPr>
            <p:nvPr/>
          </p:nvCxnSpPr>
          <p:spPr bwMode="auto">
            <a:xfrm>
              <a:off x="1573337" y="4828656"/>
              <a:ext cx="392806" cy="0"/>
            </a:xfrm>
            <a:prstGeom prst="straightConnector1">
              <a:avLst/>
            </a:prstGeom>
            <a:solidFill>
              <a:srgbClr val="000000"/>
            </a:solidFill>
            <a:ln w="38100" cap="flat" cmpd="sng" algn="ctr">
              <a:solidFill>
                <a:srgbClr val="C71444"/>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6" name="直線矢印コネクタ 45"/>
            <p:cNvCxnSpPr/>
            <p:nvPr/>
          </p:nvCxnSpPr>
          <p:spPr bwMode="auto">
            <a:xfrm>
              <a:off x="2391147" y="4828656"/>
              <a:ext cx="392806" cy="0"/>
            </a:xfrm>
            <a:prstGeom prst="straightConnector1">
              <a:avLst/>
            </a:prstGeom>
            <a:solidFill>
              <a:srgbClr val="000000"/>
            </a:solidFill>
            <a:ln w="38100" cap="flat" cmpd="sng" algn="ctr">
              <a:solidFill>
                <a:srgbClr val="C71444"/>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7" name="フローチャート : 直接アクセス記憶 46"/>
            <p:cNvSpPr/>
            <p:nvPr/>
          </p:nvSpPr>
          <p:spPr bwMode="auto">
            <a:xfrm>
              <a:off x="1122576" y="6190230"/>
              <a:ext cx="450761" cy="225022"/>
            </a:xfrm>
            <a:prstGeom prst="flowChartMagneticDrum">
              <a:avLst/>
            </a:prstGeom>
            <a:solidFill>
              <a:srgbClr val="FFFF00"/>
            </a:solidFill>
            <a:ln w="19050"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spAutoFit/>
            </a:bodyPr>
            <a:lstStyle/>
            <a:p>
              <a:pPr algn="ctr" fontAlgn="base">
                <a:lnSpc>
                  <a:spcPct val="90000"/>
                </a:lnSpc>
                <a:spcBef>
                  <a:spcPct val="50000"/>
                </a:spcBef>
                <a:spcAft>
                  <a:spcPct val="0"/>
                </a:spcAft>
                <a:defRPr/>
              </a:pPr>
              <a:endParaRPr kumimoji="0" lang="ja-JP" altLang="en-US" sz="2000" kern="0">
                <a:solidFill>
                  <a:srgbClr val="000000"/>
                </a:solidFill>
                <a:effectLst>
                  <a:outerShdw blurRad="38100" dist="38100" dir="2700000" algn="tl">
                    <a:srgbClr val="000000">
                      <a:alpha val="43137"/>
                    </a:srgbClr>
                  </a:outerShdw>
                </a:effectLst>
                <a:latin typeface="Times New Roman" pitchFamily="18" charset="0"/>
              </a:endParaRPr>
            </a:p>
          </p:txBody>
        </p:sp>
        <p:sp>
          <p:nvSpPr>
            <p:cNvPr id="48" name="直方体 47"/>
            <p:cNvSpPr/>
            <p:nvPr/>
          </p:nvSpPr>
          <p:spPr bwMode="auto">
            <a:xfrm>
              <a:off x="1772961" y="6082995"/>
              <a:ext cx="618186" cy="439493"/>
            </a:xfrm>
            <a:prstGeom prst="cube">
              <a:avLst/>
            </a:prstGeom>
            <a:solidFill>
              <a:srgbClr val="FFFF00"/>
            </a:solidFill>
            <a:ln w="19050" cap="flat" cmpd="sng" algn="ctr">
              <a:solidFill>
                <a:srgbClr val="C00000"/>
              </a:solidFill>
              <a:prstDash val="solid"/>
              <a:round/>
              <a:headEnd type="none" w="med" len="med"/>
              <a:tailEnd type="triangle" w="lg" len="lg"/>
            </a:ln>
            <a:effectLst/>
            <a:extLst/>
          </p:spPr>
          <p:txBody>
            <a:bodyPr vert="horz" wrap="square" lIns="91440" tIns="45720" rIns="91440" bIns="45720" numCol="1" rtlCol="0" anchor="t" anchorCtr="0" compatLnSpc="1">
              <a:prstTxWarp prst="textNoShape">
                <a:avLst/>
              </a:prstTxWarp>
              <a:spAutoFit/>
            </a:bodyPr>
            <a:lstStyle/>
            <a:p>
              <a:pPr algn="ctr" fontAlgn="base">
                <a:lnSpc>
                  <a:spcPct val="90000"/>
                </a:lnSpc>
                <a:spcBef>
                  <a:spcPct val="50000"/>
                </a:spcBef>
                <a:spcAft>
                  <a:spcPct val="0"/>
                </a:spcAft>
                <a:defRPr/>
              </a:pPr>
              <a:endParaRPr kumimoji="0" lang="ja-JP" altLang="en-US" sz="2000" kern="0">
                <a:solidFill>
                  <a:srgbClr val="000000"/>
                </a:solidFill>
                <a:effectLst>
                  <a:outerShdw blurRad="38100" dist="38100" dir="2700000" algn="tl">
                    <a:srgbClr val="000000">
                      <a:alpha val="43137"/>
                    </a:srgbClr>
                  </a:outerShdw>
                </a:effectLst>
                <a:latin typeface="Times New Roman" pitchFamily="18" charset="0"/>
              </a:endParaRPr>
            </a:p>
          </p:txBody>
        </p:sp>
        <p:sp>
          <p:nvSpPr>
            <p:cNvPr id="49" name="フローチャート : 書類 48"/>
            <p:cNvSpPr/>
            <p:nvPr/>
          </p:nvSpPr>
          <p:spPr bwMode="auto">
            <a:xfrm>
              <a:off x="2727093" y="6082995"/>
              <a:ext cx="823152" cy="460310"/>
            </a:xfrm>
            <a:prstGeom prst="flowChartDocument">
              <a:avLst/>
            </a:prstGeom>
            <a:solidFill>
              <a:srgbClr val="FFFF00"/>
            </a:solidFill>
            <a:ln w="19050" cap="flat" cmpd="sng" algn="ctr">
              <a:solidFill>
                <a:srgbClr val="C00000"/>
              </a:solidFill>
              <a:prstDash val="solid"/>
              <a:round/>
              <a:headEnd type="none" w="med" len="med"/>
              <a:tailEnd type="triangle" w="lg" len="lg"/>
            </a:ln>
            <a:effectLst/>
            <a:extLst/>
          </p:spPr>
          <p:txBody>
            <a:bodyPr vert="horz" wrap="square" lIns="91440" tIns="45720" rIns="91440" bIns="45720" numCol="1" rtlCol="0" anchor="t" anchorCtr="0" compatLnSpc="1">
              <a:prstTxWarp prst="textNoShape">
                <a:avLst/>
              </a:prstTxWarp>
              <a:spAutoFit/>
            </a:bodyPr>
            <a:lstStyle/>
            <a:p>
              <a:pPr algn="ctr" fontAlgn="base">
                <a:lnSpc>
                  <a:spcPct val="90000"/>
                </a:lnSpc>
                <a:spcBef>
                  <a:spcPct val="50000"/>
                </a:spcBef>
                <a:spcAft>
                  <a:spcPct val="0"/>
                </a:spcAft>
                <a:defRPr/>
              </a:pPr>
              <a:endParaRPr kumimoji="0" lang="ja-JP" altLang="en-US" sz="2000" kern="0">
                <a:solidFill>
                  <a:srgbClr val="000000"/>
                </a:solidFill>
                <a:effectLst>
                  <a:outerShdw blurRad="38100" dist="38100" dir="2700000" algn="tl">
                    <a:srgbClr val="000000">
                      <a:alpha val="43137"/>
                    </a:srgbClr>
                  </a:outerShdw>
                </a:effectLst>
                <a:latin typeface="Times New Roman" pitchFamily="18" charset="0"/>
              </a:endParaRPr>
            </a:p>
          </p:txBody>
        </p:sp>
        <p:cxnSp>
          <p:nvCxnSpPr>
            <p:cNvPr id="50" name="直線矢印コネクタ 49"/>
            <p:cNvCxnSpPr>
              <a:stCxn id="47" idx="4"/>
            </p:cNvCxnSpPr>
            <p:nvPr/>
          </p:nvCxnSpPr>
          <p:spPr bwMode="auto">
            <a:xfrm>
              <a:off x="1573337" y="6302742"/>
              <a:ext cx="392806" cy="0"/>
            </a:xfrm>
            <a:prstGeom prst="straightConnector1">
              <a:avLst/>
            </a:prstGeom>
            <a:solidFill>
              <a:srgbClr val="000000"/>
            </a:solidFill>
            <a:ln w="38100" cap="flat" cmpd="sng" algn="ctr">
              <a:solidFill>
                <a:srgbClr val="C71444"/>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1" name="直線矢印コネクタ 50"/>
            <p:cNvCxnSpPr/>
            <p:nvPr/>
          </p:nvCxnSpPr>
          <p:spPr bwMode="auto">
            <a:xfrm>
              <a:off x="2391147" y="6302742"/>
              <a:ext cx="392806" cy="0"/>
            </a:xfrm>
            <a:prstGeom prst="straightConnector1">
              <a:avLst/>
            </a:prstGeom>
            <a:solidFill>
              <a:srgbClr val="000000"/>
            </a:solidFill>
            <a:ln w="38100" cap="flat" cmpd="sng" algn="ctr">
              <a:solidFill>
                <a:srgbClr val="C71444"/>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2" name="直線コネクタ 51"/>
            <p:cNvCxnSpPr/>
            <p:nvPr/>
          </p:nvCxnSpPr>
          <p:spPr bwMode="auto">
            <a:xfrm>
              <a:off x="2086019" y="4907308"/>
              <a:ext cx="8825" cy="1228269"/>
            </a:xfrm>
            <a:prstGeom prst="line">
              <a:avLst/>
            </a:prstGeom>
            <a:solidFill>
              <a:srgbClr val="000000"/>
            </a:solidFill>
            <a:ln w="38100" cap="flat" cmpd="sng" algn="ctr">
              <a:solidFill>
                <a:srgbClr val="C71444"/>
              </a:solidFill>
              <a:prstDash val="sysDash"/>
              <a:round/>
              <a:headEnd type="none" w="med" len="me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3" name="テキスト ボックス 52"/>
            <p:cNvSpPr txBox="1"/>
            <p:nvPr/>
          </p:nvSpPr>
          <p:spPr>
            <a:xfrm>
              <a:off x="983870" y="4280746"/>
              <a:ext cx="898003" cy="338554"/>
            </a:xfrm>
            <a:prstGeom prst="rect">
              <a:avLst/>
            </a:prstGeom>
            <a:noFill/>
          </p:spPr>
          <p:txBody>
            <a:bodyPr wrap="none" rtlCol="0">
              <a:spAutoFit/>
            </a:bodyPr>
            <a:lstStyle/>
            <a:p>
              <a:pPr algn="ctr" fontAlgn="base">
                <a:spcBef>
                  <a:spcPct val="0"/>
                </a:spcBef>
                <a:spcAft>
                  <a:spcPct val="0"/>
                </a:spcAft>
                <a:defRPr/>
              </a:pPr>
              <a:r>
                <a:rPr kumimoji="0" lang="en-US" altLang="ja-JP" sz="1600" kern="0" dirty="0">
                  <a:solidFill>
                    <a:srgbClr val="000000"/>
                  </a:solidFill>
                  <a:latin typeface="Verdana" pitchFamily="34" charset="0"/>
                  <a:ea typeface="HGS創英角ｺﾞｼｯｸUB" pitchFamily="50" charset="-128"/>
                </a:rPr>
                <a:t>Sensor</a:t>
              </a:r>
              <a:endParaRPr kumimoji="0" lang="ja-JP" altLang="en-US" sz="1600" kern="0" dirty="0">
                <a:solidFill>
                  <a:srgbClr val="000000"/>
                </a:solidFill>
                <a:latin typeface="Verdana" pitchFamily="34" charset="0"/>
                <a:ea typeface="HGS創英角ｺﾞｼｯｸUB" pitchFamily="50" charset="-128"/>
              </a:endParaRPr>
            </a:p>
          </p:txBody>
        </p:sp>
        <p:sp>
          <p:nvSpPr>
            <p:cNvPr id="54" name="テキスト ボックス 53"/>
            <p:cNvSpPr txBox="1"/>
            <p:nvPr/>
          </p:nvSpPr>
          <p:spPr>
            <a:xfrm>
              <a:off x="1307508" y="3982259"/>
              <a:ext cx="1447832" cy="338554"/>
            </a:xfrm>
            <a:prstGeom prst="rect">
              <a:avLst/>
            </a:prstGeom>
            <a:noFill/>
          </p:spPr>
          <p:txBody>
            <a:bodyPr wrap="none" rtlCol="0">
              <a:spAutoFit/>
            </a:bodyPr>
            <a:lstStyle/>
            <a:p>
              <a:pPr algn="ctr" fontAlgn="base">
                <a:spcBef>
                  <a:spcPct val="0"/>
                </a:spcBef>
                <a:spcAft>
                  <a:spcPct val="0"/>
                </a:spcAft>
                <a:defRPr/>
              </a:pPr>
              <a:r>
                <a:rPr kumimoji="0" lang="en-US" altLang="ja-JP" sz="1600" kern="0" dirty="0">
                  <a:solidFill>
                    <a:srgbClr val="000000"/>
                  </a:solidFill>
                  <a:latin typeface="Verdana" pitchFamily="34" charset="0"/>
                  <a:ea typeface="HGS創英角ｺﾞｼｯｸUB" pitchFamily="50" charset="-128"/>
                </a:rPr>
                <a:t>Data</a:t>
              </a:r>
              <a:r>
                <a:rPr kumimoji="0" lang="ja-JP" altLang="en-US" sz="1600" kern="0" dirty="0">
                  <a:solidFill>
                    <a:srgbClr val="000000"/>
                  </a:solidFill>
                  <a:latin typeface="Verdana" pitchFamily="34" charset="0"/>
                  <a:ea typeface="HGS創英角ｺﾞｼｯｸUB" pitchFamily="50" charset="-128"/>
                </a:rPr>
                <a:t> </a:t>
              </a:r>
              <a:r>
                <a:rPr kumimoji="0" lang="en-US" altLang="ja-JP" sz="1600" kern="0" dirty="0">
                  <a:solidFill>
                    <a:srgbClr val="000000"/>
                  </a:solidFill>
                  <a:latin typeface="Verdana" pitchFamily="34" charset="0"/>
                  <a:ea typeface="HGS創英角ｺﾞｼｯｸUB" pitchFamily="50" charset="-128"/>
                </a:rPr>
                <a:t>Logger</a:t>
              </a:r>
              <a:endParaRPr kumimoji="0" lang="ja-JP" altLang="en-US" sz="1600" kern="0" dirty="0">
                <a:solidFill>
                  <a:srgbClr val="000000"/>
                </a:solidFill>
                <a:latin typeface="Verdana" pitchFamily="34" charset="0"/>
                <a:ea typeface="HGS創英角ｺﾞｼｯｸUB" pitchFamily="50" charset="-128"/>
              </a:endParaRPr>
            </a:p>
          </p:txBody>
        </p:sp>
        <p:sp>
          <p:nvSpPr>
            <p:cNvPr id="55" name="テキスト ボックス 54"/>
            <p:cNvSpPr txBox="1"/>
            <p:nvPr/>
          </p:nvSpPr>
          <p:spPr>
            <a:xfrm>
              <a:off x="2726383" y="3988358"/>
              <a:ext cx="1176925" cy="584775"/>
            </a:xfrm>
            <a:prstGeom prst="rect">
              <a:avLst/>
            </a:prstGeom>
            <a:noFill/>
          </p:spPr>
          <p:txBody>
            <a:bodyPr wrap="none" rtlCol="0">
              <a:spAutoFit/>
            </a:bodyPr>
            <a:lstStyle/>
            <a:p>
              <a:pPr algn="ctr" fontAlgn="base">
                <a:spcBef>
                  <a:spcPct val="0"/>
                </a:spcBef>
                <a:spcAft>
                  <a:spcPct val="0"/>
                </a:spcAft>
                <a:defRPr/>
              </a:pPr>
              <a:r>
                <a:rPr kumimoji="0" lang="en-US" altLang="ja-JP" sz="1600" kern="0" dirty="0">
                  <a:solidFill>
                    <a:srgbClr val="000000"/>
                  </a:solidFill>
                  <a:latin typeface="Verdana" pitchFamily="34" charset="0"/>
                  <a:ea typeface="HGS創英角ｺﾞｼｯｸUB" pitchFamily="50" charset="-128"/>
                </a:rPr>
                <a:t>Diagnosis</a:t>
              </a:r>
            </a:p>
            <a:p>
              <a:pPr algn="ctr" fontAlgn="base">
                <a:spcBef>
                  <a:spcPct val="0"/>
                </a:spcBef>
                <a:spcAft>
                  <a:spcPct val="0"/>
                </a:spcAft>
                <a:defRPr/>
              </a:pPr>
              <a:r>
                <a:rPr kumimoji="0" lang="en-US" altLang="ja-JP" sz="1600" kern="0" dirty="0">
                  <a:solidFill>
                    <a:srgbClr val="000000"/>
                  </a:solidFill>
                  <a:latin typeface="Verdana" pitchFamily="34" charset="0"/>
                  <a:ea typeface="HGS創英角ｺﾞｼｯｸUB" pitchFamily="50" charset="-128"/>
                </a:rPr>
                <a:t>Logic</a:t>
              </a:r>
              <a:endParaRPr kumimoji="0" lang="ja-JP" altLang="en-US" sz="1600" kern="0" dirty="0">
                <a:solidFill>
                  <a:srgbClr val="000000"/>
                </a:solidFill>
                <a:latin typeface="Verdana" pitchFamily="34" charset="0"/>
                <a:ea typeface="HGS創英角ｺﾞｼｯｸUB" pitchFamily="50" charset="-128"/>
              </a:endParaRPr>
            </a:p>
          </p:txBody>
        </p:sp>
        <p:sp>
          <p:nvSpPr>
            <p:cNvPr id="56" name="角丸四角形 55"/>
            <p:cNvSpPr/>
            <p:nvPr/>
          </p:nvSpPr>
          <p:spPr>
            <a:xfrm rot="20796249">
              <a:off x="1059917" y="5459724"/>
              <a:ext cx="2702991" cy="357981"/>
            </a:xfrm>
            <a:prstGeom prst="roundRect">
              <a:avLst/>
            </a:prstGeom>
            <a:gradFill rotWithShape="1">
              <a:gsLst>
                <a:gs pos="0">
                  <a:srgbClr val="F5C040">
                    <a:tint val="96000"/>
                    <a:satMod val="120000"/>
                    <a:lumMod val="120000"/>
                  </a:srgbClr>
                </a:gs>
                <a:gs pos="100000">
                  <a:srgbClr val="F5C040">
                    <a:shade val="89000"/>
                    <a:lumMod val="90000"/>
                  </a:srgbClr>
                </a:gs>
              </a:gsLst>
              <a:lin ang="5400000" scaled="0"/>
            </a:gradFill>
            <a:ln>
              <a:noFill/>
            </a:ln>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rgbClr val="F5C040">
                  <a:shade val="25000"/>
                  <a:satMod val="180000"/>
                </a:srgbClr>
              </a:contourClr>
            </a:sp3d>
          </p:spPr>
          <p:txBody>
            <a:bodyPr rtlCol="0" anchor="ctr"/>
            <a:lstStyle/>
            <a:p>
              <a:pPr algn="ctr">
                <a:defRPr/>
              </a:pPr>
              <a:r>
                <a:rPr kumimoji="0" lang="en-US" altLang="ja-JP" sz="2400" b="1" kern="0" dirty="0">
                  <a:solidFill>
                    <a:prstClr val="black"/>
                  </a:solidFill>
                  <a:latin typeface="Candara"/>
                  <a:ea typeface="HGP明朝E"/>
                </a:rPr>
                <a:t>Individual system</a:t>
              </a:r>
            </a:p>
          </p:txBody>
        </p:sp>
      </p:grpSp>
      <p:sp>
        <p:nvSpPr>
          <p:cNvPr id="59" name="角丸四角形 58"/>
          <p:cNvSpPr/>
          <p:nvPr/>
        </p:nvSpPr>
        <p:spPr bwMode="auto">
          <a:xfrm>
            <a:off x="6933028" y="5101746"/>
            <a:ext cx="502815" cy="352914"/>
          </a:xfrm>
          <a:prstGeom prst="roundRect">
            <a:avLst/>
          </a:prstGeom>
          <a:ln>
            <a:headEnd type="none" w="sm" len="sm"/>
            <a:tailEnd type="none" w="sm" len="sm"/>
          </a:ln>
          <a:extLst/>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smtClean="0">
              <a:ln>
                <a:noFill/>
              </a:ln>
              <a:solidFill>
                <a:schemeClr val="tx1"/>
              </a:solidFill>
              <a:effectLst/>
              <a:latin typeface="Arial" charset="0"/>
              <a:ea typeface="ＭＳ Ｐゴシック" charset="-128"/>
            </a:endParaRPr>
          </a:p>
        </p:txBody>
      </p:sp>
      <p:sp>
        <p:nvSpPr>
          <p:cNvPr id="60" name="上矢印 59"/>
          <p:cNvSpPr/>
          <p:nvPr/>
        </p:nvSpPr>
        <p:spPr bwMode="auto">
          <a:xfrm rot="5400000">
            <a:off x="4401854" y="5518131"/>
            <a:ext cx="860118" cy="699968"/>
          </a:xfrm>
          <a:prstGeom prst="upArrow">
            <a:avLst>
              <a:gd name="adj1" fmla="val 43355"/>
              <a:gd name="adj2" fmla="val 77182"/>
            </a:avLst>
          </a:prstGeom>
          <a:ln>
            <a:headEnd type="none" w="sm" len="sm"/>
            <a:tailEnd type="none" w="sm" len="sm"/>
          </a:ln>
          <a:extLst/>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3600" b="0" i="0" u="none" strike="noStrike" cap="none" normalizeH="0" baseline="0" dirty="0" smtClean="0">
              <a:ln>
                <a:noFill/>
              </a:ln>
              <a:solidFill>
                <a:schemeClr val="bg1"/>
              </a:solidFill>
              <a:effectLst/>
              <a:latin typeface="Arial" charset="0"/>
              <a:ea typeface="ＭＳ Ｐゴシック" charset="-128"/>
            </a:endParaRPr>
          </a:p>
        </p:txBody>
      </p:sp>
      <p:pic>
        <p:nvPicPr>
          <p:cNvPr id="61" name="Picture 3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98677" y="4404511"/>
            <a:ext cx="610393" cy="748407"/>
          </a:xfrm>
          <a:prstGeom prst="rect">
            <a:avLst/>
          </a:prstGeom>
          <a:solidFill>
            <a:srgbClr val="66FFFF"/>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62" name="Picture 3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6876" y="5607894"/>
            <a:ext cx="1220787" cy="845442"/>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3" name="円/楕円 62"/>
          <p:cNvSpPr/>
          <p:nvPr/>
        </p:nvSpPr>
        <p:spPr bwMode="auto">
          <a:xfrm>
            <a:off x="5743507" y="4297476"/>
            <a:ext cx="105571" cy="107035"/>
          </a:xfrm>
          <a:prstGeom prst="ellipse">
            <a:avLst/>
          </a:prstGeom>
          <a:solidFill>
            <a:srgbClr val="FF0000"/>
          </a:solidFill>
          <a:ln w="12700" cap="flat" cmpd="sng" algn="ctr">
            <a:solidFill>
              <a:srgbClr val="FF0000"/>
            </a:solidFill>
            <a:prstDash val="solid"/>
            <a:round/>
            <a:headEnd type="none" w="sm" len="sm"/>
            <a:tailEnd type="none" w="sm" len="sm"/>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smtClean="0">
              <a:ln>
                <a:noFill/>
              </a:ln>
              <a:solidFill>
                <a:schemeClr val="tx1"/>
              </a:solidFill>
              <a:effectLst/>
              <a:latin typeface="Arial" charset="0"/>
              <a:ea typeface="ＭＳ Ｐゴシック" charset="-128"/>
            </a:endParaRPr>
          </a:p>
        </p:txBody>
      </p:sp>
      <p:sp>
        <p:nvSpPr>
          <p:cNvPr id="64" name="円/楕円 63"/>
          <p:cNvSpPr/>
          <p:nvPr/>
        </p:nvSpPr>
        <p:spPr bwMode="auto">
          <a:xfrm>
            <a:off x="6167059" y="4528899"/>
            <a:ext cx="105571" cy="107035"/>
          </a:xfrm>
          <a:prstGeom prst="ellipse">
            <a:avLst/>
          </a:prstGeom>
          <a:solidFill>
            <a:srgbClr val="FF0000"/>
          </a:solidFill>
          <a:ln w="12700" cap="flat" cmpd="sng" algn="ctr">
            <a:solidFill>
              <a:srgbClr val="FF0000"/>
            </a:solidFill>
            <a:prstDash val="solid"/>
            <a:round/>
            <a:headEnd type="none" w="sm" len="sm"/>
            <a:tailEnd type="none" w="sm" len="sm"/>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smtClean="0">
              <a:ln>
                <a:noFill/>
              </a:ln>
              <a:solidFill>
                <a:schemeClr val="tx1"/>
              </a:solidFill>
              <a:effectLst/>
              <a:latin typeface="Arial" charset="0"/>
              <a:ea typeface="ＭＳ Ｐゴシック" charset="-128"/>
            </a:endParaRPr>
          </a:p>
        </p:txBody>
      </p:sp>
      <p:sp>
        <p:nvSpPr>
          <p:cNvPr id="65" name="円/楕円 64"/>
          <p:cNvSpPr/>
          <p:nvPr/>
        </p:nvSpPr>
        <p:spPr bwMode="auto">
          <a:xfrm>
            <a:off x="5500705" y="4593925"/>
            <a:ext cx="105571" cy="107035"/>
          </a:xfrm>
          <a:prstGeom prst="ellipse">
            <a:avLst/>
          </a:prstGeom>
          <a:solidFill>
            <a:srgbClr val="FF0000"/>
          </a:solidFill>
          <a:ln w="12700" cap="flat" cmpd="sng" algn="ctr">
            <a:solidFill>
              <a:srgbClr val="FF0000"/>
            </a:solidFill>
            <a:prstDash val="solid"/>
            <a:round/>
            <a:headEnd type="none" w="sm" len="sm"/>
            <a:tailEnd type="none" w="sm" len="sm"/>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smtClean="0">
              <a:ln>
                <a:noFill/>
              </a:ln>
              <a:solidFill>
                <a:schemeClr val="tx1"/>
              </a:solidFill>
              <a:effectLst/>
              <a:latin typeface="Arial" charset="0"/>
              <a:ea typeface="ＭＳ Ｐゴシック" charset="-128"/>
            </a:endParaRPr>
          </a:p>
        </p:txBody>
      </p:sp>
      <p:sp>
        <p:nvSpPr>
          <p:cNvPr id="66" name="円/楕円 65"/>
          <p:cNvSpPr/>
          <p:nvPr/>
        </p:nvSpPr>
        <p:spPr bwMode="auto">
          <a:xfrm>
            <a:off x="6106335" y="4920489"/>
            <a:ext cx="105571" cy="107035"/>
          </a:xfrm>
          <a:prstGeom prst="ellipse">
            <a:avLst/>
          </a:prstGeom>
          <a:solidFill>
            <a:srgbClr val="FF0000"/>
          </a:solidFill>
          <a:ln w="12700" cap="flat" cmpd="sng" algn="ctr">
            <a:solidFill>
              <a:srgbClr val="FF0000"/>
            </a:solidFill>
            <a:prstDash val="solid"/>
            <a:round/>
            <a:headEnd type="none" w="sm" len="sm"/>
            <a:tailEnd type="none" w="sm" len="sm"/>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smtClean="0">
              <a:ln>
                <a:noFill/>
              </a:ln>
              <a:solidFill>
                <a:schemeClr val="tx1"/>
              </a:solidFill>
              <a:effectLst/>
              <a:latin typeface="Arial" charset="0"/>
              <a:ea typeface="ＭＳ Ｐゴシック" charset="-128"/>
            </a:endParaRPr>
          </a:p>
        </p:txBody>
      </p:sp>
      <p:sp>
        <p:nvSpPr>
          <p:cNvPr id="67" name="円/楕円 66"/>
          <p:cNvSpPr/>
          <p:nvPr/>
        </p:nvSpPr>
        <p:spPr bwMode="auto">
          <a:xfrm>
            <a:off x="5704152" y="5608702"/>
            <a:ext cx="105571" cy="107035"/>
          </a:xfrm>
          <a:prstGeom prst="ellipse">
            <a:avLst/>
          </a:prstGeom>
          <a:solidFill>
            <a:srgbClr val="FF0000"/>
          </a:solidFill>
          <a:ln w="12700" cap="flat" cmpd="sng" algn="ctr">
            <a:solidFill>
              <a:srgbClr val="FF0000"/>
            </a:solidFill>
            <a:prstDash val="solid"/>
            <a:round/>
            <a:headEnd type="none" w="sm" len="sm"/>
            <a:tailEnd type="none" w="sm" len="sm"/>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smtClean="0">
              <a:ln>
                <a:noFill/>
              </a:ln>
              <a:solidFill>
                <a:schemeClr val="tx1"/>
              </a:solidFill>
              <a:effectLst/>
              <a:latin typeface="Arial" charset="0"/>
              <a:ea typeface="ＭＳ Ｐゴシック" charset="-128"/>
            </a:endParaRPr>
          </a:p>
        </p:txBody>
      </p:sp>
      <p:sp>
        <p:nvSpPr>
          <p:cNvPr id="68" name="円/楕円 67"/>
          <p:cNvSpPr/>
          <p:nvPr/>
        </p:nvSpPr>
        <p:spPr bwMode="auto">
          <a:xfrm>
            <a:off x="5353315" y="6030615"/>
            <a:ext cx="105571" cy="107035"/>
          </a:xfrm>
          <a:prstGeom prst="ellipse">
            <a:avLst/>
          </a:prstGeom>
          <a:solidFill>
            <a:srgbClr val="FF0000"/>
          </a:solidFill>
          <a:ln w="12700" cap="flat" cmpd="sng" algn="ctr">
            <a:solidFill>
              <a:srgbClr val="FF0000"/>
            </a:solidFill>
            <a:prstDash val="solid"/>
            <a:round/>
            <a:headEnd type="none" w="sm" len="sm"/>
            <a:tailEnd type="none" w="sm" len="sm"/>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smtClean="0">
              <a:ln>
                <a:noFill/>
              </a:ln>
              <a:solidFill>
                <a:schemeClr val="tx1"/>
              </a:solidFill>
              <a:effectLst/>
              <a:latin typeface="Arial" charset="0"/>
              <a:ea typeface="ＭＳ Ｐゴシック" charset="-128"/>
            </a:endParaRPr>
          </a:p>
        </p:txBody>
      </p:sp>
      <p:sp>
        <p:nvSpPr>
          <p:cNvPr id="69" name="円/楕円 68"/>
          <p:cNvSpPr/>
          <p:nvPr/>
        </p:nvSpPr>
        <p:spPr bwMode="auto">
          <a:xfrm>
            <a:off x="5980778" y="6119883"/>
            <a:ext cx="105571" cy="107035"/>
          </a:xfrm>
          <a:prstGeom prst="ellipse">
            <a:avLst/>
          </a:prstGeom>
          <a:solidFill>
            <a:srgbClr val="FF0000"/>
          </a:solidFill>
          <a:ln w="12700" cap="flat" cmpd="sng" algn="ctr">
            <a:solidFill>
              <a:srgbClr val="FF0000"/>
            </a:solidFill>
            <a:prstDash val="solid"/>
            <a:round/>
            <a:headEnd type="none" w="sm" len="sm"/>
            <a:tailEnd type="none" w="sm" len="sm"/>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smtClean="0">
              <a:ln>
                <a:noFill/>
              </a:ln>
              <a:solidFill>
                <a:schemeClr val="tx1"/>
              </a:solidFill>
              <a:effectLst/>
              <a:latin typeface="Arial" charset="0"/>
              <a:ea typeface="ＭＳ Ｐゴシック" charset="-128"/>
            </a:endParaRPr>
          </a:p>
        </p:txBody>
      </p:sp>
      <p:sp>
        <p:nvSpPr>
          <p:cNvPr id="70" name="円/楕円 69"/>
          <p:cNvSpPr/>
          <p:nvPr/>
        </p:nvSpPr>
        <p:spPr bwMode="auto">
          <a:xfrm>
            <a:off x="6322487" y="5923580"/>
            <a:ext cx="105571" cy="107035"/>
          </a:xfrm>
          <a:prstGeom prst="ellipse">
            <a:avLst/>
          </a:prstGeom>
          <a:solidFill>
            <a:srgbClr val="FF0000"/>
          </a:solidFill>
          <a:ln w="12700" cap="flat" cmpd="sng" algn="ctr">
            <a:solidFill>
              <a:srgbClr val="FF0000"/>
            </a:solidFill>
            <a:prstDash val="solid"/>
            <a:round/>
            <a:headEnd type="none" w="sm" len="sm"/>
            <a:tailEnd type="none" w="sm" len="sm"/>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smtClean="0">
              <a:ln>
                <a:noFill/>
              </a:ln>
              <a:solidFill>
                <a:schemeClr val="tx1"/>
              </a:solidFill>
              <a:effectLst/>
              <a:latin typeface="Arial" charset="0"/>
              <a:ea typeface="ＭＳ Ｐゴシック" charset="-128"/>
            </a:endParaRPr>
          </a:p>
        </p:txBody>
      </p:sp>
      <p:sp>
        <p:nvSpPr>
          <p:cNvPr id="71" name="Freeform 28"/>
          <p:cNvSpPr>
            <a:spLocks/>
          </p:cNvSpPr>
          <p:nvPr/>
        </p:nvSpPr>
        <p:spPr bwMode="auto">
          <a:xfrm rot="19141169" flipH="1">
            <a:off x="6328879" y="4418228"/>
            <a:ext cx="594603" cy="328724"/>
          </a:xfrm>
          <a:custGeom>
            <a:avLst/>
            <a:gdLst>
              <a:gd name="T0" fmla="*/ 240 w 240"/>
              <a:gd name="T1" fmla="*/ 0 h 240"/>
              <a:gd name="T2" fmla="*/ 72 w 240"/>
              <a:gd name="T3" fmla="*/ 120 h 240"/>
              <a:gd name="T4" fmla="*/ 184 w 240"/>
              <a:gd name="T5" fmla="*/ 120 h 240"/>
              <a:gd name="T6" fmla="*/ 0 w 240"/>
              <a:gd name="T7" fmla="*/ 240 h 240"/>
              <a:gd name="T8" fmla="*/ 127 w 240"/>
              <a:gd name="T9" fmla="*/ 122 h 240"/>
              <a:gd name="T10" fmla="*/ 240 w 240"/>
              <a:gd name="T11" fmla="*/ 0 h 240"/>
            </a:gdLst>
            <a:ahLst/>
            <a:cxnLst>
              <a:cxn ang="0">
                <a:pos x="T0" y="T1"/>
              </a:cxn>
              <a:cxn ang="0">
                <a:pos x="T2" y="T3"/>
              </a:cxn>
              <a:cxn ang="0">
                <a:pos x="T4" y="T5"/>
              </a:cxn>
              <a:cxn ang="0">
                <a:pos x="T6" y="T7"/>
              </a:cxn>
              <a:cxn ang="0">
                <a:pos x="T8" y="T9"/>
              </a:cxn>
              <a:cxn ang="0">
                <a:pos x="T10" y="T11"/>
              </a:cxn>
            </a:cxnLst>
            <a:rect l="0" t="0" r="r" b="b"/>
            <a:pathLst>
              <a:path w="240" h="240">
                <a:moveTo>
                  <a:pt x="240" y="0"/>
                </a:moveTo>
                <a:lnTo>
                  <a:pt x="72" y="120"/>
                </a:lnTo>
                <a:lnTo>
                  <a:pt x="184" y="120"/>
                </a:lnTo>
                <a:lnTo>
                  <a:pt x="0" y="240"/>
                </a:lnTo>
                <a:lnTo>
                  <a:pt x="127" y="122"/>
                </a:lnTo>
                <a:lnTo>
                  <a:pt x="240" y="0"/>
                </a:lnTo>
                <a:close/>
              </a:path>
            </a:pathLst>
          </a:custGeom>
          <a:solidFill>
            <a:srgbClr val="FFFF00"/>
          </a:solidFill>
          <a:ln w="9525"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defTabSz="914400" eaLnBrk="1" fontAlgn="base" latinLnBrk="0" hangingPunct="1">
              <a:lnSpc>
                <a:spcPct val="90000"/>
              </a:lnSpc>
              <a:spcBef>
                <a:spcPct val="50000"/>
              </a:spcBef>
              <a:spcAft>
                <a:spcPct val="0"/>
              </a:spcAft>
              <a:buClrTx/>
              <a:buSzTx/>
              <a:buFontTx/>
              <a:buNone/>
              <a:tabLst/>
              <a:defRPr/>
            </a:pPr>
            <a:endParaRPr kumimoji="0" lang="ja-JP" altLang="en-US" sz="2000" b="0" i="0"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Times New Roman" pitchFamily="18" charset="0"/>
            </a:endParaRPr>
          </a:p>
        </p:txBody>
      </p:sp>
      <p:sp>
        <p:nvSpPr>
          <p:cNvPr id="72" name="Freeform 28"/>
          <p:cNvSpPr>
            <a:spLocks/>
          </p:cNvSpPr>
          <p:nvPr/>
        </p:nvSpPr>
        <p:spPr bwMode="auto">
          <a:xfrm rot="19141169" flipH="1">
            <a:off x="5924083" y="4087748"/>
            <a:ext cx="594603" cy="328724"/>
          </a:xfrm>
          <a:custGeom>
            <a:avLst/>
            <a:gdLst>
              <a:gd name="T0" fmla="*/ 240 w 240"/>
              <a:gd name="T1" fmla="*/ 0 h 240"/>
              <a:gd name="T2" fmla="*/ 72 w 240"/>
              <a:gd name="T3" fmla="*/ 120 h 240"/>
              <a:gd name="T4" fmla="*/ 184 w 240"/>
              <a:gd name="T5" fmla="*/ 120 h 240"/>
              <a:gd name="T6" fmla="*/ 0 w 240"/>
              <a:gd name="T7" fmla="*/ 240 h 240"/>
              <a:gd name="T8" fmla="*/ 127 w 240"/>
              <a:gd name="T9" fmla="*/ 122 h 240"/>
              <a:gd name="T10" fmla="*/ 240 w 240"/>
              <a:gd name="T11" fmla="*/ 0 h 240"/>
            </a:gdLst>
            <a:ahLst/>
            <a:cxnLst>
              <a:cxn ang="0">
                <a:pos x="T0" y="T1"/>
              </a:cxn>
              <a:cxn ang="0">
                <a:pos x="T2" y="T3"/>
              </a:cxn>
              <a:cxn ang="0">
                <a:pos x="T4" y="T5"/>
              </a:cxn>
              <a:cxn ang="0">
                <a:pos x="T6" y="T7"/>
              </a:cxn>
              <a:cxn ang="0">
                <a:pos x="T8" y="T9"/>
              </a:cxn>
              <a:cxn ang="0">
                <a:pos x="T10" y="T11"/>
              </a:cxn>
            </a:cxnLst>
            <a:rect l="0" t="0" r="r" b="b"/>
            <a:pathLst>
              <a:path w="240" h="240">
                <a:moveTo>
                  <a:pt x="240" y="0"/>
                </a:moveTo>
                <a:lnTo>
                  <a:pt x="72" y="120"/>
                </a:lnTo>
                <a:lnTo>
                  <a:pt x="184" y="120"/>
                </a:lnTo>
                <a:lnTo>
                  <a:pt x="0" y="240"/>
                </a:lnTo>
                <a:lnTo>
                  <a:pt x="127" y="122"/>
                </a:lnTo>
                <a:lnTo>
                  <a:pt x="240" y="0"/>
                </a:lnTo>
                <a:close/>
              </a:path>
            </a:pathLst>
          </a:custGeom>
          <a:solidFill>
            <a:srgbClr val="FFFF00"/>
          </a:solidFill>
          <a:ln w="9525"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defTabSz="914400" eaLnBrk="1" fontAlgn="base" latinLnBrk="0" hangingPunct="1">
              <a:lnSpc>
                <a:spcPct val="90000"/>
              </a:lnSpc>
              <a:spcBef>
                <a:spcPct val="50000"/>
              </a:spcBef>
              <a:spcAft>
                <a:spcPct val="0"/>
              </a:spcAft>
              <a:buClrTx/>
              <a:buSzTx/>
              <a:buFontTx/>
              <a:buNone/>
              <a:tabLst/>
              <a:defRPr/>
            </a:pPr>
            <a:endParaRPr kumimoji="0" lang="ja-JP" altLang="en-US" sz="2000" b="0" i="0"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Times New Roman" pitchFamily="18" charset="0"/>
            </a:endParaRPr>
          </a:p>
        </p:txBody>
      </p:sp>
      <p:sp>
        <p:nvSpPr>
          <p:cNvPr id="73" name="Freeform 28"/>
          <p:cNvSpPr>
            <a:spLocks/>
          </p:cNvSpPr>
          <p:nvPr/>
        </p:nvSpPr>
        <p:spPr bwMode="auto">
          <a:xfrm rot="19141169" flipH="1">
            <a:off x="6320502" y="4708104"/>
            <a:ext cx="594603" cy="328724"/>
          </a:xfrm>
          <a:custGeom>
            <a:avLst/>
            <a:gdLst>
              <a:gd name="T0" fmla="*/ 240 w 240"/>
              <a:gd name="T1" fmla="*/ 0 h 240"/>
              <a:gd name="T2" fmla="*/ 72 w 240"/>
              <a:gd name="T3" fmla="*/ 120 h 240"/>
              <a:gd name="T4" fmla="*/ 184 w 240"/>
              <a:gd name="T5" fmla="*/ 120 h 240"/>
              <a:gd name="T6" fmla="*/ 0 w 240"/>
              <a:gd name="T7" fmla="*/ 240 h 240"/>
              <a:gd name="T8" fmla="*/ 127 w 240"/>
              <a:gd name="T9" fmla="*/ 122 h 240"/>
              <a:gd name="T10" fmla="*/ 240 w 240"/>
              <a:gd name="T11" fmla="*/ 0 h 240"/>
            </a:gdLst>
            <a:ahLst/>
            <a:cxnLst>
              <a:cxn ang="0">
                <a:pos x="T0" y="T1"/>
              </a:cxn>
              <a:cxn ang="0">
                <a:pos x="T2" y="T3"/>
              </a:cxn>
              <a:cxn ang="0">
                <a:pos x="T4" y="T5"/>
              </a:cxn>
              <a:cxn ang="0">
                <a:pos x="T6" y="T7"/>
              </a:cxn>
              <a:cxn ang="0">
                <a:pos x="T8" y="T9"/>
              </a:cxn>
              <a:cxn ang="0">
                <a:pos x="T10" y="T11"/>
              </a:cxn>
            </a:cxnLst>
            <a:rect l="0" t="0" r="r" b="b"/>
            <a:pathLst>
              <a:path w="240" h="240">
                <a:moveTo>
                  <a:pt x="240" y="0"/>
                </a:moveTo>
                <a:lnTo>
                  <a:pt x="72" y="120"/>
                </a:lnTo>
                <a:lnTo>
                  <a:pt x="184" y="120"/>
                </a:lnTo>
                <a:lnTo>
                  <a:pt x="0" y="240"/>
                </a:lnTo>
                <a:lnTo>
                  <a:pt x="127" y="122"/>
                </a:lnTo>
                <a:lnTo>
                  <a:pt x="240" y="0"/>
                </a:lnTo>
                <a:close/>
              </a:path>
            </a:pathLst>
          </a:custGeom>
          <a:solidFill>
            <a:srgbClr val="FFFF00"/>
          </a:solidFill>
          <a:ln w="9525"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defTabSz="914400" eaLnBrk="1" fontAlgn="base" latinLnBrk="0" hangingPunct="1">
              <a:lnSpc>
                <a:spcPct val="90000"/>
              </a:lnSpc>
              <a:spcBef>
                <a:spcPct val="50000"/>
              </a:spcBef>
              <a:spcAft>
                <a:spcPct val="0"/>
              </a:spcAft>
              <a:buClrTx/>
              <a:buSzTx/>
              <a:buFontTx/>
              <a:buNone/>
              <a:tabLst/>
              <a:defRPr/>
            </a:pPr>
            <a:endParaRPr kumimoji="0" lang="ja-JP" altLang="en-US" sz="2000" b="0" i="0"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Times New Roman" pitchFamily="18" charset="0"/>
            </a:endParaRPr>
          </a:p>
        </p:txBody>
      </p:sp>
      <p:sp>
        <p:nvSpPr>
          <p:cNvPr id="74" name="Freeform 28"/>
          <p:cNvSpPr>
            <a:spLocks/>
          </p:cNvSpPr>
          <p:nvPr/>
        </p:nvSpPr>
        <p:spPr bwMode="auto">
          <a:xfrm rot="19141169" flipH="1">
            <a:off x="5900453" y="5402699"/>
            <a:ext cx="594603" cy="328724"/>
          </a:xfrm>
          <a:custGeom>
            <a:avLst/>
            <a:gdLst>
              <a:gd name="T0" fmla="*/ 240 w 240"/>
              <a:gd name="T1" fmla="*/ 0 h 240"/>
              <a:gd name="T2" fmla="*/ 72 w 240"/>
              <a:gd name="T3" fmla="*/ 120 h 240"/>
              <a:gd name="T4" fmla="*/ 184 w 240"/>
              <a:gd name="T5" fmla="*/ 120 h 240"/>
              <a:gd name="T6" fmla="*/ 0 w 240"/>
              <a:gd name="T7" fmla="*/ 240 h 240"/>
              <a:gd name="T8" fmla="*/ 127 w 240"/>
              <a:gd name="T9" fmla="*/ 122 h 240"/>
              <a:gd name="T10" fmla="*/ 240 w 240"/>
              <a:gd name="T11" fmla="*/ 0 h 240"/>
            </a:gdLst>
            <a:ahLst/>
            <a:cxnLst>
              <a:cxn ang="0">
                <a:pos x="T0" y="T1"/>
              </a:cxn>
              <a:cxn ang="0">
                <a:pos x="T2" y="T3"/>
              </a:cxn>
              <a:cxn ang="0">
                <a:pos x="T4" y="T5"/>
              </a:cxn>
              <a:cxn ang="0">
                <a:pos x="T6" y="T7"/>
              </a:cxn>
              <a:cxn ang="0">
                <a:pos x="T8" y="T9"/>
              </a:cxn>
              <a:cxn ang="0">
                <a:pos x="T10" y="T11"/>
              </a:cxn>
            </a:cxnLst>
            <a:rect l="0" t="0" r="r" b="b"/>
            <a:pathLst>
              <a:path w="240" h="240">
                <a:moveTo>
                  <a:pt x="240" y="0"/>
                </a:moveTo>
                <a:lnTo>
                  <a:pt x="72" y="120"/>
                </a:lnTo>
                <a:lnTo>
                  <a:pt x="184" y="120"/>
                </a:lnTo>
                <a:lnTo>
                  <a:pt x="0" y="240"/>
                </a:lnTo>
                <a:lnTo>
                  <a:pt x="127" y="122"/>
                </a:lnTo>
                <a:lnTo>
                  <a:pt x="240" y="0"/>
                </a:lnTo>
                <a:close/>
              </a:path>
            </a:pathLst>
          </a:custGeom>
          <a:solidFill>
            <a:srgbClr val="FFFF00"/>
          </a:solidFill>
          <a:ln w="9525"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defTabSz="914400" eaLnBrk="1" fontAlgn="base" latinLnBrk="0" hangingPunct="1">
              <a:lnSpc>
                <a:spcPct val="90000"/>
              </a:lnSpc>
              <a:spcBef>
                <a:spcPct val="50000"/>
              </a:spcBef>
              <a:spcAft>
                <a:spcPct val="0"/>
              </a:spcAft>
              <a:buClrTx/>
              <a:buSzTx/>
              <a:buFontTx/>
              <a:buNone/>
              <a:tabLst/>
              <a:defRPr/>
            </a:pPr>
            <a:endParaRPr kumimoji="0" lang="ja-JP" altLang="en-US" sz="2000" b="0" i="0"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Times New Roman" pitchFamily="18" charset="0"/>
            </a:endParaRPr>
          </a:p>
        </p:txBody>
      </p:sp>
      <p:sp>
        <p:nvSpPr>
          <p:cNvPr id="75" name="Freeform 28"/>
          <p:cNvSpPr>
            <a:spLocks/>
          </p:cNvSpPr>
          <p:nvPr/>
        </p:nvSpPr>
        <p:spPr bwMode="auto">
          <a:xfrm rot="19141169" flipH="1">
            <a:off x="6462988" y="5737318"/>
            <a:ext cx="594603" cy="328724"/>
          </a:xfrm>
          <a:custGeom>
            <a:avLst/>
            <a:gdLst>
              <a:gd name="T0" fmla="*/ 240 w 240"/>
              <a:gd name="T1" fmla="*/ 0 h 240"/>
              <a:gd name="T2" fmla="*/ 72 w 240"/>
              <a:gd name="T3" fmla="*/ 120 h 240"/>
              <a:gd name="T4" fmla="*/ 184 w 240"/>
              <a:gd name="T5" fmla="*/ 120 h 240"/>
              <a:gd name="T6" fmla="*/ 0 w 240"/>
              <a:gd name="T7" fmla="*/ 240 h 240"/>
              <a:gd name="T8" fmla="*/ 127 w 240"/>
              <a:gd name="T9" fmla="*/ 122 h 240"/>
              <a:gd name="T10" fmla="*/ 240 w 240"/>
              <a:gd name="T11" fmla="*/ 0 h 240"/>
            </a:gdLst>
            <a:ahLst/>
            <a:cxnLst>
              <a:cxn ang="0">
                <a:pos x="T0" y="T1"/>
              </a:cxn>
              <a:cxn ang="0">
                <a:pos x="T2" y="T3"/>
              </a:cxn>
              <a:cxn ang="0">
                <a:pos x="T4" y="T5"/>
              </a:cxn>
              <a:cxn ang="0">
                <a:pos x="T6" y="T7"/>
              </a:cxn>
              <a:cxn ang="0">
                <a:pos x="T8" y="T9"/>
              </a:cxn>
              <a:cxn ang="0">
                <a:pos x="T10" y="T11"/>
              </a:cxn>
            </a:cxnLst>
            <a:rect l="0" t="0" r="r" b="b"/>
            <a:pathLst>
              <a:path w="240" h="240">
                <a:moveTo>
                  <a:pt x="240" y="0"/>
                </a:moveTo>
                <a:lnTo>
                  <a:pt x="72" y="120"/>
                </a:lnTo>
                <a:lnTo>
                  <a:pt x="184" y="120"/>
                </a:lnTo>
                <a:lnTo>
                  <a:pt x="0" y="240"/>
                </a:lnTo>
                <a:lnTo>
                  <a:pt x="127" y="122"/>
                </a:lnTo>
                <a:lnTo>
                  <a:pt x="240" y="0"/>
                </a:lnTo>
                <a:close/>
              </a:path>
            </a:pathLst>
          </a:custGeom>
          <a:solidFill>
            <a:srgbClr val="FFFF00"/>
          </a:solidFill>
          <a:ln w="9525"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defTabSz="914400" eaLnBrk="1" fontAlgn="base" latinLnBrk="0" hangingPunct="1">
              <a:lnSpc>
                <a:spcPct val="90000"/>
              </a:lnSpc>
              <a:spcBef>
                <a:spcPct val="50000"/>
              </a:spcBef>
              <a:spcAft>
                <a:spcPct val="0"/>
              </a:spcAft>
              <a:buClrTx/>
              <a:buSzTx/>
              <a:buFontTx/>
              <a:buNone/>
              <a:tabLst/>
              <a:defRPr/>
            </a:pPr>
            <a:endParaRPr kumimoji="0" lang="ja-JP" altLang="en-US" sz="2000" b="0" i="0"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Times New Roman" pitchFamily="18" charset="0"/>
            </a:endParaRPr>
          </a:p>
        </p:txBody>
      </p:sp>
      <p:sp>
        <p:nvSpPr>
          <p:cNvPr id="76" name="Freeform 28"/>
          <p:cNvSpPr>
            <a:spLocks/>
          </p:cNvSpPr>
          <p:nvPr/>
        </p:nvSpPr>
        <p:spPr bwMode="auto">
          <a:xfrm rot="19141169" flipH="1">
            <a:off x="5487767" y="5807112"/>
            <a:ext cx="594603" cy="328724"/>
          </a:xfrm>
          <a:custGeom>
            <a:avLst/>
            <a:gdLst>
              <a:gd name="T0" fmla="*/ 240 w 240"/>
              <a:gd name="T1" fmla="*/ 0 h 240"/>
              <a:gd name="T2" fmla="*/ 72 w 240"/>
              <a:gd name="T3" fmla="*/ 120 h 240"/>
              <a:gd name="T4" fmla="*/ 184 w 240"/>
              <a:gd name="T5" fmla="*/ 120 h 240"/>
              <a:gd name="T6" fmla="*/ 0 w 240"/>
              <a:gd name="T7" fmla="*/ 240 h 240"/>
              <a:gd name="T8" fmla="*/ 127 w 240"/>
              <a:gd name="T9" fmla="*/ 122 h 240"/>
              <a:gd name="T10" fmla="*/ 240 w 240"/>
              <a:gd name="T11" fmla="*/ 0 h 240"/>
            </a:gdLst>
            <a:ahLst/>
            <a:cxnLst>
              <a:cxn ang="0">
                <a:pos x="T0" y="T1"/>
              </a:cxn>
              <a:cxn ang="0">
                <a:pos x="T2" y="T3"/>
              </a:cxn>
              <a:cxn ang="0">
                <a:pos x="T4" y="T5"/>
              </a:cxn>
              <a:cxn ang="0">
                <a:pos x="T6" y="T7"/>
              </a:cxn>
              <a:cxn ang="0">
                <a:pos x="T8" y="T9"/>
              </a:cxn>
              <a:cxn ang="0">
                <a:pos x="T10" y="T11"/>
              </a:cxn>
            </a:cxnLst>
            <a:rect l="0" t="0" r="r" b="b"/>
            <a:pathLst>
              <a:path w="240" h="240">
                <a:moveTo>
                  <a:pt x="240" y="0"/>
                </a:moveTo>
                <a:lnTo>
                  <a:pt x="72" y="120"/>
                </a:lnTo>
                <a:lnTo>
                  <a:pt x="184" y="120"/>
                </a:lnTo>
                <a:lnTo>
                  <a:pt x="0" y="240"/>
                </a:lnTo>
                <a:lnTo>
                  <a:pt x="127" y="122"/>
                </a:lnTo>
                <a:lnTo>
                  <a:pt x="240" y="0"/>
                </a:lnTo>
                <a:close/>
              </a:path>
            </a:pathLst>
          </a:custGeom>
          <a:solidFill>
            <a:srgbClr val="FFFF00"/>
          </a:solidFill>
          <a:ln w="9525"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defTabSz="914400" eaLnBrk="1" fontAlgn="base" latinLnBrk="0" hangingPunct="1">
              <a:lnSpc>
                <a:spcPct val="90000"/>
              </a:lnSpc>
              <a:spcBef>
                <a:spcPct val="50000"/>
              </a:spcBef>
              <a:spcAft>
                <a:spcPct val="0"/>
              </a:spcAft>
              <a:buClrTx/>
              <a:buSzTx/>
              <a:buFontTx/>
              <a:buNone/>
              <a:tabLst/>
              <a:defRPr/>
            </a:pPr>
            <a:endParaRPr kumimoji="0" lang="ja-JP" altLang="en-US" sz="2000" b="0" i="0"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Times New Roman" pitchFamily="18" charset="0"/>
            </a:endParaRPr>
          </a:p>
        </p:txBody>
      </p:sp>
      <p:pic>
        <p:nvPicPr>
          <p:cNvPr id="77" name="Picture 4" descr="MCj0432621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51168" y="4435814"/>
            <a:ext cx="341312"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60128" y="4389151"/>
            <a:ext cx="693738"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9" name="曲線コネクタ 78"/>
          <p:cNvCxnSpPr>
            <a:stCxn id="73" idx="0"/>
            <a:endCxn id="78" idx="2"/>
          </p:cNvCxnSpPr>
          <p:nvPr/>
        </p:nvCxnSpPr>
        <p:spPr bwMode="auto">
          <a:xfrm rot="10800000" flipH="1" flipV="1">
            <a:off x="6285571" y="4943355"/>
            <a:ext cx="1921425" cy="36346"/>
          </a:xfrm>
          <a:prstGeom prst="curvedConnector4">
            <a:avLst>
              <a:gd name="adj1" fmla="val -10079"/>
              <a:gd name="adj2" fmla="val 886131"/>
            </a:avLst>
          </a:prstGeom>
          <a:solidFill>
            <a:schemeClr val="accent1"/>
          </a:solidFill>
          <a:ln w="12700" cap="flat" cmpd="sng" algn="ctr">
            <a:solidFill>
              <a:schemeClr val="tx1"/>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0" name="テキスト ボックス 79"/>
          <p:cNvSpPr txBox="1"/>
          <p:nvPr/>
        </p:nvSpPr>
        <p:spPr>
          <a:xfrm>
            <a:off x="7023936" y="5472940"/>
            <a:ext cx="1066319" cy="338554"/>
          </a:xfrm>
          <a:prstGeom prst="rect">
            <a:avLst/>
          </a:prstGeom>
          <a:noFill/>
        </p:spPr>
        <p:txBody>
          <a:bodyPr wrap="none" rtlCol="0">
            <a:spAutoFit/>
          </a:bodyPr>
          <a:lstStyle/>
          <a:p>
            <a:pPr algn="ctr" fontAlgn="base">
              <a:spcBef>
                <a:spcPct val="0"/>
              </a:spcBef>
              <a:spcAft>
                <a:spcPct val="0"/>
              </a:spcAft>
              <a:defRPr/>
            </a:pPr>
            <a:r>
              <a:rPr kumimoji="0" lang="en-US" altLang="ja-JP" sz="1600" kern="0" dirty="0" smtClean="0">
                <a:solidFill>
                  <a:srgbClr val="000000"/>
                </a:solidFill>
                <a:latin typeface="Verdana" pitchFamily="34" charset="0"/>
                <a:ea typeface="HGS創英角ｺﾞｼｯｸUB" pitchFamily="50" charset="-128"/>
              </a:rPr>
              <a:t>Receiver</a:t>
            </a:r>
            <a:endParaRPr kumimoji="0" lang="ja-JP" altLang="en-US" sz="1600" kern="0" dirty="0">
              <a:solidFill>
                <a:srgbClr val="000000"/>
              </a:solidFill>
              <a:latin typeface="Verdana" pitchFamily="34" charset="0"/>
              <a:ea typeface="HGS創英角ｺﾞｼｯｸUB" pitchFamily="50" charset="-128"/>
            </a:endParaRPr>
          </a:p>
        </p:txBody>
      </p:sp>
      <p:sp>
        <p:nvSpPr>
          <p:cNvPr id="81" name="テキスト ボックス 80"/>
          <p:cNvSpPr txBox="1"/>
          <p:nvPr/>
        </p:nvSpPr>
        <p:spPr>
          <a:xfrm>
            <a:off x="8156793" y="4026550"/>
            <a:ext cx="450764" cy="338554"/>
          </a:xfrm>
          <a:prstGeom prst="rect">
            <a:avLst/>
          </a:prstGeom>
          <a:noFill/>
        </p:spPr>
        <p:txBody>
          <a:bodyPr wrap="none" rtlCol="0">
            <a:spAutoFit/>
          </a:bodyPr>
          <a:lstStyle/>
          <a:p>
            <a:pPr algn="ctr" fontAlgn="base">
              <a:spcBef>
                <a:spcPct val="0"/>
              </a:spcBef>
              <a:spcAft>
                <a:spcPct val="0"/>
              </a:spcAft>
              <a:defRPr/>
            </a:pPr>
            <a:r>
              <a:rPr kumimoji="0" lang="en-US" altLang="ja-JP" sz="1600" kern="0" dirty="0" smtClean="0">
                <a:solidFill>
                  <a:srgbClr val="000000"/>
                </a:solidFill>
                <a:latin typeface="Verdana" pitchFamily="34" charset="0"/>
                <a:ea typeface="HGS創英角ｺﾞｼｯｸUB" pitchFamily="50" charset="-128"/>
              </a:rPr>
              <a:t>PC</a:t>
            </a:r>
            <a:endParaRPr kumimoji="0" lang="ja-JP" altLang="en-US" sz="1600" kern="0" dirty="0">
              <a:solidFill>
                <a:srgbClr val="000000"/>
              </a:solidFill>
              <a:latin typeface="Verdana" pitchFamily="34" charset="0"/>
              <a:ea typeface="HGS創英角ｺﾞｼｯｸUB" pitchFamily="50" charset="-128"/>
            </a:endParaRPr>
          </a:p>
        </p:txBody>
      </p:sp>
      <p:sp>
        <p:nvSpPr>
          <p:cNvPr id="82" name="角丸四角形 81"/>
          <p:cNvSpPr/>
          <p:nvPr/>
        </p:nvSpPr>
        <p:spPr bwMode="auto">
          <a:xfrm>
            <a:off x="8244408" y="5427570"/>
            <a:ext cx="502815" cy="352914"/>
          </a:xfrm>
          <a:prstGeom prst="roundRect">
            <a:avLst/>
          </a:prstGeom>
          <a:ln>
            <a:headEnd type="none" w="sm" len="sm"/>
            <a:tailEnd type="none" w="sm" len="sm"/>
          </a:ln>
          <a:extLst/>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smtClean="0">
              <a:ln>
                <a:noFill/>
              </a:ln>
              <a:solidFill>
                <a:schemeClr val="tx1"/>
              </a:solidFill>
              <a:effectLst/>
              <a:latin typeface="Arial" charset="0"/>
              <a:ea typeface="ＭＳ Ｐゴシック" charset="-128"/>
            </a:endParaRPr>
          </a:p>
        </p:txBody>
      </p:sp>
      <p:sp>
        <p:nvSpPr>
          <p:cNvPr id="83" name="テキスト ボックス 82"/>
          <p:cNvSpPr txBox="1"/>
          <p:nvPr/>
        </p:nvSpPr>
        <p:spPr>
          <a:xfrm>
            <a:off x="8172400" y="5826750"/>
            <a:ext cx="867545" cy="338554"/>
          </a:xfrm>
          <a:prstGeom prst="rect">
            <a:avLst/>
          </a:prstGeom>
          <a:noFill/>
        </p:spPr>
        <p:txBody>
          <a:bodyPr wrap="none" rtlCol="0">
            <a:spAutoFit/>
          </a:bodyPr>
          <a:lstStyle/>
          <a:p>
            <a:pPr algn="ctr" fontAlgn="base">
              <a:spcBef>
                <a:spcPct val="0"/>
              </a:spcBef>
              <a:spcAft>
                <a:spcPct val="0"/>
              </a:spcAft>
              <a:defRPr/>
            </a:pPr>
            <a:r>
              <a:rPr kumimoji="0" lang="en-US" altLang="ja-JP" sz="1600" kern="0" dirty="0" smtClean="0">
                <a:solidFill>
                  <a:srgbClr val="000000"/>
                </a:solidFill>
                <a:latin typeface="Verdana" pitchFamily="34" charset="0"/>
                <a:ea typeface="HGS創英角ｺﾞｼｯｸUB" pitchFamily="50" charset="-128"/>
              </a:rPr>
              <a:t>Rooter</a:t>
            </a:r>
            <a:endParaRPr kumimoji="0" lang="ja-JP" altLang="en-US" sz="1600" kern="0" dirty="0">
              <a:solidFill>
                <a:srgbClr val="000000"/>
              </a:solidFill>
              <a:latin typeface="Verdana" pitchFamily="34" charset="0"/>
              <a:ea typeface="HGS創英角ｺﾞｼｯｸUB" pitchFamily="50" charset="-128"/>
            </a:endParaRPr>
          </a:p>
        </p:txBody>
      </p:sp>
      <p:sp>
        <p:nvSpPr>
          <p:cNvPr id="88" name="AutoShape 94"/>
          <p:cNvSpPr>
            <a:spLocks noChangeArrowheads="1"/>
          </p:cNvSpPr>
          <p:nvPr/>
        </p:nvSpPr>
        <p:spPr bwMode="auto">
          <a:xfrm>
            <a:off x="884237" y="1613897"/>
            <a:ext cx="7497938" cy="2144837"/>
          </a:xfrm>
          <a:prstGeom prst="roundRect">
            <a:avLst>
              <a:gd name="adj" fmla="val 16667"/>
            </a:avLst>
          </a:prstGeom>
          <a:gradFill rotWithShape="1">
            <a:gsLst>
              <a:gs pos="0">
                <a:srgbClr val="FFFFFF"/>
              </a:gs>
              <a:gs pos="100000">
                <a:srgbClr val="FF99FF">
                  <a:alpha val="45000"/>
                </a:srgbClr>
              </a:gs>
            </a:gsLst>
            <a:path path="shape">
              <a:fillToRect l="50000" t="50000" r="50000" b="50000"/>
            </a:path>
          </a:gradFill>
          <a:ln w="12700" algn="ctr">
            <a:solidFill>
              <a:srgbClr val="C71444"/>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ctr">
              <a:lnSpc>
                <a:spcPct val="90000"/>
              </a:lnSpc>
              <a:spcBef>
                <a:spcPct val="50000"/>
              </a:spcBef>
              <a:defRPr/>
            </a:pPr>
            <a:endParaRPr kumimoji="0" lang="ja-JP" altLang="en-US" kern="0">
              <a:solidFill>
                <a:srgbClr val="000000"/>
              </a:solidFill>
              <a:effectLst>
                <a:outerShdw blurRad="38100" dist="38100" dir="2700000" algn="tl">
                  <a:srgbClr val="000000">
                    <a:alpha val="43137"/>
                  </a:srgbClr>
                </a:outerShdw>
              </a:effectLst>
              <a:latin typeface="Times New Roman" pitchFamily="18" charset="0"/>
            </a:endParaRPr>
          </a:p>
        </p:txBody>
      </p:sp>
      <p:sp>
        <p:nvSpPr>
          <p:cNvPr id="89" name="Rectangle 105"/>
          <p:cNvSpPr>
            <a:spLocks noChangeArrowheads="1"/>
          </p:cNvSpPr>
          <p:nvPr/>
        </p:nvSpPr>
        <p:spPr bwMode="auto">
          <a:xfrm rot="-214476">
            <a:off x="4219574" y="2539534"/>
            <a:ext cx="3427413" cy="460375"/>
          </a:xfrm>
          <a:prstGeom prst="rect">
            <a:avLst/>
          </a:prstGeom>
          <a:gradFill rotWithShape="1">
            <a:gsLst>
              <a:gs pos="0">
                <a:srgbClr val="B4113D">
                  <a:shade val="51000"/>
                  <a:satMod val="130000"/>
                </a:srgbClr>
              </a:gs>
              <a:gs pos="80000">
                <a:srgbClr val="B4113D">
                  <a:shade val="93000"/>
                  <a:satMod val="130000"/>
                </a:srgbClr>
              </a:gs>
              <a:gs pos="100000">
                <a:srgbClr val="B4113D">
                  <a:shade val="94000"/>
                  <a:satMod val="135000"/>
                </a:srgbClr>
              </a:gs>
            </a:gsLst>
            <a:lin ang="16200000" scaled="0"/>
          </a:gradFill>
          <a:ln>
            <a:noFill/>
            <a:headEnd/>
            <a:tailE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xtLst/>
        </p:spPr>
        <p:txBody>
          <a:bodyPr wrap="none">
            <a:spAutoFit/>
          </a:bodyPr>
          <a:lstStyle>
            <a:lvl1pPr eaLnBrk="0" hangingPunct="0">
              <a:defRPr kumimoji="1" sz="2000">
                <a:solidFill>
                  <a:schemeClr val="tx1"/>
                </a:solidFill>
                <a:latin typeface="Arial" charset="0"/>
                <a:ea typeface="ＭＳ Ｐゴシック" charset="-128"/>
              </a:defRPr>
            </a:lvl1pPr>
            <a:lvl2pPr marL="742950" indent="-285750" eaLnBrk="0" hangingPunct="0">
              <a:defRPr kumimoji="1" sz="2000">
                <a:solidFill>
                  <a:schemeClr val="tx1"/>
                </a:solidFill>
                <a:latin typeface="Arial" charset="0"/>
                <a:ea typeface="ＭＳ Ｐゴシック" charset="-128"/>
              </a:defRPr>
            </a:lvl2pPr>
            <a:lvl3pPr marL="1143000" indent="-228600" eaLnBrk="0" hangingPunct="0">
              <a:defRPr kumimoji="1" sz="2000">
                <a:solidFill>
                  <a:schemeClr val="tx1"/>
                </a:solidFill>
                <a:latin typeface="Arial" charset="0"/>
                <a:ea typeface="ＭＳ Ｐゴシック" charset="-128"/>
              </a:defRPr>
            </a:lvl3pPr>
            <a:lvl4pPr marL="1600200" indent="-228600" eaLnBrk="0" hangingPunct="0">
              <a:defRPr kumimoji="1" sz="2000">
                <a:solidFill>
                  <a:schemeClr val="tx1"/>
                </a:solidFill>
                <a:latin typeface="Arial" charset="0"/>
                <a:ea typeface="ＭＳ Ｐゴシック" charset="-128"/>
              </a:defRPr>
            </a:lvl4pPr>
            <a:lvl5pPr marL="2057400" indent="-228600" eaLnBrk="0" hangingPunct="0">
              <a:defRPr kumimoji="1" sz="20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0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0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0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000">
                <a:solidFill>
                  <a:schemeClr val="tx1"/>
                </a:solidFill>
                <a:latin typeface="Arial" charset="0"/>
                <a:ea typeface="ＭＳ Ｐゴシック" charset="-128"/>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1" lang="en-US" altLang="ja-JP" sz="2400" b="1" i="0"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Arial" charset="0"/>
                <a:ea typeface="ＭＳ Ｐゴシック" charset="-128"/>
              </a:rPr>
              <a:t>To cover whole area</a:t>
            </a:r>
            <a:r>
              <a:rPr kumimoji="1" lang="ja-JP" altLang="en-US" sz="2400" b="1" i="0"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Arial" charset="0"/>
                <a:ea typeface="ＭＳ Ｐゴシック" charset="-128"/>
              </a:rPr>
              <a:t>！</a:t>
            </a:r>
          </a:p>
        </p:txBody>
      </p:sp>
      <p:pic>
        <p:nvPicPr>
          <p:cNvPr id="90"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244477" y="4605716"/>
            <a:ext cx="1048249" cy="7711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1" name="テキスト ボックス 90"/>
          <p:cNvSpPr txBox="1"/>
          <p:nvPr/>
        </p:nvSpPr>
        <p:spPr>
          <a:xfrm>
            <a:off x="4015290" y="4255371"/>
            <a:ext cx="1452642" cy="338554"/>
          </a:xfrm>
          <a:prstGeom prst="rect">
            <a:avLst/>
          </a:prstGeom>
          <a:noFill/>
        </p:spPr>
        <p:txBody>
          <a:bodyPr wrap="none" rtlCol="0">
            <a:spAutoFit/>
          </a:bodyPr>
          <a:lstStyle/>
          <a:p>
            <a:pPr algn="ctr" fontAlgn="base">
              <a:spcBef>
                <a:spcPct val="0"/>
              </a:spcBef>
              <a:spcAft>
                <a:spcPct val="0"/>
              </a:spcAft>
              <a:defRPr/>
            </a:pPr>
            <a:r>
              <a:rPr kumimoji="0" lang="en-US" altLang="ja-JP" sz="1600" kern="0" dirty="0" smtClean="0">
                <a:solidFill>
                  <a:srgbClr val="000000"/>
                </a:solidFill>
                <a:latin typeface="Verdana" pitchFamily="34" charset="0"/>
                <a:ea typeface="HGS創英角ｺﾞｼｯｸUB" pitchFamily="50" charset="-128"/>
              </a:rPr>
              <a:t>Multi-sensor</a:t>
            </a:r>
            <a:endParaRPr kumimoji="0" lang="ja-JP" altLang="en-US" sz="1600" kern="0" dirty="0">
              <a:solidFill>
                <a:srgbClr val="000000"/>
              </a:solidFill>
              <a:latin typeface="Verdana" pitchFamily="34" charset="0"/>
              <a:ea typeface="HGS創英角ｺﾞｼｯｸUB" pitchFamily="50" charset="-128"/>
            </a:endParaRPr>
          </a:p>
        </p:txBody>
      </p:sp>
    </p:spTree>
    <p:extLst>
      <p:ext uri="{BB962C8B-B14F-4D97-AF65-F5344CB8AC3E}">
        <p14:creationId xmlns:p14="http://schemas.microsoft.com/office/powerpoint/2010/main" val="241048044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down)">
                                      <p:cBhvr>
                                        <p:cTn id="7" dur="500"/>
                                        <p:tgtEl>
                                          <p:spTgt spid="3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wipe(down)">
                                      <p:cBhvr>
                                        <p:cTn id="10" dur="500"/>
                                        <p:tgtEl>
                                          <p:spTgt spid="3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wipe(down)">
                                      <p:cBhvr>
                                        <p:cTn id="13" dur="500"/>
                                        <p:tgtEl>
                                          <p:spTgt spid="34"/>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wipe(left)">
                                      <p:cBhvr>
                                        <p:cTn id="16" dur="500"/>
                                        <p:tgtEl>
                                          <p:spTgt spid="26"/>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wipe(left)">
                                      <p:cBhvr>
                                        <p:cTn id="19" dur="500"/>
                                        <p:tgtEl>
                                          <p:spTgt spid="37"/>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wipe(left)">
                                      <p:cBhvr>
                                        <p:cTn id="22" dur="500"/>
                                        <p:tgtEl>
                                          <p:spTgt spid="27"/>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wipe(left)">
                                      <p:cBhvr>
                                        <p:cTn id="25" dur="500"/>
                                        <p:tgtEl>
                                          <p:spTgt spid="38"/>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wipe(left)">
                                      <p:cBhvr>
                                        <p:cTn id="28" dur="500"/>
                                        <p:tgtEl>
                                          <p:spTgt spid="31"/>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36"/>
                                        </p:tgtEl>
                                        <p:attrNameLst>
                                          <p:attrName>style.visibility</p:attrName>
                                        </p:attrNameLst>
                                      </p:cBhvr>
                                      <p:to>
                                        <p:strVal val="visible"/>
                                      </p:to>
                                    </p:set>
                                    <p:animEffect transition="in" filter="wipe(left)">
                                      <p:cBhvr>
                                        <p:cTn id="31" dur="500"/>
                                        <p:tgtEl>
                                          <p:spTgt spid="36"/>
                                        </p:tgtEl>
                                      </p:cBhvr>
                                    </p:animEffect>
                                  </p:childTnLst>
                                </p:cTn>
                              </p:par>
                            </p:childTnLst>
                          </p:cTn>
                        </p:par>
                        <p:par>
                          <p:cTn id="32" fill="hold">
                            <p:stCondLst>
                              <p:cond delay="500"/>
                            </p:stCondLst>
                            <p:childTnLst>
                              <p:par>
                                <p:cTn id="33" presetID="22" presetClass="entr" presetSubtype="8" fill="hold" grpId="0" nodeType="afterEffect">
                                  <p:stCondLst>
                                    <p:cond delay="1000"/>
                                  </p:stCondLst>
                                  <p:childTnLst>
                                    <p:set>
                                      <p:cBhvr>
                                        <p:cTn id="34" dur="1" fill="hold">
                                          <p:stCondLst>
                                            <p:cond delay="0"/>
                                          </p:stCondLst>
                                        </p:cTn>
                                        <p:tgtEl>
                                          <p:spTgt spid="88"/>
                                        </p:tgtEl>
                                        <p:attrNameLst>
                                          <p:attrName>style.visibility</p:attrName>
                                        </p:attrNameLst>
                                      </p:cBhvr>
                                      <p:to>
                                        <p:strVal val="visible"/>
                                      </p:to>
                                    </p:set>
                                    <p:animEffect transition="in" filter="wipe(left)">
                                      <p:cBhvr>
                                        <p:cTn id="35" dur="500"/>
                                        <p:tgtEl>
                                          <p:spTgt spid="88"/>
                                        </p:tgtEl>
                                      </p:cBhvr>
                                    </p:animEffect>
                                  </p:childTnLst>
                                </p:cTn>
                              </p:par>
                            </p:childTnLst>
                          </p:cTn>
                        </p:par>
                        <p:par>
                          <p:cTn id="36" fill="hold">
                            <p:stCondLst>
                              <p:cond delay="2000"/>
                            </p:stCondLst>
                            <p:childTnLst>
                              <p:par>
                                <p:cTn id="37" presetID="22" presetClass="entr" presetSubtype="8" fill="hold" grpId="0" nodeType="afterEffect">
                                  <p:stCondLst>
                                    <p:cond delay="0"/>
                                  </p:stCondLst>
                                  <p:childTnLst>
                                    <p:set>
                                      <p:cBhvr>
                                        <p:cTn id="38" dur="1" fill="hold">
                                          <p:stCondLst>
                                            <p:cond delay="0"/>
                                          </p:stCondLst>
                                        </p:cTn>
                                        <p:tgtEl>
                                          <p:spTgt spid="89"/>
                                        </p:tgtEl>
                                        <p:attrNameLst>
                                          <p:attrName>style.visibility</p:attrName>
                                        </p:attrNameLst>
                                      </p:cBhvr>
                                      <p:to>
                                        <p:strVal val="visible"/>
                                      </p:to>
                                    </p:set>
                                    <p:animEffect transition="in" filter="wipe(left)">
                                      <p:cBhvr>
                                        <p:cTn id="39" dur="500"/>
                                        <p:tgtEl>
                                          <p:spTgt spid="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31" grpId="0" animBg="1"/>
      <p:bldP spid="32" grpId="0" animBg="1"/>
      <p:bldP spid="33" grpId="0" animBg="1"/>
      <p:bldP spid="34" grpId="0" animBg="1"/>
      <p:bldP spid="36" grpId="0" animBg="1"/>
      <p:bldP spid="37" grpId="0" animBg="1"/>
      <p:bldP spid="38" grpId="0" animBg="1"/>
      <p:bldP spid="88" grpId="0" animBg="1"/>
      <p:bldP spid="8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idx="10"/>
          </p:nvPr>
        </p:nvSpPr>
        <p:spPr/>
        <p:txBody>
          <a:bodyPr/>
          <a:lstStyle/>
          <a:p>
            <a:pPr>
              <a:defRPr/>
            </a:pPr>
            <a:r>
              <a:rPr lang="en-US" altLang="ja-JP" smtClean="0"/>
              <a:t>Slide </a:t>
            </a:r>
            <a:fld id="{8F78FDF7-F6F4-4B9B-A118-C4B60A9BE3AC}" type="slidenum">
              <a:rPr lang="en-US" altLang="ja-JP" smtClean="0"/>
              <a:pPr>
                <a:defRPr/>
              </a:pPr>
              <a:t>12</a:t>
            </a:fld>
            <a:endParaRPr lang="en-US" altLang="ja-JP" dirty="0"/>
          </a:p>
        </p:txBody>
      </p:sp>
      <p:sp>
        <p:nvSpPr>
          <p:cNvPr id="4" name="Rectangle 5"/>
          <p:cNvSpPr>
            <a:spLocks noChangeArrowheads="1"/>
          </p:cNvSpPr>
          <p:nvPr/>
        </p:nvSpPr>
        <p:spPr bwMode="auto">
          <a:xfrm>
            <a:off x="0" y="693436"/>
            <a:ext cx="9144000" cy="503316"/>
          </a:xfrm>
          <a:prstGeom prst="rect">
            <a:avLst/>
          </a:prstGeom>
          <a:gradFill rotWithShape="1">
            <a:gsLst>
              <a:gs pos="0">
                <a:srgbClr val="C71444"/>
              </a:gs>
              <a:gs pos="100000">
                <a:srgbClr val="000000"/>
              </a:gs>
            </a:gsLst>
            <a:lin ang="0" scaled="1"/>
          </a:gra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lnSpc>
                <a:spcPct val="80000"/>
              </a:lnSpc>
              <a:spcBef>
                <a:spcPct val="0"/>
              </a:spcBef>
              <a:spcAft>
                <a:spcPct val="0"/>
              </a:spcAft>
              <a:defRPr/>
            </a:pPr>
            <a:r>
              <a:rPr lang="ja-JP" altLang="en-US" sz="3200" dirty="0">
                <a:solidFill>
                  <a:srgbClr val="FFFFFF"/>
                </a:solidFill>
                <a:effectLst>
                  <a:outerShdw blurRad="38100" dist="38100" dir="2700000" algn="tl">
                    <a:srgbClr val="000000"/>
                  </a:outerShdw>
                </a:effectLst>
                <a:latin typeface="Arial" pitchFamily="34" charset="0"/>
              </a:rPr>
              <a:t> </a:t>
            </a:r>
            <a:r>
              <a:rPr lang="en-US" altLang="ja-JP" sz="3200" dirty="0">
                <a:solidFill>
                  <a:srgbClr val="FFFFFF"/>
                </a:solidFill>
                <a:effectLst>
                  <a:outerShdw blurRad="38100" dist="38100" dir="2700000" algn="tl">
                    <a:srgbClr val="000000"/>
                  </a:outerShdw>
                </a:effectLst>
                <a:latin typeface="Arial" pitchFamily="34" charset="0"/>
              </a:rPr>
              <a:t>New approach to develop “</a:t>
            </a:r>
            <a:r>
              <a:rPr lang="en-US" altLang="ja-JP" sz="3200" b="1" dirty="0">
                <a:solidFill>
                  <a:srgbClr val="FFFFFF"/>
                </a:solidFill>
                <a:effectLst>
                  <a:outerShdw blurRad="38100" dist="38100" dir="2700000" algn="tl">
                    <a:srgbClr val="000000"/>
                  </a:outerShdw>
                </a:effectLst>
                <a:latin typeface="Arial" pitchFamily="34" charset="0"/>
              </a:rPr>
              <a:t>Diagnosis system</a:t>
            </a:r>
            <a:r>
              <a:rPr lang="en-US" altLang="ja-JP" sz="3200" dirty="0">
                <a:solidFill>
                  <a:srgbClr val="FFFFFF"/>
                </a:solidFill>
                <a:effectLst>
                  <a:outerShdw blurRad="38100" dist="38100" dir="2700000" algn="tl">
                    <a:srgbClr val="000000"/>
                  </a:outerShdw>
                </a:effectLst>
                <a:latin typeface="Arial" pitchFamily="34" charset="0"/>
              </a:rPr>
              <a:t>”</a:t>
            </a:r>
            <a:endParaRPr lang="ja-JP" altLang="en-US" dirty="0">
              <a:solidFill>
                <a:srgbClr val="FFFFFF"/>
              </a:solidFill>
              <a:effectLst>
                <a:outerShdw blurRad="38100" dist="38100" dir="2700000" algn="tl">
                  <a:srgbClr val="000000"/>
                </a:outerShdw>
              </a:effectLst>
              <a:latin typeface="Arial" pitchFamily="34" charset="0"/>
            </a:endParaRPr>
          </a:p>
        </p:txBody>
      </p:sp>
      <p:grpSp>
        <p:nvGrpSpPr>
          <p:cNvPr id="57" name="グループ化 56"/>
          <p:cNvGrpSpPr/>
          <p:nvPr/>
        </p:nvGrpSpPr>
        <p:grpSpPr>
          <a:xfrm>
            <a:off x="191132" y="1196752"/>
            <a:ext cx="9277386" cy="5141379"/>
            <a:chOff x="0" y="765175"/>
            <a:chExt cx="10018768" cy="5832177"/>
          </a:xfrm>
        </p:grpSpPr>
        <p:pic>
          <p:nvPicPr>
            <p:cNvPr id="86" name="Picture 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66191" y="766528"/>
              <a:ext cx="2252577" cy="15849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7" name="角丸四角形 86"/>
            <p:cNvSpPr/>
            <p:nvPr/>
          </p:nvSpPr>
          <p:spPr bwMode="auto">
            <a:xfrm>
              <a:off x="6680200" y="5170448"/>
              <a:ext cx="502815" cy="352914"/>
            </a:xfrm>
            <a:prstGeom prst="roundRect">
              <a:avLst/>
            </a:prstGeom>
            <a:gradFill rotWithShape="1">
              <a:gsLst>
                <a:gs pos="0">
                  <a:srgbClr val="00CC99">
                    <a:shade val="51000"/>
                    <a:satMod val="130000"/>
                  </a:srgbClr>
                </a:gs>
                <a:gs pos="80000">
                  <a:srgbClr val="00CC99">
                    <a:shade val="93000"/>
                    <a:satMod val="130000"/>
                  </a:srgbClr>
                </a:gs>
                <a:gs pos="100000">
                  <a:srgbClr val="00CC99">
                    <a:shade val="94000"/>
                    <a:satMod val="135000"/>
                  </a:srgbClr>
                </a:gs>
              </a:gsLst>
              <a:lin ang="16200000" scaled="0"/>
            </a:gradFill>
            <a:ln>
              <a:noFill/>
              <a:headEnd type="none" w="sm" len="sm"/>
              <a:tailEnd type="none" w="sm" len="sm"/>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xtLst/>
          </p:spPr>
          <p:txBody>
            <a:bodyPr vert="horz" wrap="square" lIns="91440" tIns="45720" rIns="91440" bIns="45720" numCol="1" rtlCol="0" anchor="t"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ja-JP" altLang="en-US" sz="2000" b="0" i="0" u="none" strike="noStrike" kern="0" cap="none" spc="0" normalizeH="0" baseline="0" noProof="0" smtClean="0">
                <a:ln>
                  <a:noFill/>
                </a:ln>
                <a:solidFill>
                  <a:srgbClr val="000000"/>
                </a:solidFill>
                <a:effectLst/>
                <a:uLnTx/>
                <a:uFillTx/>
                <a:latin typeface="NissanAG-Medium"/>
                <a:ea typeface="ＭＳ Ｐゴシック"/>
                <a:cs typeface="+mn-cs"/>
              </a:endParaRPr>
            </a:p>
          </p:txBody>
        </p:sp>
        <p:sp>
          <p:nvSpPr>
            <p:cNvPr id="92" name="Rectangle 2"/>
            <p:cNvSpPr txBox="1">
              <a:spLocks noChangeArrowheads="1"/>
            </p:cNvSpPr>
            <p:nvPr/>
          </p:nvSpPr>
          <p:spPr bwMode="auto">
            <a:xfrm>
              <a:off x="0" y="765175"/>
              <a:ext cx="6288088" cy="461963"/>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t" anchorCtr="0" compatLnSpc="1">
              <a:prstTxWarp prst="textNoShape">
                <a:avLst/>
              </a:prstTxWarp>
              <a:spAutoFit/>
            </a:bodyPr>
            <a:lstStyle>
              <a:lvl1pPr algn="l" rtl="0" eaLnBrk="0" fontAlgn="base" hangingPunct="0">
                <a:spcBef>
                  <a:spcPct val="0"/>
                </a:spcBef>
                <a:spcAft>
                  <a:spcPct val="0"/>
                </a:spcAft>
                <a:defRPr kumimoji="1" sz="3200">
                  <a:solidFill>
                    <a:schemeClr val="tx2"/>
                  </a:solidFill>
                  <a:latin typeface="+mj-lt"/>
                  <a:ea typeface="+mj-ea"/>
                  <a:cs typeface="+mj-cs"/>
                </a:defRPr>
              </a:lvl1pPr>
              <a:lvl2pPr algn="l" rtl="0" eaLnBrk="0" fontAlgn="base" hangingPunct="0">
                <a:spcBef>
                  <a:spcPct val="0"/>
                </a:spcBef>
                <a:spcAft>
                  <a:spcPct val="0"/>
                </a:spcAft>
                <a:defRPr kumimoji="1" sz="3200">
                  <a:solidFill>
                    <a:schemeClr val="tx2"/>
                  </a:solidFill>
                  <a:latin typeface="NissanAG-Bold" pitchFamily="50" charset="0"/>
                  <a:ea typeface="ＭＳ Ｐゴシック" charset="-128"/>
                </a:defRPr>
              </a:lvl2pPr>
              <a:lvl3pPr algn="l" rtl="0" eaLnBrk="0" fontAlgn="base" hangingPunct="0">
                <a:spcBef>
                  <a:spcPct val="0"/>
                </a:spcBef>
                <a:spcAft>
                  <a:spcPct val="0"/>
                </a:spcAft>
                <a:defRPr kumimoji="1" sz="3200">
                  <a:solidFill>
                    <a:schemeClr val="tx2"/>
                  </a:solidFill>
                  <a:latin typeface="NissanAG-Bold" pitchFamily="50" charset="0"/>
                  <a:ea typeface="ＭＳ Ｐゴシック" charset="-128"/>
                </a:defRPr>
              </a:lvl3pPr>
              <a:lvl4pPr algn="l" rtl="0" eaLnBrk="0" fontAlgn="base" hangingPunct="0">
                <a:spcBef>
                  <a:spcPct val="0"/>
                </a:spcBef>
                <a:spcAft>
                  <a:spcPct val="0"/>
                </a:spcAft>
                <a:defRPr kumimoji="1" sz="3200">
                  <a:solidFill>
                    <a:schemeClr val="tx2"/>
                  </a:solidFill>
                  <a:latin typeface="NissanAG-Bold" pitchFamily="50" charset="0"/>
                  <a:ea typeface="ＭＳ Ｐゴシック" charset="-128"/>
                </a:defRPr>
              </a:lvl4pPr>
              <a:lvl5pPr algn="l" rtl="0" eaLnBrk="0" fontAlgn="base" hangingPunct="0">
                <a:spcBef>
                  <a:spcPct val="0"/>
                </a:spcBef>
                <a:spcAft>
                  <a:spcPct val="0"/>
                </a:spcAft>
                <a:defRPr kumimoji="1" sz="3200">
                  <a:solidFill>
                    <a:schemeClr val="tx2"/>
                  </a:solidFill>
                  <a:latin typeface="NissanAG-Bold" pitchFamily="50" charset="0"/>
                  <a:ea typeface="ＭＳ Ｐゴシック" charset="-128"/>
                </a:defRPr>
              </a:lvl5pPr>
              <a:lvl6pPr marL="457200" algn="l" rtl="0" fontAlgn="base">
                <a:spcBef>
                  <a:spcPct val="0"/>
                </a:spcBef>
                <a:spcAft>
                  <a:spcPct val="0"/>
                </a:spcAft>
                <a:defRPr kumimoji="1" sz="3200">
                  <a:solidFill>
                    <a:schemeClr val="tx2"/>
                  </a:solidFill>
                  <a:latin typeface="NissanAG-Bold" pitchFamily="50" charset="0"/>
                  <a:ea typeface="ＭＳ Ｐゴシック" charset="-128"/>
                </a:defRPr>
              </a:lvl6pPr>
              <a:lvl7pPr marL="914400" algn="l" rtl="0" fontAlgn="base">
                <a:spcBef>
                  <a:spcPct val="0"/>
                </a:spcBef>
                <a:spcAft>
                  <a:spcPct val="0"/>
                </a:spcAft>
                <a:defRPr kumimoji="1" sz="3200">
                  <a:solidFill>
                    <a:schemeClr val="tx2"/>
                  </a:solidFill>
                  <a:latin typeface="NissanAG-Bold" pitchFamily="50" charset="0"/>
                  <a:ea typeface="ＭＳ Ｐゴシック" charset="-128"/>
                </a:defRPr>
              </a:lvl7pPr>
              <a:lvl8pPr marL="1371600" algn="l" rtl="0" fontAlgn="base">
                <a:spcBef>
                  <a:spcPct val="0"/>
                </a:spcBef>
                <a:spcAft>
                  <a:spcPct val="0"/>
                </a:spcAft>
                <a:defRPr kumimoji="1" sz="3200">
                  <a:solidFill>
                    <a:schemeClr val="tx2"/>
                  </a:solidFill>
                  <a:latin typeface="NissanAG-Bold" pitchFamily="50" charset="0"/>
                  <a:ea typeface="ＭＳ Ｐゴシック" charset="-128"/>
                </a:defRPr>
              </a:lvl8pPr>
              <a:lvl9pPr marL="1828800" algn="l" rtl="0" fontAlgn="base">
                <a:spcBef>
                  <a:spcPct val="0"/>
                </a:spcBef>
                <a:spcAft>
                  <a:spcPct val="0"/>
                </a:spcAft>
                <a:defRPr kumimoji="1" sz="3200">
                  <a:solidFill>
                    <a:schemeClr val="tx2"/>
                  </a:solidFill>
                  <a:latin typeface="NissanAG-Bold" pitchFamily="50"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400" b="0" i="0" u="none" strike="noStrike" kern="0" cap="none" spc="0" normalizeH="0" baseline="0" noProof="0" smtClean="0">
                  <a:ln>
                    <a:noFill/>
                  </a:ln>
                  <a:solidFill>
                    <a:srgbClr val="000000"/>
                  </a:solidFill>
                  <a:effectLst/>
                  <a:uLnTx/>
                  <a:uFillTx/>
                  <a:latin typeface="NissanAG-Bold"/>
                  <a:ea typeface="ＭＳ Ｐゴシック"/>
                  <a:cs typeface="+mj-cs"/>
                </a:rPr>
                <a:t>&lt; Conventional Development Procedure</a:t>
              </a:r>
              <a:r>
                <a:rPr kumimoji="1" lang="ja-JP" altLang="en-US" sz="2400" b="0" i="0" u="none" strike="noStrike" kern="0" cap="none" spc="0" normalizeH="0" baseline="0" noProof="0" smtClean="0">
                  <a:ln>
                    <a:noFill/>
                  </a:ln>
                  <a:solidFill>
                    <a:srgbClr val="000000"/>
                  </a:solidFill>
                  <a:effectLst/>
                  <a:uLnTx/>
                  <a:uFillTx/>
                  <a:latin typeface="NissanAG-Bold"/>
                  <a:ea typeface="ＭＳ Ｐゴシック"/>
                  <a:cs typeface="+mj-cs"/>
                </a:rPr>
                <a:t> </a:t>
              </a:r>
              <a:r>
                <a:rPr kumimoji="1" lang="en-US" altLang="ja-JP" sz="2400" b="0" i="0" u="none" strike="noStrike" kern="0" cap="none" spc="0" normalizeH="0" baseline="0" noProof="0" smtClean="0">
                  <a:ln>
                    <a:noFill/>
                  </a:ln>
                  <a:solidFill>
                    <a:srgbClr val="000000"/>
                  </a:solidFill>
                  <a:effectLst/>
                  <a:uLnTx/>
                  <a:uFillTx/>
                  <a:latin typeface="NissanAG-Bold"/>
                  <a:ea typeface="ＭＳ Ｐゴシック"/>
                  <a:cs typeface="+mj-cs"/>
                </a:rPr>
                <a:t>&gt;</a:t>
              </a:r>
              <a:endParaRPr kumimoji="1" lang="en-US" altLang="ja-JP" sz="2400" b="0" i="0" u="none" strike="noStrike" kern="0" cap="none" spc="0" normalizeH="0" baseline="0" noProof="0" dirty="0" smtClean="0">
                <a:ln>
                  <a:noFill/>
                </a:ln>
                <a:solidFill>
                  <a:srgbClr val="000000"/>
                </a:solidFill>
                <a:effectLst/>
                <a:uLnTx/>
                <a:uFillTx/>
                <a:latin typeface="NissanAG-Bold"/>
                <a:ea typeface="ＭＳ Ｐゴシック"/>
                <a:cs typeface="+mj-cs"/>
              </a:endParaRPr>
            </a:p>
          </p:txBody>
        </p:sp>
        <p:grpSp>
          <p:nvGrpSpPr>
            <p:cNvPr id="93" name="グループ化 92"/>
            <p:cNvGrpSpPr/>
            <p:nvPr/>
          </p:nvGrpSpPr>
          <p:grpSpPr>
            <a:xfrm>
              <a:off x="323528" y="3982259"/>
              <a:ext cx="3579780" cy="2561046"/>
              <a:chOff x="323528" y="3982259"/>
              <a:chExt cx="3579780" cy="2561046"/>
            </a:xfrm>
          </p:grpSpPr>
          <p:pic>
            <p:nvPicPr>
              <p:cNvPr id="94" name="Picture 3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3477" y="4320813"/>
                <a:ext cx="610393" cy="748407"/>
              </a:xfrm>
              <a:prstGeom prst="rect">
                <a:avLst/>
              </a:prstGeom>
              <a:solidFill>
                <a:srgbClr val="66FFFF"/>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95" name="Picture 3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528" y="5467708"/>
                <a:ext cx="1220787" cy="845442"/>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6" name="フローチャート : 直接アクセス記憶 95"/>
              <p:cNvSpPr/>
              <p:nvPr/>
            </p:nvSpPr>
            <p:spPr bwMode="auto">
              <a:xfrm>
                <a:off x="1122576" y="4716145"/>
                <a:ext cx="450761" cy="225022"/>
              </a:xfrm>
              <a:prstGeom prst="flowChartMagneticDrum">
                <a:avLst/>
              </a:prstGeom>
              <a:solidFill>
                <a:srgbClr val="66FFFF"/>
              </a:solidFill>
              <a:ln w="19050" cap="flat" cmpd="sng" algn="ctr">
                <a:solidFill>
                  <a:srgbClr val="0000FF"/>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spAutoFit/>
              </a:bodyPr>
              <a:lstStyle/>
              <a:p>
                <a:pPr algn="ctr" fontAlgn="base">
                  <a:lnSpc>
                    <a:spcPct val="90000"/>
                  </a:lnSpc>
                  <a:spcBef>
                    <a:spcPct val="50000"/>
                  </a:spcBef>
                  <a:spcAft>
                    <a:spcPct val="0"/>
                  </a:spcAft>
                  <a:defRPr/>
                </a:pPr>
                <a:endParaRPr kumimoji="0" lang="ja-JP" altLang="en-US" sz="2000" kern="0">
                  <a:solidFill>
                    <a:srgbClr val="000000"/>
                  </a:solidFill>
                  <a:effectLst>
                    <a:outerShdw blurRad="38100" dist="38100" dir="2700000" algn="tl">
                      <a:srgbClr val="000000">
                        <a:alpha val="43137"/>
                      </a:srgbClr>
                    </a:outerShdw>
                  </a:effectLst>
                  <a:latin typeface="Times New Roman" pitchFamily="18" charset="0"/>
                </a:endParaRPr>
              </a:p>
            </p:txBody>
          </p:sp>
          <p:sp>
            <p:nvSpPr>
              <p:cNvPr id="97" name="直方体 96"/>
              <p:cNvSpPr/>
              <p:nvPr/>
            </p:nvSpPr>
            <p:spPr bwMode="auto">
              <a:xfrm>
                <a:off x="1772961" y="4608910"/>
                <a:ext cx="618186" cy="439493"/>
              </a:xfrm>
              <a:prstGeom prst="cube">
                <a:avLst/>
              </a:prstGeom>
              <a:solidFill>
                <a:srgbClr val="66FFFF"/>
              </a:solidFill>
              <a:ln w="19050" cap="flat" cmpd="sng" algn="ctr">
                <a:solidFill>
                  <a:srgbClr val="0000FF"/>
                </a:solidFill>
                <a:prstDash val="solid"/>
                <a:round/>
                <a:headEnd type="none" w="med" len="med"/>
                <a:tailEnd type="triangle" w="lg" len="lg"/>
              </a:ln>
              <a:effectLst/>
              <a:extLst/>
            </p:spPr>
            <p:txBody>
              <a:bodyPr vert="horz" wrap="square" lIns="91440" tIns="45720" rIns="91440" bIns="45720" numCol="1" rtlCol="0" anchor="t" anchorCtr="0" compatLnSpc="1">
                <a:prstTxWarp prst="textNoShape">
                  <a:avLst/>
                </a:prstTxWarp>
                <a:spAutoFit/>
              </a:bodyPr>
              <a:lstStyle/>
              <a:p>
                <a:pPr algn="ctr" fontAlgn="base">
                  <a:lnSpc>
                    <a:spcPct val="90000"/>
                  </a:lnSpc>
                  <a:spcBef>
                    <a:spcPct val="50000"/>
                  </a:spcBef>
                  <a:spcAft>
                    <a:spcPct val="0"/>
                  </a:spcAft>
                  <a:defRPr/>
                </a:pPr>
                <a:endParaRPr kumimoji="0" lang="ja-JP" altLang="en-US" sz="2000" kern="0">
                  <a:solidFill>
                    <a:srgbClr val="000000"/>
                  </a:solidFill>
                  <a:effectLst>
                    <a:outerShdw blurRad="38100" dist="38100" dir="2700000" algn="tl">
                      <a:srgbClr val="000000">
                        <a:alpha val="43137"/>
                      </a:srgbClr>
                    </a:outerShdw>
                  </a:effectLst>
                  <a:latin typeface="Times New Roman" pitchFamily="18" charset="0"/>
                </a:endParaRPr>
              </a:p>
            </p:txBody>
          </p:sp>
          <p:sp>
            <p:nvSpPr>
              <p:cNvPr id="98" name="フローチャート : 書類 97"/>
              <p:cNvSpPr/>
              <p:nvPr/>
            </p:nvSpPr>
            <p:spPr bwMode="auto">
              <a:xfrm>
                <a:off x="2727093" y="4608910"/>
                <a:ext cx="823152" cy="460310"/>
              </a:xfrm>
              <a:prstGeom prst="flowChartDocument">
                <a:avLst/>
              </a:prstGeom>
              <a:solidFill>
                <a:srgbClr val="66FFFF"/>
              </a:solidFill>
              <a:ln w="19050" cap="flat" cmpd="sng" algn="ctr">
                <a:solidFill>
                  <a:srgbClr val="0000FF"/>
                </a:solidFill>
                <a:prstDash val="solid"/>
                <a:round/>
                <a:headEnd type="none" w="med" len="med"/>
                <a:tailEnd type="triangle" w="lg" len="lg"/>
              </a:ln>
              <a:effectLst/>
              <a:extLst/>
            </p:spPr>
            <p:txBody>
              <a:bodyPr vert="horz" wrap="square" lIns="91440" tIns="45720" rIns="91440" bIns="45720" numCol="1" rtlCol="0" anchor="t" anchorCtr="0" compatLnSpc="1">
                <a:prstTxWarp prst="textNoShape">
                  <a:avLst/>
                </a:prstTxWarp>
                <a:spAutoFit/>
              </a:bodyPr>
              <a:lstStyle/>
              <a:p>
                <a:pPr algn="ctr" fontAlgn="base">
                  <a:lnSpc>
                    <a:spcPct val="90000"/>
                  </a:lnSpc>
                  <a:spcBef>
                    <a:spcPct val="50000"/>
                  </a:spcBef>
                  <a:spcAft>
                    <a:spcPct val="0"/>
                  </a:spcAft>
                  <a:defRPr/>
                </a:pPr>
                <a:endParaRPr kumimoji="0" lang="ja-JP" altLang="en-US" sz="2000" kern="0">
                  <a:solidFill>
                    <a:srgbClr val="000000"/>
                  </a:solidFill>
                  <a:effectLst>
                    <a:outerShdw blurRad="38100" dist="38100" dir="2700000" algn="tl">
                      <a:srgbClr val="000000">
                        <a:alpha val="43137"/>
                      </a:srgbClr>
                    </a:outerShdw>
                  </a:effectLst>
                  <a:latin typeface="Times New Roman" pitchFamily="18" charset="0"/>
                </a:endParaRPr>
              </a:p>
            </p:txBody>
          </p:sp>
          <p:cxnSp>
            <p:nvCxnSpPr>
              <p:cNvPr id="99" name="直線矢印コネクタ 98"/>
              <p:cNvCxnSpPr>
                <a:stCxn id="96" idx="4"/>
              </p:cNvCxnSpPr>
              <p:nvPr/>
            </p:nvCxnSpPr>
            <p:spPr bwMode="auto">
              <a:xfrm>
                <a:off x="1573337" y="4828656"/>
                <a:ext cx="392806" cy="0"/>
              </a:xfrm>
              <a:prstGeom prst="straightConnector1">
                <a:avLst/>
              </a:prstGeom>
              <a:solidFill>
                <a:srgbClr val="000000"/>
              </a:solidFill>
              <a:ln w="38100" cap="flat" cmpd="sng" algn="ctr">
                <a:solidFill>
                  <a:srgbClr val="C71444"/>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0" name="直線矢印コネクタ 99"/>
              <p:cNvCxnSpPr/>
              <p:nvPr/>
            </p:nvCxnSpPr>
            <p:spPr bwMode="auto">
              <a:xfrm>
                <a:off x="2391147" y="4828656"/>
                <a:ext cx="392806" cy="0"/>
              </a:xfrm>
              <a:prstGeom prst="straightConnector1">
                <a:avLst/>
              </a:prstGeom>
              <a:solidFill>
                <a:srgbClr val="000000"/>
              </a:solidFill>
              <a:ln w="38100" cap="flat" cmpd="sng" algn="ctr">
                <a:solidFill>
                  <a:srgbClr val="C71444"/>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1" name="フローチャート : 直接アクセス記憶 100"/>
              <p:cNvSpPr/>
              <p:nvPr/>
            </p:nvSpPr>
            <p:spPr bwMode="auto">
              <a:xfrm>
                <a:off x="1122576" y="6190230"/>
                <a:ext cx="450761" cy="225022"/>
              </a:xfrm>
              <a:prstGeom prst="flowChartMagneticDrum">
                <a:avLst/>
              </a:prstGeom>
              <a:solidFill>
                <a:srgbClr val="FFFF00"/>
              </a:solidFill>
              <a:ln w="19050"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spAutoFit/>
              </a:bodyPr>
              <a:lstStyle/>
              <a:p>
                <a:pPr algn="ctr" fontAlgn="base">
                  <a:lnSpc>
                    <a:spcPct val="90000"/>
                  </a:lnSpc>
                  <a:spcBef>
                    <a:spcPct val="50000"/>
                  </a:spcBef>
                  <a:spcAft>
                    <a:spcPct val="0"/>
                  </a:spcAft>
                  <a:defRPr/>
                </a:pPr>
                <a:endParaRPr kumimoji="0" lang="ja-JP" altLang="en-US" sz="2000" kern="0">
                  <a:solidFill>
                    <a:srgbClr val="000000"/>
                  </a:solidFill>
                  <a:effectLst>
                    <a:outerShdw blurRad="38100" dist="38100" dir="2700000" algn="tl">
                      <a:srgbClr val="000000">
                        <a:alpha val="43137"/>
                      </a:srgbClr>
                    </a:outerShdw>
                  </a:effectLst>
                  <a:latin typeface="Times New Roman" pitchFamily="18" charset="0"/>
                </a:endParaRPr>
              </a:p>
            </p:txBody>
          </p:sp>
          <p:sp>
            <p:nvSpPr>
              <p:cNvPr id="102" name="直方体 101"/>
              <p:cNvSpPr/>
              <p:nvPr/>
            </p:nvSpPr>
            <p:spPr bwMode="auto">
              <a:xfrm>
                <a:off x="1772961" y="6082995"/>
                <a:ext cx="618186" cy="439493"/>
              </a:xfrm>
              <a:prstGeom prst="cube">
                <a:avLst/>
              </a:prstGeom>
              <a:solidFill>
                <a:srgbClr val="FFFF00"/>
              </a:solidFill>
              <a:ln w="19050" cap="flat" cmpd="sng" algn="ctr">
                <a:solidFill>
                  <a:srgbClr val="C00000"/>
                </a:solidFill>
                <a:prstDash val="solid"/>
                <a:round/>
                <a:headEnd type="none" w="med" len="med"/>
                <a:tailEnd type="triangle" w="lg" len="lg"/>
              </a:ln>
              <a:effectLst/>
              <a:extLst/>
            </p:spPr>
            <p:txBody>
              <a:bodyPr vert="horz" wrap="square" lIns="91440" tIns="45720" rIns="91440" bIns="45720" numCol="1" rtlCol="0" anchor="t" anchorCtr="0" compatLnSpc="1">
                <a:prstTxWarp prst="textNoShape">
                  <a:avLst/>
                </a:prstTxWarp>
                <a:spAutoFit/>
              </a:bodyPr>
              <a:lstStyle/>
              <a:p>
                <a:pPr algn="ctr" fontAlgn="base">
                  <a:lnSpc>
                    <a:spcPct val="90000"/>
                  </a:lnSpc>
                  <a:spcBef>
                    <a:spcPct val="50000"/>
                  </a:spcBef>
                  <a:spcAft>
                    <a:spcPct val="0"/>
                  </a:spcAft>
                  <a:defRPr/>
                </a:pPr>
                <a:endParaRPr kumimoji="0" lang="ja-JP" altLang="en-US" sz="2000" kern="0">
                  <a:solidFill>
                    <a:srgbClr val="000000"/>
                  </a:solidFill>
                  <a:effectLst>
                    <a:outerShdw blurRad="38100" dist="38100" dir="2700000" algn="tl">
                      <a:srgbClr val="000000">
                        <a:alpha val="43137"/>
                      </a:srgbClr>
                    </a:outerShdw>
                  </a:effectLst>
                  <a:latin typeface="Times New Roman" pitchFamily="18" charset="0"/>
                </a:endParaRPr>
              </a:p>
            </p:txBody>
          </p:sp>
          <p:sp>
            <p:nvSpPr>
              <p:cNvPr id="103" name="フローチャート : 書類 102"/>
              <p:cNvSpPr/>
              <p:nvPr/>
            </p:nvSpPr>
            <p:spPr bwMode="auto">
              <a:xfrm>
                <a:off x="2727093" y="6082995"/>
                <a:ext cx="823152" cy="460310"/>
              </a:xfrm>
              <a:prstGeom prst="flowChartDocument">
                <a:avLst/>
              </a:prstGeom>
              <a:solidFill>
                <a:srgbClr val="FFFF00"/>
              </a:solidFill>
              <a:ln w="19050" cap="flat" cmpd="sng" algn="ctr">
                <a:solidFill>
                  <a:srgbClr val="C00000"/>
                </a:solidFill>
                <a:prstDash val="solid"/>
                <a:round/>
                <a:headEnd type="none" w="med" len="med"/>
                <a:tailEnd type="triangle" w="lg" len="lg"/>
              </a:ln>
              <a:effectLst/>
              <a:extLst/>
            </p:spPr>
            <p:txBody>
              <a:bodyPr vert="horz" wrap="square" lIns="91440" tIns="45720" rIns="91440" bIns="45720" numCol="1" rtlCol="0" anchor="t" anchorCtr="0" compatLnSpc="1">
                <a:prstTxWarp prst="textNoShape">
                  <a:avLst/>
                </a:prstTxWarp>
                <a:spAutoFit/>
              </a:bodyPr>
              <a:lstStyle/>
              <a:p>
                <a:pPr algn="ctr" fontAlgn="base">
                  <a:lnSpc>
                    <a:spcPct val="90000"/>
                  </a:lnSpc>
                  <a:spcBef>
                    <a:spcPct val="50000"/>
                  </a:spcBef>
                  <a:spcAft>
                    <a:spcPct val="0"/>
                  </a:spcAft>
                  <a:defRPr/>
                </a:pPr>
                <a:endParaRPr kumimoji="0" lang="ja-JP" altLang="en-US" sz="2000" kern="0">
                  <a:solidFill>
                    <a:srgbClr val="000000"/>
                  </a:solidFill>
                  <a:effectLst>
                    <a:outerShdw blurRad="38100" dist="38100" dir="2700000" algn="tl">
                      <a:srgbClr val="000000">
                        <a:alpha val="43137"/>
                      </a:srgbClr>
                    </a:outerShdw>
                  </a:effectLst>
                  <a:latin typeface="Times New Roman" pitchFamily="18" charset="0"/>
                </a:endParaRPr>
              </a:p>
            </p:txBody>
          </p:sp>
          <p:cxnSp>
            <p:nvCxnSpPr>
              <p:cNvPr id="104" name="直線矢印コネクタ 103"/>
              <p:cNvCxnSpPr>
                <a:stCxn id="101" idx="4"/>
              </p:cNvCxnSpPr>
              <p:nvPr/>
            </p:nvCxnSpPr>
            <p:spPr bwMode="auto">
              <a:xfrm>
                <a:off x="1573337" y="6302742"/>
                <a:ext cx="392806" cy="0"/>
              </a:xfrm>
              <a:prstGeom prst="straightConnector1">
                <a:avLst/>
              </a:prstGeom>
              <a:solidFill>
                <a:srgbClr val="000000"/>
              </a:solidFill>
              <a:ln w="38100" cap="flat" cmpd="sng" algn="ctr">
                <a:solidFill>
                  <a:srgbClr val="C71444"/>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5" name="直線矢印コネクタ 104"/>
              <p:cNvCxnSpPr/>
              <p:nvPr/>
            </p:nvCxnSpPr>
            <p:spPr bwMode="auto">
              <a:xfrm>
                <a:off x="2391147" y="6302742"/>
                <a:ext cx="392806" cy="0"/>
              </a:xfrm>
              <a:prstGeom prst="straightConnector1">
                <a:avLst/>
              </a:prstGeom>
              <a:solidFill>
                <a:srgbClr val="000000"/>
              </a:solidFill>
              <a:ln w="38100" cap="flat" cmpd="sng" algn="ctr">
                <a:solidFill>
                  <a:srgbClr val="C71444"/>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6" name="直線コネクタ 105"/>
              <p:cNvCxnSpPr/>
              <p:nvPr/>
            </p:nvCxnSpPr>
            <p:spPr bwMode="auto">
              <a:xfrm>
                <a:off x="2086019" y="4907308"/>
                <a:ext cx="8825" cy="1228269"/>
              </a:xfrm>
              <a:prstGeom prst="line">
                <a:avLst/>
              </a:prstGeom>
              <a:solidFill>
                <a:srgbClr val="000000"/>
              </a:solidFill>
              <a:ln w="38100" cap="flat" cmpd="sng" algn="ctr">
                <a:solidFill>
                  <a:srgbClr val="C71444"/>
                </a:solidFill>
                <a:prstDash val="sysDash"/>
                <a:round/>
                <a:headEnd type="none" w="med" len="me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7" name="テキスト ボックス 106"/>
              <p:cNvSpPr txBox="1"/>
              <p:nvPr/>
            </p:nvSpPr>
            <p:spPr>
              <a:xfrm>
                <a:off x="983870" y="4280746"/>
                <a:ext cx="898003" cy="338554"/>
              </a:xfrm>
              <a:prstGeom prst="rect">
                <a:avLst/>
              </a:prstGeom>
              <a:noFill/>
            </p:spPr>
            <p:txBody>
              <a:bodyPr wrap="none" rtlCol="0">
                <a:spAutoFit/>
              </a:bodyPr>
              <a:lstStyle/>
              <a:p>
                <a:pPr algn="ctr" fontAlgn="base">
                  <a:spcBef>
                    <a:spcPct val="0"/>
                  </a:spcBef>
                  <a:spcAft>
                    <a:spcPct val="0"/>
                  </a:spcAft>
                  <a:defRPr/>
                </a:pPr>
                <a:r>
                  <a:rPr kumimoji="0" lang="en-US" altLang="ja-JP" sz="1600" kern="0" dirty="0">
                    <a:solidFill>
                      <a:srgbClr val="000000"/>
                    </a:solidFill>
                    <a:latin typeface="Verdana" pitchFamily="34" charset="0"/>
                    <a:ea typeface="HGS創英角ｺﾞｼｯｸUB" pitchFamily="50" charset="-128"/>
                  </a:rPr>
                  <a:t>Sensor</a:t>
                </a:r>
                <a:endParaRPr kumimoji="0" lang="ja-JP" altLang="en-US" sz="1600" kern="0" dirty="0">
                  <a:solidFill>
                    <a:srgbClr val="000000"/>
                  </a:solidFill>
                  <a:latin typeface="Verdana" pitchFamily="34" charset="0"/>
                  <a:ea typeface="HGS創英角ｺﾞｼｯｸUB" pitchFamily="50" charset="-128"/>
                </a:endParaRPr>
              </a:p>
            </p:txBody>
          </p:sp>
          <p:sp>
            <p:nvSpPr>
              <p:cNvPr id="108" name="テキスト ボックス 107"/>
              <p:cNvSpPr txBox="1"/>
              <p:nvPr/>
            </p:nvSpPr>
            <p:spPr>
              <a:xfrm>
                <a:off x="1307508" y="3982259"/>
                <a:ext cx="1447832" cy="338554"/>
              </a:xfrm>
              <a:prstGeom prst="rect">
                <a:avLst/>
              </a:prstGeom>
              <a:noFill/>
            </p:spPr>
            <p:txBody>
              <a:bodyPr wrap="none" rtlCol="0">
                <a:spAutoFit/>
              </a:bodyPr>
              <a:lstStyle/>
              <a:p>
                <a:pPr algn="ctr" fontAlgn="base">
                  <a:spcBef>
                    <a:spcPct val="0"/>
                  </a:spcBef>
                  <a:spcAft>
                    <a:spcPct val="0"/>
                  </a:spcAft>
                  <a:defRPr/>
                </a:pPr>
                <a:r>
                  <a:rPr kumimoji="0" lang="en-US" altLang="ja-JP" sz="1600" kern="0" dirty="0">
                    <a:solidFill>
                      <a:srgbClr val="000000"/>
                    </a:solidFill>
                    <a:latin typeface="Verdana" pitchFamily="34" charset="0"/>
                    <a:ea typeface="HGS創英角ｺﾞｼｯｸUB" pitchFamily="50" charset="-128"/>
                  </a:rPr>
                  <a:t>Data</a:t>
                </a:r>
                <a:r>
                  <a:rPr kumimoji="0" lang="ja-JP" altLang="en-US" sz="1600" kern="0" dirty="0">
                    <a:solidFill>
                      <a:srgbClr val="000000"/>
                    </a:solidFill>
                    <a:latin typeface="Verdana" pitchFamily="34" charset="0"/>
                    <a:ea typeface="HGS創英角ｺﾞｼｯｸUB" pitchFamily="50" charset="-128"/>
                  </a:rPr>
                  <a:t> </a:t>
                </a:r>
                <a:r>
                  <a:rPr kumimoji="0" lang="en-US" altLang="ja-JP" sz="1600" kern="0" dirty="0">
                    <a:solidFill>
                      <a:srgbClr val="000000"/>
                    </a:solidFill>
                    <a:latin typeface="Verdana" pitchFamily="34" charset="0"/>
                    <a:ea typeface="HGS創英角ｺﾞｼｯｸUB" pitchFamily="50" charset="-128"/>
                  </a:rPr>
                  <a:t>Logger</a:t>
                </a:r>
                <a:endParaRPr kumimoji="0" lang="ja-JP" altLang="en-US" sz="1600" kern="0" dirty="0">
                  <a:solidFill>
                    <a:srgbClr val="000000"/>
                  </a:solidFill>
                  <a:latin typeface="Verdana" pitchFamily="34" charset="0"/>
                  <a:ea typeface="HGS創英角ｺﾞｼｯｸUB" pitchFamily="50" charset="-128"/>
                </a:endParaRPr>
              </a:p>
            </p:txBody>
          </p:sp>
          <p:sp>
            <p:nvSpPr>
              <p:cNvPr id="109" name="テキスト ボックス 108"/>
              <p:cNvSpPr txBox="1"/>
              <p:nvPr/>
            </p:nvSpPr>
            <p:spPr>
              <a:xfrm>
                <a:off x="2726383" y="3988358"/>
                <a:ext cx="1176925" cy="584775"/>
              </a:xfrm>
              <a:prstGeom prst="rect">
                <a:avLst/>
              </a:prstGeom>
              <a:noFill/>
            </p:spPr>
            <p:txBody>
              <a:bodyPr wrap="none" rtlCol="0">
                <a:spAutoFit/>
              </a:bodyPr>
              <a:lstStyle/>
              <a:p>
                <a:pPr algn="ctr" fontAlgn="base">
                  <a:spcBef>
                    <a:spcPct val="0"/>
                  </a:spcBef>
                  <a:spcAft>
                    <a:spcPct val="0"/>
                  </a:spcAft>
                  <a:defRPr/>
                </a:pPr>
                <a:r>
                  <a:rPr kumimoji="0" lang="en-US" altLang="ja-JP" sz="1600" kern="0" dirty="0">
                    <a:solidFill>
                      <a:srgbClr val="000000"/>
                    </a:solidFill>
                    <a:latin typeface="Verdana" pitchFamily="34" charset="0"/>
                    <a:ea typeface="HGS創英角ｺﾞｼｯｸUB" pitchFamily="50" charset="-128"/>
                  </a:rPr>
                  <a:t>Diagnosis</a:t>
                </a:r>
              </a:p>
              <a:p>
                <a:pPr algn="ctr" fontAlgn="base">
                  <a:spcBef>
                    <a:spcPct val="0"/>
                  </a:spcBef>
                  <a:spcAft>
                    <a:spcPct val="0"/>
                  </a:spcAft>
                  <a:defRPr/>
                </a:pPr>
                <a:r>
                  <a:rPr kumimoji="0" lang="en-US" altLang="ja-JP" sz="1600" kern="0" dirty="0">
                    <a:solidFill>
                      <a:srgbClr val="000000"/>
                    </a:solidFill>
                    <a:latin typeface="Verdana" pitchFamily="34" charset="0"/>
                    <a:ea typeface="HGS創英角ｺﾞｼｯｸUB" pitchFamily="50" charset="-128"/>
                  </a:rPr>
                  <a:t>Logic</a:t>
                </a:r>
                <a:endParaRPr kumimoji="0" lang="ja-JP" altLang="en-US" sz="1600" kern="0" dirty="0">
                  <a:solidFill>
                    <a:srgbClr val="000000"/>
                  </a:solidFill>
                  <a:latin typeface="Verdana" pitchFamily="34" charset="0"/>
                  <a:ea typeface="HGS創英角ｺﾞｼｯｸUB" pitchFamily="50" charset="-128"/>
                </a:endParaRPr>
              </a:p>
            </p:txBody>
          </p:sp>
          <p:sp>
            <p:nvSpPr>
              <p:cNvPr id="110" name="角丸四角形 109"/>
              <p:cNvSpPr/>
              <p:nvPr/>
            </p:nvSpPr>
            <p:spPr>
              <a:xfrm rot="20796249">
                <a:off x="1002061" y="5308476"/>
                <a:ext cx="2702991" cy="357981"/>
              </a:xfrm>
              <a:prstGeom prst="roundRect">
                <a:avLst/>
              </a:prstGeom>
              <a:gradFill rotWithShape="1">
                <a:gsLst>
                  <a:gs pos="0">
                    <a:srgbClr val="F5C040">
                      <a:tint val="96000"/>
                      <a:satMod val="120000"/>
                      <a:lumMod val="120000"/>
                    </a:srgbClr>
                  </a:gs>
                  <a:gs pos="100000">
                    <a:srgbClr val="F5C040">
                      <a:shade val="89000"/>
                      <a:lumMod val="90000"/>
                    </a:srgbClr>
                  </a:gs>
                </a:gsLst>
                <a:lin ang="5400000" scaled="0"/>
              </a:gradFill>
              <a:ln>
                <a:noFill/>
              </a:ln>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rgbClr val="F5C040">
                    <a:shade val="25000"/>
                    <a:satMod val="180000"/>
                  </a:srgbClr>
                </a:contourClr>
              </a:sp3d>
            </p:spPr>
            <p:txBody>
              <a:bodyPr rtlCol="0" anchor="ctr"/>
              <a:lstStyle/>
              <a:p>
                <a:pPr algn="ctr">
                  <a:defRPr/>
                </a:pPr>
                <a:r>
                  <a:rPr kumimoji="0" lang="en-US" altLang="ja-JP" sz="2400" b="1" kern="0" dirty="0">
                    <a:solidFill>
                      <a:prstClr val="black"/>
                    </a:solidFill>
                    <a:latin typeface="Candara"/>
                    <a:ea typeface="HGP明朝E"/>
                  </a:rPr>
                  <a:t>Individual system</a:t>
                </a:r>
              </a:p>
            </p:txBody>
          </p:sp>
        </p:grpSp>
        <p:sp>
          <p:nvSpPr>
            <p:cNvPr id="111" name="上矢印 110"/>
            <p:cNvSpPr/>
            <p:nvPr/>
          </p:nvSpPr>
          <p:spPr bwMode="auto">
            <a:xfrm rot="5400000">
              <a:off x="4149026" y="5176301"/>
              <a:ext cx="860118" cy="699968"/>
            </a:xfrm>
            <a:prstGeom prst="upArrow">
              <a:avLst>
                <a:gd name="adj1" fmla="val 43355"/>
                <a:gd name="adj2" fmla="val 77182"/>
              </a:avLst>
            </a:prstGeom>
            <a:gradFill rotWithShape="1">
              <a:gsLst>
                <a:gs pos="0">
                  <a:srgbClr val="3333CC">
                    <a:shade val="51000"/>
                    <a:satMod val="130000"/>
                  </a:srgbClr>
                </a:gs>
                <a:gs pos="80000">
                  <a:srgbClr val="3333CC">
                    <a:shade val="93000"/>
                    <a:satMod val="130000"/>
                  </a:srgbClr>
                </a:gs>
                <a:gs pos="100000">
                  <a:srgbClr val="3333CC">
                    <a:shade val="94000"/>
                    <a:satMod val="135000"/>
                  </a:srgbClr>
                </a:gs>
              </a:gsLst>
              <a:lin ang="16200000" scaled="0"/>
            </a:gradFill>
            <a:ln>
              <a:noFill/>
              <a:headEnd type="none" w="sm" len="sm"/>
              <a:tailEnd type="none" w="sm" len="sm"/>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xtLst/>
          </p:spPr>
          <p:txBody>
            <a:bodyPr vert="horz" wrap="square" lIns="91440" tIns="45720" rIns="91440" bIns="45720" numCol="1" rtlCol="0" anchor="t"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ja-JP" altLang="en-US" sz="3600" b="0" i="0" u="none" strike="noStrike" kern="0" cap="none" spc="0" normalizeH="0" baseline="0" noProof="0" dirty="0" smtClean="0">
                <a:ln>
                  <a:noFill/>
                </a:ln>
                <a:solidFill>
                  <a:srgbClr val="FFFFFF"/>
                </a:solidFill>
                <a:effectLst/>
                <a:uLnTx/>
                <a:uFillTx/>
                <a:latin typeface="NissanAG-Medium"/>
                <a:ea typeface="ＭＳ Ｐゴシック"/>
                <a:cs typeface="+mn-cs"/>
              </a:endParaRPr>
            </a:p>
          </p:txBody>
        </p:sp>
        <p:pic>
          <p:nvPicPr>
            <p:cNvPr id="112" name="Picture 3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45849" y="4473213"/>
              <a:ext cx="610393" cy="748407"/>
            </a:xfrm>
            <a:prstGeom prst="rect">
              <a:avLst/>
            </a:prstGeom>
            <a:solidFill>
              <a:srgbClr val="66FFFF"/>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13" name="Picture 3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4048" y="5751910"/>
              <a:ext cx="1220787" cy="845442"/>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4" name="円/楕円 113"/>
            <p:cNvSpPr/>
            <p:nvPr/>
          </p:nvSpPr>
          <p:spPr bwMode="auto">
            <a:xfrm>
              <a:off x="5490679" y="4366178"/>
              <a:ext cx="105571" cy="107035"/>
            </a:xfrm>
            <a:prstGeom prst="ellipse">
              <a:avLst/>
            </a:prstGeom>
            <a:solidFill>
              <a:srgbClr val="FF0000"/>
            </a:solidFill>
            <a:ln w="12700" cap="flat" cmpd="sng" algn="ctr">
              <a:solidFill>
                <a:srgbClr val="FF0000"/>
              </a:solidFill>
              <a:prstDash val="solid"/>
              <a:round/>
              <a:headEnd type="none" w="sm" len="sm"/>
              <a:tailEnd type="none" w="sm" len="sm"/>
            </a:ln>
            <a:effectLst/>
            <a:extLst/>
          </p:spPr>
          <p:txBody>
            <a:bodyPr vert="horz" wrap="square" lIns="91440" tIns="45720" rIns="91440" bIns="45720" numCol="1" rtlCol="0" anchor="t"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ja-JP" altLang="en-US" sz="2000" b="0" i="0" u="none" strike="noStrike" kern="0" cap="none" spc="0" normalizeH="0" baseline="0" noProof="0" smtClean="0">
                <a:ln>
                  <a:noFill/>
                </a:ln>
                <a:solidFill>
                  <a:srgbClr val="000000"/>
                </a:solidFill>
                <a:effectLst/>
                <a:uLnTx/>
                <a:uFillTx/>
              </a:endParaRPr>
            </a:p>
          </p:txBody>
        </p:sp>
        <p:sp>
          <p:nvSpPr>
            <p:cNvPr id="115" name="円/楕円 114"/>
            <p:cNvSpPr/>
            <p:nvPr/>
          </p:nvSpPr>
          <p:spPr bwMode="auto">
            <a:xfrm>
              <a:off x="5914231" y="4597601"/>
              <a:ext cx="105571" cy="107035"/>
            </a:xfrm>
            <a:prstGeom prst="ellipse">
              <a:avLst/>
            </a:prstGeom>
            <a:solidFill>
              <a:srgbClr val="FF0000"/>
            </a:solidFill>
            <a:ln w="12700" cap="flat" cmpd="sng" algn="ctr">
              <a:solidFill>
                <a:srgbClr val="FF0000"/>
              </a:solidFill>
              <a:prstDash val="solid"/>
              <a:round/>
              <a:headEnd type="none" w="sm" len="sm"/>
              <a:tailEnd type="none" w="sm" len="sm"/>
            </a:ln>
            <a:effectLst/>
            <a:extLst/>
          </p:spPr>
          <p:txBody>
            <a:bodyPr vert="horz" wrap="square" lIns="91440" tIns="45720" rIns="91440" bIns="45720" numCol="1" rtlCol="0" anchor="t"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ja-JP" altLang="en-US" sz="2000" b="0" i="0" u="none" strike="noStrike" kern="0" cap="none" spc="0" normalizeH="0" baseline="0" noProof="0" smtClean="0">
                <a:ln>
                  <a:noFill/>
                </a:ln>
                <a:solidFill>
                  <a:srgbClr val="000000"/>
                </a:solidFill>
                <a:effectLst/>
                <a:uLnTx/>
                <a:uFillTx/>
              </a:endParaRPr>
            </a:p>
          </p:txBody>
        </p:sp>
        <p:sp>
          <p:nvSpPr>
            <p:cNvPr id="116" name="円/楕円 115"/>
            <p:cNvSpPr/>
            <p:nvPr/>
          </p:nvSpPr>
          <p:spPr bwMode="auto">
            <a:xfrm>
              <a:off x="5247877" y="4662627"/>
              <a:ext cx="105571" cy="107035"/>
            </a:xfrm>
            <a:prstGeom prst="ellipse">
              <a:avLst/>
            </a:prstGeom>
            <a:solidFill>
              <a:srgbClr val="FF0000"/>
            </a:solidFill>
            <a:ln w="12700" cap="flat" cmpd="sng" algn="ctr">
              <a:solidFill>
                <a:srgbClr val="FF0000"/>
              </a:solidFill>
              <a:prstDash val="solid"/>
              <a:round/>
              <a:headEnd type="none" w="sm" len="sm"/>
              <a:tailEnd type="none" w="sm" len="sm"/>
            </a:ln>
            <a:effectLst/>
            <a:extLst/>
          </p:spPr>
          <p:txBody>
            <a:bodyPr vert="horz" wrap="square" lIns="91440" tIns="45720" rIns="91440" bIns="45720" numCol="1" rtlCol="0" anchor="t"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ja-JP" altLang="en-US" sz="2000" b="0" i="0" u="none" strike="noStrike" kern="0" cap="none" spc="0" normalizeH="0" baseline="0" noProof="0" smtClean="0">
                <a:ln>
                  <a:noFill/>
                </a:ln>
                <a:solidFill>
                  <a:srgbClr val="000000"/>
                </a:solidFill>
                <a:effectLst/>
                <a:uLnTx/>
                <a:uFillTx/>
              </a:endParaRPr>
            </a:p>
          </p:txBody>
        </p:sp>
        <p:sp>
          <p:nvSpPr>
            <p:cNvPr id="117" name="円/楕円 116"/>
            <p:cNvSpPr/>
            <p:nvPr/>
          </p:nvSpPr>
          <p:spPr bwMode="auto">
            <a:xfrm>
              <a:off x="5853507" y="4989191"/>
              <a:ext cx="105571" cy="107035"/>
            </a:xfrm>
            <a:prstGeom prst="ellipse">
              <a:avLst/>
            </a:prstGeom>
            <a:solidFill>
              <a:srgbClr val="FF0000"/>
            </a:solidFill>
            <a:ln w="12700" cap="flat" cmpd="sng" algn="ctr">
              <a:solidFill>
                <a:srgbClr val="FF0000"/>
              </a:solidFill>
              <a:prstDash val="solid"/>
              <a:round/>
              <a:headEnd type="none" w="sm" len="sm"/>
              <a:tailEnd type="none" w="sm" len="sm"/>
            </a:ln>
            <a:effectLst/>
            <a:extLst/>
          </p:spPr>
          <p:txBody>
            <a:bodyPr vert="horz" wrap="square" lIns="91440" tIns="45720" rIns="91440" bIns="45720" numCol="1" rtlCol="0" anchor="t"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ja-JP" altLang="en-US" sz="2000" b="0" i="0" u="none" strike="noStrike" kern="0" cap="none" spc="0" normalizeH="0" baseline="0" noProof="0" smtClean="0">
                <a:ln>
                  <a:noFill/>
                </a:ln>
                <a:solidFill>
                  <a:srgbClr val="000000"/>
                </a:solidFill>
                <a:effectLst/>
                <a:uLnTx/>
                <a:uFillTx/>
              </a:endParaRPr>
            </a:p>
          </p:txBody>
        </p:sp>
        <p:sp>
          <p:nvSpPr>
            <p:cNvPr id="118" name="円/楕円 117"/>
            <p:cNvSpPr/>
            <p:nvPr/>
          </p:nvSpPr>
          <p:spPr bwMode="auto">
            <a:xfrm>
              <a:off x="5451324" y="5752718"/>
              <a:ext cx="105571" cy="107035"/>
            </a:xfrm>
            <a:prstGeom prst="ellipse">
              <a:avLst/>
            </a:prstGeom>
            <a:solidFill>
              <a:srgbClr val="FF0000"/>
            </a:solidFill>
            <a:ln w="12700" cap="flat" cmpd="sng" algn="ctr">
              <a:solidFill>
                <a:srgbClr val="FF0000"/>
              </a:solidFill>
              <a:prstDash val="solid"/>
              <a:round/>
              <a:headEnd type="none" w="sm" len="sm"/>
              <a:tailEnd type="none" w="sm" len="sm"/>
            </a:ln>
            <a:effectLst/>
            <a:extLst/>
          </p:spPr>
          <p:txBody>
            <a:bodyPr vert="horz" wrap="square" lIns="91440" tIns="45720" rIns="91440" bIns="45720" numCol="1" rtlCol="0" anchor="t"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ja-JP" altLang="en-US" sz="2000" b="0" i="0" u="none" strike="noStrike" kern="0" cap="none" spc="0" normalizeH="0" baseline="0" noProof="0" smtClean="0">
                <a:ln>
                  <a:noFill/>
                </a:ln>
                <a:solidFill>
                  <a:srgbClr val="000000"/>
                </a:solidFill>
                <a:effectLst/>
                <a:uLnTx/>
                <a:uFillTx/>
              </a:endParaRPr>
            </a:p>
          </p:txBody>
        </p:sp>
        <p:sp>
          <p:nvSpPr>
            <p:cNvPr id="119" name="円/楕円 118"/>
            <p:cNvSpPr/>
            <p:nvPr/>
          </p:nvSpPr>
          <p:spPr bwMode="auto">
            <a:xfrm>
              <a:off x="5100487" y="6174631"/>
              <a:ext cx="105571" cy="107035"/>
            </a:xfrm>
            <a:prstGeom prst="ellipse">
              <a:avLst/>
            </a:prstGeom>
            <a:solidFill>
              <a:srgbClr val="FF0000"/>
            </a:solidFill>
            <a:ln w="12700" cap="flat" cmpd="sng" algn="ctr">
              <a:solidFill>
                <a:srgbClr val="FF0000"/>
              </a:solidFill>
              <a:prstDash val="solid"/>
              <a:round/>
              <a:headEnd type="none" w="sm" len="sm"/>
              <a:tailEnd type="none" w="sm" len="sm"/>
            </a:ln>
            <a:effectLst/>
            <a:extLst/>
          </p:spPr>
          <p:txBody>
            <a:bodyPr vert="horz" wrap="square" lIns="91440" tIns="45720" rIns="91440" bIns="45720" numCol="1" rtlCol="0" anchor="t"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ja-JP" altLang="en-US" sz="2000" b="0" i="0" u="none" strike="noStrike" kern="0" cap="none" spc="0" normalizeH="0" baseline="0" noProof="0" smtClean="0">
                <a:ln>
                  <a:noFill/>
                </a:ln>
                <a:solidFill>
                  <a:srgbClr val="000000"/>
                </a:solidFill>
                <a:effectLst/>
                <a:uLnTx/>
                <a:uFillTx/>
              </a:endParaRPr>
            </a:p>
          </p:txBody>
        </p:sp>
        <p:sp>
          <p:nvSpPr>
            <p:cNvPr id="120" name="円/楕円 119"/>
            <p:cNvSpPr/>
            <p:nvPr/>
          </p:nvSpPr>
          <p:spPr bwMode="auto">
            <a:xfrm>
              <a:off x="5727950" y="6263899"/>
              <a:ext cx="105571" cy="107035"/>
            </a:xfrm>
            <a:prstGeom prst="ellipse">
              <a:avLst/>
            </a:prstGeom>
            <a:solidFill>
              <a:srgbClr val="FF0000"/>
            </a:solidFill>
            <a:ln w="12700" cap="flat" cmpd="sng" algn="ctr">
              <a:solidFill>
                <a:srgbClr val="FF0000"/>
              </a:solidFill>
              <a:prstDash val="solid"/>
              <a:round/>
              <a:headEnd type="none" w="sm" len="sm"/>
              <a:tailEnd type="none" w="sm" len="sm"/>
            </a:ln>
            <a:effectLst/>
            <a:extLst/>
          </p:spPr>
          <p:txBody>
            <a:bodyPr vert="horz" wrap="square" lIns="91440" tIns="45720" rIns="91440" bIns="45720" numCol="1" rtlCol="0" anchor="t"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ja-JP" altLang="en-US" sz="2000" b="0" i="0" u="none" strike="noStrike" kern="0" cap="none" spc="0" normalizeH="0" baseline="0" noProof="0" smtClean="0">
                <a:ln>
                  <a:noFill/>
                </a:ln>
                <a:solidFill>
                  <a:srgbClr val="000000"/>
                </a:solidFill>
                <a:effectLst/>
                <a:uLnTx/>
                <a:uFillTx/>
              </a:endParaRPr>
            </a:p>
          </p:txBody>
        </p:sp>
        <p:sp>
          <p:nvSpPr>
            <p:cNvPr id="121" name="円/楕円 120"/>
            <p:cNvSpPr/>
            <p:nvPr/>
          </p:nvSpPr>
          <p:spPr bwMode="auto">
            <a:xfrm>
              <a:off x="6069659" y="6067596"/>
              <a:ext cx="105571" cy="107035"/>
            </a:xfrm>
            <a:prstGeom prst="ellipse">
              <a:avLst/>
            </a:prstGeom>
            <a:solidFill>
              <a:srgbClr val="FF0000"/>
            </a:solidFill>
            <a:ln w="12700" cap="flat" cmpd="sng" algn="ctr">
              <a:solidFill>
                <a:srgbClr val="FF0000"/>
              </a:solidFill>
              <a:prstDash val="solid"/>
              <a:round/>
              <a:headEnd type="none" w="sm" len="sm"/>
              <a:tailEnd type="none" w="sm" len="sm"/>
            </a:ln>
            <a:effectLst/>
            <a:extLst/>
          </p:spPr>
          <p:txBody>
            <a:bodyPr vert="horz" wrap="square" lIns="91440" tIns="45720" rIns="91440" bIns="45720" numCol="1" rtlCol="0" anchor="t"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ja-JP" altLang="en-US" sz="2000" b="0" i="0" u="none" strike="noStrike" kern="0" cap="none" spc="0" normalizeH="0" baseline="0" noProof="0" smtClean="0">
                <a:ln>
                  <a:noFill/>
                </a:ln>
                <a:solidFill>
                  <a:srgbClr val="000000"/>
                </a:solidFill>
                <a:effectLst/>
                <a:uLnTx/>
                <a:uFillTx/>
              </a:endParaRPr>
            </a:p>
          </p:txBody>
        </p:sp>
        <p:sp>
          <p:nvSpPr>
            <p:cNvPr id="122" name="Freeform 28"/>
            <p:cNvSpPr>
              <a:spLocks/>
            </p:cNvSpPr>
            <p:nvPr/>
          </p:nvSpPr>
          <p:spPr bwMode="auto">
            <a:xfrm rot="19141169" flipH="1">
              <a:off x="6076051" y="4486930"/>
              <a:ext cx="594603" cy="328724"/>
            </a:xfrm>
            <a:custGeom>
              <a:avLst/>
              <a:gdLst>
                <a:gd name="T0" fmla="*/ 240 w 240"/>
                <a:gd name="T1" fmla="*/ 0 h 240"/>
                <a:gd name="T2" fmla="*/ 72 w 240"/>
                <a:gd name="T3" fmla="*/ 120 h 240"/>
                <a:gd name="T4" fmla="*/ 184 w 240"/>
                <a:gd name="T5" fmla="*/ 120 h 240"/>
                <a:gd name="T6" fmla="*/ 0 w 240"/>
                <a:gd name="T7" fmla="*/ 240 h 240"/>
                <a:gd name="T8" fmla="*/ 127 w 240"/>
                <a:gd name="T9" fmla="*/ 122 h 240"/>
                <a:gd name="T10" fmla="*/ 240 w 240"/>
                <a:gd name="T11" fmla="*/ 0 h 240"/>
              </a:gdLst>
              <a:ahLst/>
              <a:cxnLst>
                <a:cxn ang="0">
                  <a:pos x="T0" y="T1"/>
                </a:cxn>
                <a:cxn ang="0">
                  <a:pos x="T2" y="T3"/>
                </a:cxn>
                <a:cxn ang="0">
                  <a:pos x="T4" y="T5"/>
                </a:cxn>
                <a:cxn ang="0">
                  <a:pos x="T6" y="T7"/>
                </a:cxn>
                <a:cxn ang="0">
                  <a:pos x="T8" y="T9"/>
                </a:cxn>
                <a:cxn ang="0">
                  <a:pos x="T10" y="T11"/>
                </a:cxn>
              </a:cxnLst>
              <a:rect l="0" t="0" r="r" b="b"/>
              <a:pathLst>
                <a:path w="240" h="240">
                  <a:moveTo>
                    <a:pt x="240" y="0"/>
                  </a:moveTo>
                  <a:lnTo>
                    <a:pt x="72" y="120"/>
                  </a:lnTo>
                  <a:lnTo>
                    <a:pt x="184" y="120"/>
                  </a:lnTo>
                  <a:lnTo>
                    <a:pt x="0" y="240"/>
                  </a:lnTo>
                  <a:lnTo>
                    <a:pt x="127" y="122"/>
                  </a:lnTo>
                  <a:lnTo>
                    <a:pt x="240" y="0"/>
                  </a:lnTo>
                  <a:close/>
                </a:path>
              </a:pathLst>
            </a:custGeom>
            <a:solidFill>
              <a:srgbClr val="FFFF00"/>
            </a:solidFill>
            <a:ln w="9525"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lnSpc>
                  <a:spcPct val="90000"/>
                </a:lnSpc>
                <a:spcBef>
                  <a:spcPct val="50000"/>
                </a:spcBef>
                <a:spcAft>
                  <a:spcPct val="0"/>
                </a:spcAft>
                <a:defRPr/>
              </a:pPr>
              <a:endParaRPr kumimoji="0" lang="ja-JP" altLang="en-US" sz="2000" kern="0">
                <a:solidFill>
                  <a:srgbClr val="000000"/>
                </a:solidFill>
                <a:effectLst>
                  <a:outerShdw blurRad="38100" dist="38100" dir="2700000" algn="tl">
                    <a:srgbClr val="000000">
                      <a:alpha val="43137"/>
                    </a:srgbClr>
                  </a:outerShdw>
                </a:effectLst>
                <a:latin typeface="Times New Roman" pitchFamily="18" charset="0"/>
              </a:endParaRPr>
            </a:p>
          </p:txBody>
        </p:sp>
        <p:sp>
          <p:nvSpPr>
            <p:cNvPr id="123" name="Freeform 28"/>
            <p:cNvSpPr>
              <a:spLocks/>
            </p:cNvSpPr>
            <p:nvPr/>
          </p:nvSpPr>
          <p:spPr bwMode="auto">
            <a:xfrm rot="19141169" flipH="1">
              <a:off x="5671255" y="4156450"/>
              <a:ext cx="594603" cy="328724"/>
            </a:xfrm>
            <a:custGeom>
              <a:avLst/>
              <a:gdLst>
                <a:gd name="T0" fmla="*/ 240 w 240"/>
                <a:gd name="T1" fmla="*/ 0 h 240"/>
                <a:gd name="T2" fmla="*/ 72 w 240"/>
                <a:gd name="T3" fmla="*/ 120 h 240"/>
                <a:gd name="T4" fmla="*/ 184 w 240"/>
                <a:gd name="T5" fmla="*/ 120 h 240"/>
                <a:gd name="T6" fmla="*/ 0 w 240"/>
                <a:gd name="T7" fmla="*/ 240 h 240"/>
                <a:gd name="T8" fmla="*/ 127 w 240"/>
                <a:gd name="T9" fmla="*/ 122 h 240"/>
                <a:gd name="T10" fmla="*/ 240 w 240"/>
                <a:gd name="T11" fmla="*/ 0 h 240"/>
              </a:gdLst>
              <a:ahLst/>
              <a:cxnLst>
                <a:cxn ang="0">
                  <a:pos x="T0" y="T1"/>
                </a:cxn>
                <a:cxn ang="0">
                  <a:pos x="T2" y="T3"/>
                </a:cxn>
                <a:cxn ang="0">
                  <a:pos x="T4" y="T5"/>
                </a:cxn>
                <a:cxn ang="0">
                  <a:pos x="T6" y="T7"/>
                </a:cxn>
                <a:cxn ang="0">
                  <a:pos x="T8" y="T9"/>
                </a:cxn>
                <a:cxn ang="0">
                  <a:pos x="T10" y="T11"/>
                </a:cxn>
              </a:cxnLst>
              <a:rect l="0" t="0" r="r" b="b"/>
              <a:pathLst>
                <a:path w="240" h="240">
                  <a:moveTo>
                    <a:pt x="240" y="0"/>
                  </a:moveTo>
                  <a:lnTo>
                    <a:pt x="72" y="120"/>
                  </a:lnTo>
                  <a:lnTo>
                    <a:pt x="184" y="120"/>
                  </a:lnTo>
                  <a:lnTo>
                    <a:pt x="0" y="240"/>
                  </a:lnTo>
                  <a:lnTo>
                    <a:pt x="127" y="122"/>
                  </a:lnTo>
                  <a:lnTo>
                    <a:pt x="240" y="0"/>
                  </a:lnTo>
                  <a:close/>
                </a:path>
              </a:pathLst>
            </a:custGeom>
            <a:solidFill>
              <a:srgbClr val="FFFF00"/>
            </a:solidFill>
            <a:ln w="9525"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lnSpc>
                  <a:spcPct val="90000"/>
                </a:lnSpc>
                <a:spcBef>
                  <a:spcPct val="50000"/>
                </a:spcBef>
                <a:spcAft>
                  <a:spcPct val="0"/>
                </a:spcAft>
                <a:defRPr/>
              </a:pPr>
              <a:endParaRPr kumimoji="0" lang="ja-JP" altLang="en-US" sz="2000" kern="0">
                <a:solidFill>
                  <a:srgbClr val="000000"/>
                </a:solidFill>
                <a:effectLst>
                  <a:outerShdw blurRad="38100" dist="38100" dir="2700000" algn="tl">
                    <a:srgbClr val="000000">
                      <a:alpha val="43137"/>
                    </a:srgbClr>
                  </a:outerShdw>
                </a:effectLst>
                <a:latin typeface="Times New Roman" pitchFamily="18" charset="0"/>
              </a:endParaRPr>
            </a:p>
          </p:txBody>
        </p:sp>
        <p:sp>
          <p:nvSpPr>
            <p:cNvPr id="124" name="Freeform 28"/>
            <p:cNvSpPr>
              <a:spLocks/>
            </p:cNvSpPr>
            <p:nvPr/>
          </p:nvSpPr>
          <p:spPr bwMode="auto">
            <a:xfrm rot="19141169" flipH="1">
              <a:off x="6067674" y="4776806"/>
              <a:ext cx="594603" cy="328724"/>
            </a:xfrm>
            <a:custGeom>
              <a:avLst/>
              <a:gdLst>
                <a:gd name="T0" fmla="*/ 240 w 240"/>
                <a:gd name="T1" fmla="*/ 0 h 240"/>
                <a:gd name="T2" fmla="*/ 72 w 240"/>
                <a:gd name="T3" fmla="*/ 120 h 240"/>
                <a:gd name="T4" fmla="*/ 184 w 240"/>
                <a:gd name="T5" fmla="*/ 120 h 240"/>
                <a:gd name="T6" fmla="*/ 0 w 240"/>
                <a:gd name="T7" fmla="*/ 240 h 240"/>
                <a:gd name="T8" fmla="*/ 127 w 240"/>
                <a:gd name="T9" fmla="*/ 122 h 240"/>
                <a:gd name="T10" fmla="*/ 240 w 240"/>
                <a:gd name="T11" fmla="*/ 0 h 240"/>
              </a:gdLst>
              <a:ahLst/>
              <a:cxnLst>
                <a:cxn ang="0">
                  <a:pos x="T0" y="T1"/>
                </a:cxn>
                <a:cxn ang="0">
                  <a:pos x="T2" y="T3"/>
                </a:cxn>
                <a:cxn ang="0">
                  <a:pos x="T4" y="T5"/>
                </a:cxn>
                <a:cxn ang="0">
                  <a:pos x="T6" y="T7"/>
                </a:cxn>
                <a:cxn ang="0">
                  <a:pos x="T8" y="T9"/>
                </a:cxn>
                <a:cxn ang="0">
                  <a:pos x="T10" y="T11"/>
                </a:cxn>
              </a:cxnLst>
              <a:rect l="0" t="0" r="r" b="b"/>
              <a:pathLst>
                <a:path w="240" h="240">
                  <a:moveTo>
                    <a:pt x="240" y="0"/>
                  </a:moveTo>
                  <a:lnTo>
                    <a:pt x="72" y="120"/>
                  </a:lnTo>
                  <a:lnTo>
                    <a:pt x="184" y="120"/>
                  </a:lnTo>
                  <a:lnTo>
                    <a:pt x="0" y="240"/>
                  </a:lnTo>
                  <a:lnTo>
                    <a:pt x="127" y="122"/>
                  </a:lnTo>
                  <a:lnTo>
                    <a:pt x="240" y="0"/>
                  </a:lnTo>
                  <a:close/>
                </a:path>
              </a:pathLst>
            </a:custGeom>
            <a:solidFill>
              <a:srgbClr val="FFFF00"/>
            </a:solidFill>
            <a:ln w="9525"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lnSpc>
                  <a:spcPct val="90000"/>
                </a:lnSpc>
                <a:spcBef>
                  <a:spcPct val="50000"/>
                </a:spcBef>
                <a:spcAft>
                  <a:spcPct val="0"/>
                </a:spcAft>
                <a:defRPr/>
              </a:pPr>
              <a:endParaRPr kumimoji="0" lang="ja-JP" altLang="en-US" sz="2000" kern="0">
                <a:solidFill>
                  <a:srgbClr val="000000"/>
                </a:solidFill>
                <a:effectLst>
                  <a:outerShdw blurRad="38100" dist="38100" dir="2700000" algn="tl">
                    <a:srgbClr val="000000">
                      <a:alpha val="43137"/>
                    </a:srgbClr>
                  </a:outerShdw>
                </a:effectLst>
                <a:latin typeface="Times New Roman" pitchFamily="18" charset="0"/>
              </a:endParaRPr>
            </a:p>
          </p:txBody>
        </p:sp>
        <p:sp>
          <p:nvSpPr>
            <p:cNvPr id="125" name="Freeform 28"/>
            <p:cNvSpPr>
              <a:spLocks/>
            </p:cNvSpPr>
            <p:nvPr/>
          </p:nvSpPr>
          <p:spPr bwMode="auto">
            <a:xfrm rot="19141169" flipH="1">
              <a:off x="5647625" y="5546715"/>
              <a:ext cx="594603" cy="328724"/>
            </a:xfrm>
            <a:custGeom>
              <a:avLst/>
              <a:gdLst>
                <a:gd name="T0" fmla="*/ 240 w 240"/>
                <a:gd name="T1" fmla="*/ 0 h 240"/>
                <a:gd name="T2" fmla="*/ 72 w 240"/>
                <a:gd name="T3" fmla="*/ 120 h 240"/>
                <a:gd name="T4" fmla="*/ 184 w 240"/>
                <a:gd name="T5" fmla="*/ 120 h 240"/>
                <a:gd name="T6" fmla="*/ 0 w 240"/>
                <a:gd name="T7" fmla="*/ 240 h 240"/>
                <a:gd name="T8" fmla="*/ 127 w 240"/>
                <a:gd name="T9" fmla="*/ 122 h 240"/>
                <a:gd name="T10" fmla="*/ 240 w 240"/>
                <a:gd name="T11" fmla="*/ 0 h 240"/>
              </a:gdLst>
              <a:ahLst/>
              <a:cxnLst>
                <a:cxn ang="0">
                  <a:pos x="T0" y="T1"/>
                </a:cxn>
                <a:cxn ang="0">
                  <a:pos x="T2" y="T3"/>
                </a:cxn>
                <a:cxn ang="0">
                  <a:pos x="T4" y="T5"/>
                </a:cxn>
                <a:cxn ang="0">
                  <a:pos x="T6" y="T7"/>
                </a:cxn>
                <a:cxn ang="0">
                  <a:pos x="T8" y="T9"/>
                </a:cxn>
                <a:cxn ang="0">
                  <a:pos x="T10" y="T11"/>
                </a:cxn>
              </a:cxnLst>
              <a:rect l="0" t="0" r="r" b="b"/>
              <a:pathLst>
                <a:path w="240" h="240">
                  <a:moveTo>
                    <a:pt x="240" y="0"/>
                  </a:moveTo>
                  <a:lnTo>
                    <a:pt x="72" y="120"/>
                  </a:lnTo>
                  <a:lnTo>
                    <a:pt x="184" y="120"/>
                  </a:lnTo>
                  <a:lnTo>
                    <a:pt x="0" y="240"/>
                  </a:lnTo>
                  <a:lnTo>
                    <a:pt x="127" y="122"/>
                  </a:lnTo>
                  <a:lnTo>
                    <a:pt x="240" y="0"/>
                  </a:lnTo>
                  <a:close/>
                </a:path>
              </a:pathLst>
            </a:custGeom>
            <a:solidFill>
              <a:srgbClr val="FFFF00"/>
            </a:solidFill>
            <a:ln w="9525"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lnSpc>
                  <a:spcPct val="90000"/>
                </a:lnSpc>
                <a:spcBef>
                  <a:spcPct val="50000"/>
                </a:spcBef>
                <a:spcAft>
                  <a:spcPct val="0"/>
                </a:spcAft>
                <a:defRPr/>
              </a:pPr>
              <a:endParaRPr kumimoji="0" lang="ja-JP" altLang="en-US" sz="2000" kern="0">
                <a:solidFill>
                  <a:srgbClr val="000000"/>
                </a:solidFill>
                <a:effectLst>
                  <a:outerShdw blurRad="38100" dist="38100" dir="2700000" algn="tl">
                    <a:srgbClr val="000000">
                      <a:alpha val="43137"/>
                    </a:srgbClr>
                  </a:outerShdw>
                </a:effectLst>
                <a:latin typeface="Times New Roman" pitchFamily="18" charset="0"/>
              </a:endParaRPr>
            </a:p>
          </p:txBody>
        </p:sp>
        <p:sp>
          <p:nvSpPr>
            <p:cNvPr id="126" name="Freeform 28"/>
            <p:cNvSpPr>
              <a:spLocks/>
            </p:cNvSpPr>
            <p:nvPr/>
          </p:nvSpPr>
          <p:spPr bwMode="auto">
            <a:xfrm rot="19141169" flipH="1">
              <a:off x="6210160" y="5881334"/>
              <a:ext cx="594603" cy="328724"/>
            </a:xfrm>
            <a:custGeom>
              <a:avLst/>
              <a:gdLst>
                <a:gd name="T0" fmla="*/ 240 w 240"/>
                <a:gd name="T1" fmla="*/ 0 h 240"/>
                <a:gd name="T2" fmla="*/ 72 w 240"/>
                <a:gd name="T3" fmla="*/ 120 h 240"/>
                <a:gd name="T4" fmla="*/ 184 w 240"/>
                <a:gd name="T5" fmla="*/ 120 h 240"/>
                <a:gd name="T6" fmla="*/ 0 w 240"/>
                <a:gd name="T7" fmla="*/ 240 h 240"/>
                <a:gd name="T8" fmla="*/ 127 w 240"/>
                <a:gd name="T9" fmla="*/ 122 h 240"/>
                <a:gd name="T10" fmla="*/ 240 w 240"/>
                <a:gd name="T11" fmla="*/ 0 h 240"/>
              </a:gdLst>
              <a:ahLst/>
              <a:cxnLst>
                <a:cxn ang="0">
                  <a:pos x="T0" y="T1"/>
                </a:cxn>
                <a:cxn ang="0">
                  <a:pos x="T2" y="T3"/>
                </a:cxn>
                <a:cxn ang="0">
                  <a:pos x="T4" y="T5"/>
                </a:cxn>
                <a:cxn ang="0">
                  <a:pos x="T6" y="T7"/>
                </a:cxn>
                <a:cxn ang="0">
                  <a:pos x="T8" y="T9"/>
                </a:cxn>
                <a:cxn ang="0">
                  <a:pos x="T10" y="T11"/>
                </a:cxn>
              </a:cxnLst>
              <a:rect l="0" t="0" r="r" b="b"/>
              <a:pathLst>
                <a:path w="240" h="240">
                  <a:moveTo>
                    <a:pt x="240" y="0"/>
                  </a:moveTo>
                  <a:lnTo>
                    <a:pt x="72" y="120"/>
                  </a:lnTo>
                  <a:lnTo>
                    <a:pt x="184" y="120"/>
                  </a:lnTo>
                  <a:lnTo>
                    <a:pt x="0" y="240"/>
                  </a:lnTo>
                  <a:lnTo>
                    <a:pt x="127" y="122"/>
                  </a:lnTo>
                  <a:lnTo>
                    <a:pt x="240" y="0"/>
                  </a:lnTo>
                  <a:close/>
                </a:path>
              </a:pathLst>
            </a:custGeom>
            <a:solidFill>
              <a:srgbClr val="FFFF00"/>
            </a:solidFill>
            <a:ln w="9525"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lnSpc>
                  <a:spcPct val="90000"/>
                </a:lnSpc>
                <a:spcBef>
                  <a:spcPct val="50000"/>
                </a:spcBef>
                <a:spcAft>
                  <a:spcPct val="0"/>
                </a:spcAft>
                <a:defRPr/>
              </a:pPr>
              <a:endParaRPr kumimoji="0" lang="ja-JP" altLang="en-US" sz="2000" kern="0">
                <a:solidFill>
                  <a:srgbClr val="000000"/>
                </a:solidFill>
                <a:effectLst>
                  <a:outerShdw blurRad="38100" dist="38100" dir="2700000" algn="tl">
                    <a:srgbClr val="000000">
                      <a:alpha val="43137"/>
                    </a:srgbClr>
                  </a:outerShdw>
                </a:effectLst>
                <a:latin typeface="Times New Roman" pitchFamily="18" charset="0"/>
              </a:endParaRPr>
            </a:p>
          </p:txBody>
        </p:sp>
        <p:sp>
          <p:nvSpPr>
            <p:cNvPr id="127" name="Freeform 28"/>
            <p:cNvSpPr>
              <a:spLocks/>
            </p:cNvSpPr>
            <p:nvPr/>
          </p:nvSpPr>
          <p:spPr bwMode="auto">
            <a:xfrm rot="19141169" flipH="1">
              <a:off x="5234939" y="5951128"/>
              <a:ext cx="594603" cy="328724"/>
            </a:xfrm>
            <a:custGeom>
              <a:avLst/>
              <a:gdLst>
                <a:gd name="T0" fmla="*/ 240 w 240"/>
                <a:gd name="T1" fmla="*/ 0 h 240"/>
                <a:gd name="T2" fmla="*/ 72 w 240"/>
                <a:gd name="T3" fmla="*/ 120 h 240"/>
                <a:gd name="T4" fmla="*/ 184 w 240"/>
                <a:gd name="T5" fmla="*/ 120 h 240"/>
                <a:gd name="T6" fmla="*/ 0 w 240"/>
                <a:gd name="T7" fmla="*/ 240 h 240"/>
                <a:gd name="T8" fmla="*/ 127 w 240"/>
                <a:gd name="T9" fmla="*/ 122 h 240"/>
                <a:gd name="T10" fmla="*/ 240 w 240"/>
                <a:gd name="T11" fmla="*/ 0 h 240"/>
              </a:gdLst>
              <a:ahLst/>
              <a:cxnLst>
                <a:cxn ang="0">
                  <a:pos x="T0" y="T1"/>
                </a:cxn>
                <a:cxn ang="0">
                  <a:pos x="T2" y="T3"/>
                </a:cxn>
                <a:cxn ang="0">
                  <a:pos x="T4" y="T5"/>
                </a:cxn>
                <a:cxn ang="0">
                  <a:pos x="T6" y="T7"/>
                </a:cxn>
                <a:cxn ang="0">
                  <a:pos x="T8" y="T9"/>
                </a:cxn>
                <a:cxn ang="0">
                  <a:pos x="T10" y="T11"/>
                </a:cxn>
              </a:cxnLst>
              <a:rect l="0" t="0" r="r" b="b"/>
              <a:pathLst>
                <a:path w="240" h="240">
                  <a:moveTo>
                    <a:pt x="240" y="0"/>
                  </a:moveTo>
                  <a:lnTo>
                    <a:pt x="72" y="120"/>
                  </a:lnTo>
                  <a:lnTo>
                    <a:pt x="184" y="120"/>
                  </a:lnTo>
                  <a:lnTo>
                    <a:pt x="0" y="240"/>
                  </a:lnTo>
                  <a:lnTo>
                    <a:pt x="127" y="122"/>
                  </a:lnTo>
                  <a:lnTo>
                    <a:pt x="240" y="0"/>
                  </a:lnTo>
                  <a:close/>
                </a:path>
              </a:pathLst>
            </a:custGeom>
            <a:solidFill>
              <a:srgbClr val="FFFF00"/>
            </a:solidFill>
            <a:ln w="9525"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lnSpc>
                  <a:spcPct val="90000"/>
                </a:lnSpc>
                <a:spcBef>
                  <a:spcPct val="50000"/>
                </a:spcBef>
                <a:spcAft>
                  <a:spcPct val="0"/>
                </a:spcAft>
                <a:defRPr/>
              </a:pPr>
              <a:endParaRPr kumimoji="0" lang="ja-JP" altLang="en-US" sz="2000" kern="0">
                <a:solidFill>
                  <a:srgbClr val="000000"/>
                </a:solidFill>
                <a:effectLst>
                  <a:outerShdw blurRad="38100" dist="38100" dir="2700000" algn="tl">
                    <a:srgbClr val="000000">
                      <a:alpha val="43137"/>
                    </a:srgbClr>
                  </a:outerShdw>
                </a:effectLst>
                <a:latin typeface="Times New Roman" pitchFamily="18" charset="0"/>
              </a:endParaRPr>
            </a:p>
          </p:txBody>
        </p:sp>
        <p:pic>
          <p:nvPicPr>
            <p:cNvPr id="128" name="Picture 4" descr="MCj04326210000[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98340" y="4504516"/>
              <a:ext cx="341312"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07300" y="4457853"/>
              <a:ext cx="693738"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0" name="曲線コネクタ 129"/>
            <p:cNvCxnSpPr>
              <a:stCxn id="124" idx="0"/>
              <a:endCxn id="129" idx="2"/>
            </p:cNvCxnSpPr>
            <p:nvPr/>
          </p:nvCxnSpPr>
          <p:spPr bwMode="auto">
            <a:xfrm rot="10800000" flipH="1" flipV="1">
              <a:off x="6032743" y="5012057"/>
              <a:ext cx="1921425" cy="36346"/>
            </a:xfrm>
            <a:prstGeom prst="curvedConnector4">
              <a:avLst>
                <a:gd name="adj1" fmla="val -10079"/>
                <a:gd name="adj2" fmla="val 886131"/>
              </a:avLst>
            </a:prstGeom>
            <a:solidFill>
              <a:srgbClr val="00CC99"/>
            </a:solidFill>
            <a:ln w="12700" cap="flat" cmpd="sng" algn="ctr">
              <a:solidFill>
                <a:srgbClr val="000000"/>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1" name="テキスト ボックス 130"/>
            <p:cNvSpPr txBox="1"/>
            <p:nvPr/>
          </p:nvSpPr>
          <p:spPr>
            <a:xfrm>
              <a:off x="6771108" y="5541642"/>
              <a:ext cx="1066319" cy="338554"/>
            </a:xfrm>
            <a:prstGeom prst="rect">
              <a:avLst/>
            </a:prstGeom>
            <a:noFill/>
          </p:spPr>
          <p:txBody>
            <a:bodyPr wrap="none" rtlCol="0">
              <a:spAutoFit/>
            </a:bodyPr>
            <a:lstStyle/>
            <a:p>
              <a:pPr algn="ctr" fontAlgn="base">
                <a:spcBef>
                  <a:spcPct val="0"/>
                </a:spcBef>
                <a:spcAft>
                  <a:spcPct val="0"/>
                </a:spcAft>
                <a:defRPr/>
              </a:pPr>
              <a:r>
                <a:rPr kumimoji="0" lang="en-US" altLang="ja-JP" sz="1600" kern="0" dirty="0" smtClean="0">
                  <a:solidFill>
                    <a:srgbClr val="000000"/>
                  </a:solidFill>
                  <a:latin typeface="Verdana" pitchFamily="34" charset="0"/>
                  <a:ea typeface="HGS創英角ｺﾞｼｯｸUB" pitchFamily="50" charset="-128"/>
                </a:rPr>
                <a:t>Receiver</a:t>
              </a:r>
              <a:endParaRPr kumimoji="0" lang="ja-JP" altLang="en-US" sz="1600" kern="0" dirty="0">
                <a:solidFill>
                  <a:srgbClr val="000000"/>
                </a:solidFill>
                <a:latin typeface="Verdana" pitchFamily="34" charset="0"/>
                <a:ea typeface="HGS創英角ｺﾞｼｯｸUB" pitchFamily="50" charset="-128"/>
              </a:endParaRPr>
            </a:p>
          </p:txBody>
        </p:sp>
        <p:sp>
          <p:nvSpPr>
            <p:cNvPr id="132" name="テキスト ボックス 131"/>
            <p:cNvSpPr txBox="1"/>
            <p:nvPr/>
          </p:nvSpPr>
          <p:spPr>
            <a:xfrm>
              <a:off x="7903965" y="4058076"/>
              <a:ext cx="450764" cy="338554"/>
            </a:xfrm>
            <a:prstGeom prst="rect">
              <a:avLst/>
            </a:prstGeom>
            <a:noFill/>
          </p:spPr>
          <p:txBody>
            <a:bodyPr wrap="none" rtlCol="0">
              <a:spAutoFit/>
            </a:bodyPr>
            <a:lstStyle/>
            <a:p>
              <a:pPr algn="ctr" fontAlgn="base">
                <a:spcBef>
                  <a:spcPct val="0"/>
                </a:spcBef>
                <a:spcAft>
                  <a:spcPct val="0"/>
                </a:spcAft>
                <a:defRPr/>
              </a:pPr>
              <a:r>
                <a:rPr kumimoji="0" lang="en-US" altLang="ja-JP" sz="1600" kern="0" dirty="0" smtClean="0">
                  <a:solidFill>
                    <a:srgbClr val="000000"/>
                  </a:solidFill>
                  <a:latin typeface="Verdana" pitchFamily="34" charset="0"/>
                  <a:ea typeface="HGS創英角ｺﾞｼｯｸUB" pitchFamily="50" charset="-128"/>
                </a:rPr>
                <a:t>PC</a:t>
              </a:r>
              <a:endParaRPr kumimoji="0" lang="ja-JP" altLang="en-US" sz="1600" kern="0" dirty="0">
                <a:solidFill>
                  <a:srgbClr val="000000"/>
                </a:solidFill>
                <a:latin typeface="Verdana" pitchFamily="34" charset="0"/>
                <a:ea typeface="HGS創英角ｺﾞｼｯｸUB" pitchFamily="50" charset="-128"/>
              </a:endParaRPr>
            </a:p>
          </p:txBody>
        </p:sp>
        <p:pic>
          <p:nvPicPr>
            <p:cNvPr id="133"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028576" y="4280745"/>
              <a:ext cx="1048249" cy="7711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4" name="テキスト ボックス 133"/>
            <p:cNvSpPr txBox="1"/>
            <p:nvPr/>
          </p:nvSpPr>
          <p:spPr>
            <a:xfrm>
              <a:off x="4008546" y="3881637"/>
              <a:ext cx="1452642" cy="338554"/>
            </a:xfrm>
            <a:prstGeom prst="rect">
              <a:avLst/>
            </a:prstGeom>
            <a:noFill/>
          </p:spPr>
          <p:txBody>
            <a:bodyPr wrap="none" rtlCol="0">
              <a:spAutoFit/>
            </a:bodyPr>
            <a:lstStyle/>
            <a:p>
              <a:pPr algn="ctr" fontAlgn="base">
                <a:spcBef>
                  <a:spcPct val="0"/>
                </a:spcBef>
                <a:spcAft>
                  <a:spcPct val="0"/>
                </a:spcAft>
                <a:defRPr/>
              </a:pPr>
              <a:r>
                <a:rPr kumimoji="0" lang="en-US" altLang="ja-JP" sz="1600" kern="0" dirty="0" smtClean="0">
                  <a:solidFill>
                    <a:srgbClr val="000000"/>
                  </a:solidFill>
                  <a:latin typeface="Verdana" pitchFamily="34" charset="0"/>
                  <a:ea typeface="HGS創英角ｺﾞｼｯｸUB" pitchFamily="50" charset="-128"/>
                </a:rPr>
                <a:t>Multi-sensor</a:t>
              </a:r>
              <a:endParaRPr kumimoji="0" lang="ja-JP" altLang="en-US" sz="1600" kern="0" dirty="0">
                <a:solidFill>
                  <a:srgbClr val="000000"/>
                </a:solidFill>
                <a:latin typeface="Verdana" pitchFamily="34" charset="0"/>
                <a:ea typeface="HGS創英角ｺﾞｼｯｸUB" pitchFamily="50" charset="-128"/>
              </a:endParaRPr>
            </a:p>
          </p:txBody>
        </p:sp>
        <p:pic>
          <p:nvPicPr>
            <p:cNvPr id="135" name="Picture 3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27657" y="1502231"/>
              <a:ext cx="610393" cy="748407"/>
            </a:xfrm>
            <a:prstGeom prst="rect">
              <a:avLst/>
            </a:prstGeom>
            <a:solidFill>
              <a:srgbClr val="66FFFF"/>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36" name="Picture 3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85856" y="2780928"/>
              <a:ext cx="1220787" cy="845442"/>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7" name="円/楕円 136"/>
            <p:cNvSpPr/>
            <p:nvPr/>
          </p:nvSpPr>
          <p:spPr bwMode="auto">
            <a:xfrm>
              <a:off x="5472487" y="1395196"/>
              <a:ext cx="105571" cy="107035"/>
            </a:xfrm>
            <a:prstGeom prst="ellipse">
              <a:avLst/>
            </a:prstGeom>
            <a:solidFill>
              <a:srgbClr val="FF0000"/>
            </a:solidFill>
            <a:ln w="12700" cap="flat" cmpd="sng" algn="ctr">
              <a:solidFill>
                <a:srgbClr val="FF0000"/>
              </a:solidFill>
              <a:prstDash val="solid"/>
              <a:round/>
              <a:headEnd type="none" w="sm" len="sm"/>
              <a:tailEnd type="none" w="sm" len="sm"/>
            </a:ln>
            <a:effectLst/>
            <a:extLst/>
          </p:spPr>
          <p:txBody>
            <a:bodyPr vert="horz" wrap="square" lIns="91440" tIns="45720" rIns="91440" bIns="45720" numCol="1" rtlCol="0" anchor="t"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ja-JP" altLang="en-US" sz="2000" b="0" i="0" u="none" strike="noStrike" kern="0" cap="none" spc="0" normalizeH="0" baseline="0" noProof="0" smtClean="0">
                <a:ln>
                  <a:noFill/>
                </a:ln>
                <a:solidFill>
                  <a:srgbClr val="000000"/>
                </a:solidFill>
                <a:effectLst/>
                <a:uLnTx/>
                <a:uFillTx/>
              </a:endParaRPr>
            </a:p>
          </p:txBody>
        </p:sp>
        <p:sp>
          <p:nvSpPr>
            <p:cNvPr id="138" name="円/楕円 137"/>
            <p:cNvSpPr/>
            <p:nvPr/>
          </p:nvSpPr>
          <p:spPr bwMode="auto">
            <a:xfrm>
              <a:off x="5896039" y="1626619"/>
              <a:ext cx="105571" cy="107035"/>
            </a:xfrm>
            <a:prstGeom prst="ellipse">
              <a:avLst/>
            </a:prstGeom>
            <a:solidFill>
              <a:srgbClr val="FF0000"/>
            </a:solidFill>
            <a:ln w="12700" cap="flat" cmpd="sng" algn="ctr">
              <a:solidFill>
                <a:srgbClr val="FF0000"/>
              </a:solidFill>
              <a:prstDash val="solid"/>
              <a:round/>
              <a:headEnd type="none" w="sm" len="sm"/>
              <a:tailEnd type="none" w="sm" len="sm"/>
            </a:ln>
            <a:effectLst/>
            <a:extLst/>
          </p:spPr>
          <p:txBody>
            <a:bodyPr vert="horz" wrap="square" lIns="91440" tIns="45720" rIns="91440" bIns="45720" numCol="1" rtlCol="0" anchor="t"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ja-JP" altLang="en-US" sz="2000" b="0" i="0" u="none" strike="noStrike" kern="0" cap="none" spc="0" normalizeH="0" baseline="0" noProof="0" smtClean="0">
                <a:ln>
                  <a:noFill/>
                </a:ln>
                <a:solidFill>
                  <a:srgbClr val="000000"/>
                </a:solidFill>
                <a:effectLst/>
                <a:uLnTx/>
                <a:uFillTx/>
              </a:endParaRPr>
            </a:p>
          </p:txBody>
        </p:sp>
        <p:sp>
          <p:nvSpPr>
            <p:cNvPr id="139" name="円/楕円 138"/>
            <p:cNvSpPr/>
            <p:nvPr/>
          </p:nvSpPr>
          <p:spPr bwMode="auto">
            <a:xfrm>
              <a:off x="5229685" y="1691645"/>
              <a:ext cx="105571" cy="107035"/>
            </a:xfrm>
            <a:prstGeom prst="ellipse">
              <a:avLst/>
            </a:prstGeom>
            <a:solidFill>
              <a:srgbClr val="FF0000"/>
            </a:solidFill>
            <a:ln w="12700" cap="flat" cmpd="sng" algn="ctr">
              <a:solidFill>
                <a:srgbClr val="FF0000"/>
              </a:solidFill>
              <a:prstDash val="solid"/>
              <a:round/>
              <a:headEnd type="none" w="sm" len="sm"/>
              <a:tailEnd type="none" w="sm" len="sm"/>
            </a:ln>
            <a:effectLst/>
            <a:extLst/>
          </p:spPr>
          <p:txBody>
            <a:bodyPr vert="horz" wrap="square" lIns="91440" tIns="45720" rIns="91440" bIns="45720" numCol="1" rtlCol="0" anchor="t"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ja-JP" altLang="en-US" sz="2000" b="0" i="0" u="none" strike="noStrike" kern="0" cap="none" spc="0" normalizeH="0" baseline="0" noProof="0" smtClean="0">
                <a:ln>
                  <a:noFill/>
                </a:ln>
                <a:solidFill>
                  <a:srgbClr val="000000"/>
                </a:solidFill>
                <a:effectLst/>
                <a:uLnTx/>
                <a:uFillTx/>
              </a:endParaRPr>
            </a:p>
          </p:txBody>
        </p:sp>
        <p:sp>
          <p:nvSpPr>
            <p:cNvPr id="140" name="円/楕円 139"/>
            <p:cNvSpPr/>
            <p:nvPr/>
          </p:nvSpPr>
          <p:spPr bwMode="auto">
            <a:xfrm>
              <a:off x="5835315" y="2018209"/>
              <a:ext cx="105571" cy="107035"/>
            </a:xfrm>
            <a:prstGeom prst="ellipse">
              <a:avLst/>
            </a:prstGeom>
            <a:solidFill>
              <a:srgbClr val="FF0000"/>
            </a:solidFill>
            <a:ln w="12700" cap="flat" cmpd="sng" algn="ctr">
              <a:solidFill>
                <a:srgbClr val="FF0000"/>
              </a:solidFill>
              <a:prstDash val="solid"/>
              <a:round/>
              <a:headEnd type="none" w="sm" len="sm"/>
              <a:tailEnd type="none" w="sm" len="sm"/>
            </a:ln>
            <a:effectLst/>
            <a:extLst/>
          </p:spPr>
          <p:txBody>
            <a:bodyPr vert="horz" wrap="square" lIns="91440" tIns="45720" rIns="91440" bIns="45720" numCol="1" rtlCol="0" anchor="t"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ja-JP" altLang="en-US" sz="2000" b="0" i="0" u="none" strike="noStrike" kern="0" cap="none" spc="0" normalizeH="0" baseline="0" noProof="0" smtClean="0">
                <a:ln>
                  <a:noFill/>
                </a:ln>
                <a:solidFill>
                  <a:srgbClr val="000000"/>
                </a:solidFill>
                <a:effectLst/>
                <a:uLnTx/>
                <a:uFillTx/>
              </a:endParaRPr>
            </a:p>
          </p:txBody>
        </p:sp>
        <p:sp>
          <p:nvSpPr>
            <p:cNvPr id="141" name="円/楕円 140"/>
            <p:cNvSpPr/>
            <p:nvPr/>
          </p:nvSpPr>
          <p:spPr bwMode="auto">
            <a:xfrm>
              <a:off x="5433132" y="2781736"/>
              <a:ext cx="105571" cy="107035"/>
            </a:xfrm>
            <a:prstGeom prst="ellipse">
              <a:avLst/>
            </a:prstGeom>
            <a:solidFill>
              <a:srgbClr val="FF0000"/>
            </a:solidFill>
            <a:ln w="12700" cap="flat" cmpd="sng" algn="ctr">
              <a:solidFill>
                <a:srgbClr val="FF0000"/>
              </a:solidFill>
              <a:prstDash val="solid"/>
              <a:round/>
              <a:headEnd type="none" w="sm" len="sm"/>
              <a:tailEnd type="none" w="sm" len="sm"/>
            </a:ln>
            <a:effectLst/>
            <a:extLst/>
          </p:spPr>
          <p:txBody>
            <a:bodyPr vert="horz" wrap="square" lIns="91440" tIns="45720" rIns="91440" bIns="45720" numCol="1" rtlCol="0" anchor="t"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ja-JP" altLang="en-US" sz="2000" b="0" i="0" u="none" strike="noStrike" kern="0" cap="none" spc="0" normalizeH="0" baseline="0" noProof="0" smtClean="0">
                <a:ln>
                  <a:noFill/>
                </a:ln>
                <a:solidFill>
                  <a:srgbClr val="000000"/>
                </a:solidFill>
                <a:effectLst/>
                <a:uLnTx/>
                <a:uFillTx/>
              </a:endParaRPr>
            </a:p>
          </p:txBody>
        </p:sp>
        <p:sp>
          <p:nvSpPr>
            <p:cNvPr id="142" name="円/楕円 141"/>
            <p:cNvSpPr/>
            <p:nvPr/>
          </p:nvSpPr>
          <p:spPr bwMode="auto">
            <a:xfrm>
              <a:off x="5082295" y="3203649"/>
              <a:ext cx="105571" cy="107035"/>
            </a:xfrm>
            <a:prstGeom prst="ellipse">
              <a:avLst/>
            </a:prstGeom>
            <a:solidFill>
              <a:srgbClr val="FF0000"/>
            </a:solidFill>
            <a:ln w="12700" cap="flat" cmpd="sng" algn="ctr">
              <a:solidFill>
                <a:srgbClr val="FF0000"/>
              </a:solidFill>
              <a:prstDash val="solid"/>
              <a:round/>
              <a:headEnd type="none" w="sm" len="sm"/>
              <a:tailEnd type="none" w="sm" len="sm"/>
            </a:ln>
            <a:effectLst/>
            <a:extLst/>
          </p:spPr>
          <p:txBody>
            <a:bodyPr vert="horz" wrap="square" lIns="91440" tIns="45720" rIns="91440" bIns="45720" numCol="1" rtlCol="0" anchor="t"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ja-JP" altLang="en-US" sz="2000" b="0" i="0" u="none" strike="noStrike" kern="0" cap="none" spc="0" normalizeH="0" baseline="0" noProof="0" smtClean="0">
                <a:ln>
                  <a:noFill/>
                </a:ln>
                <a:solidFill>
                  <a:srgbClr val="000000"/>
                </a:solidFill>
                <a:effectLst/>
                <a:uLnTx/>
                <a:uFillTx/>
              </a:endParaRPr>
            </a:p>
          </p:txBody>
        </p:sp>
        <p:sp>
          <p:nvSpPr>
            <p:cNvPr id="143" name="円/楕円 142"/>
            <p:cNvSpPr/>
            <p:nvPr/>
          </p:nvSpPr>
          <p:spPr bwMode="auto">
            <a:xfrm>
              <a:off x="5709758" y="3292917"/>
              <a:ext cx="105571" cy="107035"/>
            </a:xfrm>
            <a:prstGeom prst="ellipse">
              <a:avLst/>
            </a:prstGeom>
            <a:solidFill>
              <a:srgbClr val="FF0000"/>
            </a:solidFill>
            <a:ln w="12700" cap="flat" cmpd="sng" algn="ctr">
              <a:solidFill>
                <a:srgbClr val="FF0000"/>
              </a:solidFill>
              <a:prstDash val="solid"/>
              <a:round/>
              <a:headEnd type="none" w="sm" len="sm"/>
              <a:tailEnd type="none" w="sm" len="sm"/>
            </a:ln>
            <a:effectLst/>
            <a:extLst/>
          </p:spPr>
          <p:txBody>
            <a:bodyPr vert="horz" wrap="square" lIns="91440" tIns="45720" rIns="91440" bIns="45720" numCol="1" rtlCol="0" anchor="t"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ja-JP" altLang="en-US" sz="2000" b="0" i="0" u="none" strike="noStrike" kern="0" cap="none" spc="0" normalizeH="0" baseline="0" noProof="0" smtClean="0">
                <a:ln>
                  <a:noFill/>
                </a:ln>
                <a:solidFill>
                  <a:srgbClr val="000000"/>
                </a:solidFill>
                <a:effectLst/>
                <a:uLnTx/>
                <a:uFillTx/>
              </a:endParaRPr>
            </a:p>
          </p:txBody>
        </p:sp>
        <p:sp>
          <p:nvSpPr>
            <p:cNvPr id="144" name="円/楕円 143"/>
            <p:cNvSpPr/>
            <p:nvPr/>
          </p:nvSpPr>
          <p:spPr bwMode="auto">
            <a:xfrm>
              <a:off x="6051467" y="3096614"/>
              <a:ext cx="105571" cy="107035"/>
            </a:xfrm>
            <a:prstGeom prst="ellipse">
              <a:avLst/>
            </a:prstGeom>
            <a:solidFill>
              <a:srgbClr val="FF0000"/>
            </a:solidFill>
            <a:ln w="12700" cap="flat" cmpd="sng" algn="ctr">
              <a:solidFill>
                <a:srgbClr val="FF0000"/>
              </a:solidFill>
              <a:prstDash val="solid"/>
              <a:round/>
              <a:headEnd type="none" w="sm" len="sm"/>
              <a:tailEnd type="none" w="sm" len="sm"/>
            </a:ln>
            <a:effectLst/>
            <a:extLst/>
          </p:spPr>
          <p:txBody>
            <a:bodyPr vert="horz" wrap="square" lIns="91440" tIns="45720" rIns="91440" bIns="45720" numCol="1" rtlCol="0" anchor="t"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ja-JP" altLang="en-US" sz="2000" b="0" i="0" u="none" strike="noStrike" kern="0" cap="none" spc="0" normalizeH="0" baseline="0" noProof="0" smtClean="0">
                <a:ln>
                  <a:noFill/>
                </a:ln>
                <a:solidFill>
                  <a:srgbClr val="000000"/>
                </a:solidFill>
                <a:effectLst/>
                <a:uLnTx/>
                <a:uFillTx/>
              </a:endParaRPr>
            </a:p>
          </p:txBody>
        </p:sp>
        <p:pic>
          <p:nvPicPr>
            <p:cNvPr id="145" name="Picture 4" descr="MCj04326210000[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98340" y="2628677"/>
              <a:ext cx="341312"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07300" y="2582014"/>
              <a:ext cx="693738"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7" name="テキスト ボックス 146"/>
            <p:cNvSpPr txBox="1"/>
            <p:nvPr/>
          </p:nvSpPr>
          <p:spPr>
            <a:xfrm>
              <a:off x="8060887" y="2212435"/>
              <a:ext cx="450764" cy="338554"/>
            </a:xfrm>
            <a:prstGeom prst="rect">
              <a:avLst/>
            </a:prstGeom>
            <a:noFill/>
          </p:spPr>
          <p:txBody>
            <a:bodyPr wrap="none" rtlCol="0">
              <a:spAutoFit/>
            </a:bodyPr>
            <a:lstStyle/>
            <a:p>
              <a:pPr algn="ctr" fontAlgn="base">
                <a:spcBef>
                  <a:spcPct val="0"/>
                </a:spcBef>
                <a:spcAft>
                  <a:spcPct val="0"/>
                </a:spcAft>
                <a:defRPr/>
              </a:pPr>
              <a:r>
                <a:rPr kumimoji="0" lang="en-US" altLang="ja-JP" sz="1600" kern="0" dirty="0" smtClean="0">
                  <a:solidFill>
                    <a:srgbClr val="000000"/>
                  </a:solidFill>
                  <a:latin typeface="Verdana" pitchFamily="34" charset="0"/>
                  <a:ea typeface="HGS創英角ｺﾞｼｯｸUB" pitchFamily="50" charset="-128"/>
                </a:rPr>
                <a:t>PC</a:t>
              </a:r>
              <a:endParaRPr kumimoji="0" lang="ja-JP" altLang="en-US" sz="1600" kern="0" dirty="0">
                <a:solidFill>
                  <a:srgbClr val="000000"/>
                </a:solidFill>
                <a:latin typeface="Verdana" pitchFamily="34" charset="0"/>
                <a:ea typeface="HGS創英角ｺﾞｼｯｸUB" pitchFamily="50" charset="-128"/>
              </a:endParaRPr>
            </a:p>
          </p:txBody>
        </p:sp>
        <p:cxnSp>
          <p:nvCxnSpPr>
            <p:cNvPr id="148" name="曲線コネクタ 147"/>
            <p:cNvCxnSpPr>
              <a:stCxn id="142" idx="4"/>
              <a:endCxn id="146" idx="2"/>
            </p:cNvCxnSpPr>
            <p:nvPr/>
          </p:nvCxnSpPr>
          <p:spPr bwMode="auto">
            <a:xfrm rot="5400000" flipH="1" flipV="1">
              <a:off x="6475565" y="1832080"/>
              <a:ext cx="138120" cy="2819088"/>
            </a:xfrm>
            <a:prstGeom prst="curvedConnector3">
              <a:avLst>
                <a:gd name="adj1" fmla="val -404576"/>
              </a:avLst>
            </a:prstGeom>
            <a:solidFill>
              <a:srgbClr val="00CC99"/>
            </a:solidFill>
            <a:ln w="12700" cap="flat" cmpd="sng" algn="ctr">
              <a:solidFill>
                <a:srgbClr val="000000"/>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9" name="曲線コネクタ 148"/>
            <p:cNvCxnSpPr>
              <a:stCxn id="143" idx="5"/>
              <a:endCxn id="146" idx="2"/>
            </p:cNvCxnSpPr>
            <p:nvPr/>
          </p:nvCxnSpPr>
          <p:spPr bwMode="auto">
            <a:xfrm rot="5400000" flipH="1" flipV="1">
              <a:off x="6771161" y="2201270"/>
              <a:ext cx="211713" cy="2154301"/>
            </a:xfrm>
            <a:prstGeom prst="curvedConnector3">
              <a:avLst>
                <a:gd name="adj1" fmla="val -115380"/>
              </a:avLst>
            </a:prstGeom>
            <a:solidFill>
              <a:srgbClr val="00CC99"/>
            </a:solidFill>
            <a:ln w="12700" cap="flat" cmpd="sng" algn="ctr">
              <a:solidFill>
                <a:srgbClr val="000000"/>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0" name="曲線コネクタ 149"/>
            <p:cNvCxnSpPr>
              <a:stCxn id="144" idx="5"/>
              <a:endCxn id="146" idx="2"/>
            </p:cNvCxnSpPr>
            <p:nvPr/>
          </p:nvCxnSpPr>
          <p:spPr bwMode="auto">
            <a:xfrm rot="5400000" flipH="1" flipV="1">
              <a:off x="7040168" y="2273973"/>
              <a:ext cx="15410" cy="1812592"/>
            </a:xfrm>
            <a:prstGeom prst="curvedConnector3">
              <a:avLst>
                <a:gd name="adj1" fmla="val -1585172"/>
              </a:avLst>
            </a:prstGeom>
            <a:solidFill>
              <a:srgbClr val="00CC99"/>
            </a:solidFill>
            <a:ln w="12700" cap="flat" cmpd="sng" algn="ctr">
              <a:solidFill>
                <a:srgbClr val="000000"/>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1" name="曲線コネクタ 150"/>
            <p:cNvCxnSpPr>
              <a:stCxn id="141" idx="7"/>
              <a:endCxn id="146" idx="1"/>
            </p:cNvCxnSpPr>
            <p:nvPr/>
          </p:nvCxnSpPr>
          <p:spPr bwMode="auto">
            <a:xfrm rot="16200000" flipH="1">
              <a:off x="6525332" y="1795321"/>
              <a:ext cx="79878" cy="2084058"/>
            </a:xfrm>
            <a:prstGeom prst="curvedConnector4">
              <a:avLst>
                <a:gd name="adj1" fmla="val -286186"/>
                <a:gd name="adj2" fmla="val 50371"/>
              </a:avLst>
            </a:prstGeom>
            <a:solidFill>
              <a:srgbClr val="00CC99"/>
            </a:solidFill>
            <a:ln w="12700" cap="flat" cmpd="sng" algn="ctr">
              <a:solidFill>
                <a:srgbClr val="000000"/>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2" name="曲線コネクタ 151"/>
            <p:cNvCxnSpPr>
              <a:endCxn id="146" idx="0"/>
            </p:cNvCxnSpPr>
            <p:nvPr/>
          </p:nvCxnSpPr>
          <p:spPr bwMode="auto">
            <a:xfrm>
              <a:off x="5968556" y="2071726"/>
              <a:ext cx="1985613" cy="510288"/>
            </a:xfrm>
            <a:prstGeom prst="curvedConnector2">
              <a:avLst/>
            </a:prstGeom>
            <a:solidFill>
              <a:srgbClr val="00CC99"/>
            </a:solidFill>
            <a:ln w="12700" cap="flat" cmpd="sng" algn="ctr">
              <a:solidFill>
                <a:srgbClr val="000000"/>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3" name="曲線コネクタ 152"/>
            <p:cNvCxnSpPr>
              <a:stCxn id="139" idx="7"/>
            </p:cNvCxnSpPr>
            <p:nvPr/>
          </p:nvCxnSpPr>
          <p:spPr bwMode="auto">
            <a:xfrm rot="16200000" flipH="1">
              <a:off x="6241879" y="785235"/>
              <a:ext cx="813471" cy="2657640"/>
            </a:xfrm>
            <a:prstGeom prst="curvedConnector4">
              <a:avLst>
                <a:gd name="adj1" fmla="val -28102"/>
                <a:gd name="adj2" fmla="val 101422"/>
              </a:avLst>
            </a:prstGeom>
            <a:solidFill>
              <a:srgbClr val="00CC99"/>
            </a:solidFill>
            <a:ln w="12700" cap="flat" cmpd="sng" algn="ctr">
              <a:solidFill>
                <a:srgbClr val="000000"/>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4" name="曲線コネクタ 153"/>
            <p:cNvCxnSpPr>
              <a:stCxn id="137" idx="7"/>
              <a:endCxn id="146" idx="0"/>
            </p:cNvCxnSpPr>
            <p:nvPr/>
          </p:nvCxnSpPr>
          <p:spPr bwMode="auto">
            <a:xfrm rot="16200000" flipH="1">
              <a:off x="6172811" y="800656"/>
              <a:ext cx="1171143" cy="2391572"/>
            </a:xfrm>
            <a:prstGeom prst="curvedConnector3">
              <a:avLst>
                <a:gd name="adj1" fmla="val -20858"/>
              </a:avLst>
            </a:prstGeom>
            <a:solidFill>
              <a:srgbClr val="00CC99"/>
            </a:solidFill>
            <a:ln w="12700" cap="flat" cmpd="sng" algn="ctr">
              <a:solidFill>
                <a:srgbClr val="000000"/>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5" name="曲線コネクタ 154"/>
            <p:cNvCxnSpPr>
              <a:stCxn id="138" idx="6"/>
            </p:cNvCxnSpPr>
            <p:nvPr/>
          </p:nvCxnSpPr>
          <p:spPr bwMode="auto">
            <a:xfrm>
              <a:off x="6001610" y="1680137"/>
              <a:ext cx="1835817" cy="840654"/>
            </a:xfrm>
            <a:prstGeom prst="curvedConnector3">
              <a:avLst>
                <a:gd name="adj1" fmla="val 88740"/>
              </a:avLst>
            </a:prstGeom>
            <a:solidFill>
              <a:srgbClr val="00CC99"/>
            </a:solidFill>
            <a:ln w="12700" cap="flat" cmpd="sng" algn="ctr">
              <a:solidFill>
                <a:srgbClr val="000000"/>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56" name="角丸四角形 155"/>
            <p:cNvSpPr/>
            <p:nvPr/>
          </p:nvSpPr>
          <p:spPr>
            <a:xfrm>
              <a:off x="678673" y="2012894"/>
              <a:ext cx="2702991" cy="357981"/>
            </a:xfrm>
            <a:prstGeom prst="roundRect">
              <a:avLst/>
            </a:prstGeom>
            <a:gradFill rotWithShape="1">
              <a:gsLst>
                <a:gs pos="0">
                  <a:srgbClr val="F5C040">
                    <a:tint val="96000"/>
                    <a:satMod val="120000"/>
                    <a:lumMod val="120000"/>
                  </a:srgbClr>
                </a:gs>
                <a:gs pos="100000">
                  <a:srgbClr val="F5C040">
                    <a:shade val="89000"/>
                    <a:lumMod val="90000"/>
                  </a:srgbClr>
                </a:gs>
              </a:gsLst>
              <a:lin ang="5400000" scaled="0"/>
            </a:gradFill>
            <a:ln>
              <a:noFill/>
            </a:ln>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rgbClr val="F5C040">
                  <a:shade val="25000"/>
                  <a:satMod val="180000"/>
                </a:srgbClr>
              </a:contourClr>
            </a:sp3d>
          </p:spPr>
          <p:txBody>
            <a:bodyPr rtlCol="0" anchor="ctr"/>
            <a:lstStyle/>
            <a:p>
              <a:pPr>
                <a:defRPr/>
              </a:pPr>
              <a:r>
                <a:rPr kumimoji="0" lang="en-US" altLang="ja-JP" sz="2400" b="1" kern="0" dirty="0" smtClean="0">
                  <a:solidFill>
                    <a:prstClr val="black"/>
                  </a:solidFill>
                  <a:latin typeface="Candara"/>
                  <a:ea typeface="HGP明朝E"/>
                </a:rPr>
                <a:t> Installation Cost</a:t>
              </a:r>
              <a:endParaRPr kumimoji="0" lang="en-US" altLang="ja-JP" sz="2400" b="1" kern="0" dirty="0">
                <a:solidFill>
                  <a:prstClr val="black"/>
                </a:solidFill>
                <a:latin typeface="Candara"/>
                <a:ea typeface="HGP明朝E"/>
              </a:endParaRPr>
            </a:p>
          </p:txBody>
        </p:sp>
        <p:sp>
          <p:nvSpPr>
            <p:cNvPr id="157" name="角丸四角形 156"/>
            <p:cNvSpPr/>
            <p:nvPr/>
          </p:nvSpPr>
          <p:spPr>
            <a:xfrm>
              <a:off x="678673" y="2520792"/>
              <a:ext cx="3958214" cy="357981"/>
            </a:xfrm>
            <a:prstGeom prst="roundRect">
              <a:avLst/>
            </a:prstGeom>
            <a:gradFill rotWithShape="1">
              <a:gsLst>
                <a:gs pos="0">
                  <a:srgbClr val="F5C040">
                    <a:tint val="96000"/>
                    <a:satMod val="120000"/>
                    <a:lumMod val="120000"/>
                  </a:srgbClr>
                </a:gs>
                <a:gs pos="100000">
                  <a:srgbClr val="F5C040">
                    <a:shade val="89000"/>
                    <a:lumMod val="90000"/>
                  </a:srgbClr>
                </a:gs>
              </a:gsLst>
              <a:lin ang="5400000" scaled="0"/>
            </a:gradFill>
            <a:ln>
              <a:noFill/>
            </a:ln>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rgbClr val="F5C040">
                  <a:shade val="25000"/>
                  <a:satMod val="180000"/>
                </a:srgbClr>
              </a:contourClr>
            </a:sp3d>
          </p:spPr>
          <p:txBody>
            <a:bodyPr rtlCol="0" anchor="ctr"/>
            <a:lstStyle/>
            <a:p>
              <a:pPr>
                <a:defRPr/>
              </a:pPr>
              <a:r>
                <a:rPr kumimoji="0" lang="en-US" altLang="ja-JP" sz="2400" b="1" kern="0" dirty="0" smtClean="0">
                  <a:solidFill>
                    <a:prstClr val="black"/>
                  </a:solidFill>
                  <a:latin typeface="Candara"/>
                  <a:ea typeface="HGP明朝E"/>
                </a:rPr>
                <a:t> Restriction of installation</a:t>
              </a:r>
              <a:endParaRPr kumimoji="0" lang="en-US" altLang="ja-JP" sz="2400" b="1" kern="0" dirty="0">
                <a:solidFill>
                  <a:prstClr val="black"/>
                </a:solidFill>
                <a:latin typeface="Candara"/>
                <a:ea typeface="HGP明朝E"/>
              </a:endParaRPr>
            </a:p>
          </p:txBody>
        </p:sp>
        <p:sp>
          <p:nvSpPr>
            <p:cNvPr id="158" name="角丸四角形 157"/>
            <p:cNvSpPr/>
            <p:nvPr/>
          </p:nvSpPr>
          <p:spPr>
            <a:xfrm>
              <a:off x="312287" y="1538161"/>
              <a:ext cx="3435764" cy="357981"/>
            </a:xfrm>
            <a:prstGeom prst="roundRect">
              <a:avLst/>
            </a:prstGeom>
            <a:gradFill rotWithShape="1">
              <a:gsLst>
                <a:gs pos="0">
                  <a:srgbClr val="F5C040">
                    <a:tint val="96000"/>
                    <a:satMod val="120000"/>
                    <a:lumMod val="120000"/>
                  </a:srgbClr>
                </a:gs>
                <a:gs pos="100000">
                  <a:srgbClr val="F5C040">
                    <a:shade val="89000"/>
                    <a:lumMod val="90000"/>
                  </a:srgbClr>
                </a:gs>
              </a:gsLst>
              <a:lin ang="5400000" scaled="0"/>
            </a:gradFill>
            <a:ln>
              <a:noFill/>
            </a:ln>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rgbClr val="F5C040">
                  <a:shade val="25000"/>
                  <a:satMod val="180000"/>
                </a:srgbClr>
              </a:contourClr>
            </a:sp3d>
          </p:spPr>
          <p:txBody>
            <a:bodyPr rtlCol="0" anchor="ctr"/>
            <a:lstStyle/>
            <a:p>
              <a:pPr>
                <a:defRPr/>
              </a:pPr>
              <a:r>
                <a:rPr kumimoji="0" lang="en-US" altLang="ja-JP" sz="2400" b="1" kern="0" dirty="0" smtClean="0">
                  <a:solidFill>
                    <a:prstClr val="black"/>
                  </a:solidFill>
                  <a:latin typeface="Candara"/>
                  <a:ea typeface="HGP明朝E"/>
                </a:rPr>
                <a:t>Installation Issues</a:t>
              </a:r>
              <a:endParaRPr kumimoji="0" lang="en-US" altLang="ja-JP" sz="2400" b="1" kern="0" dirty="0">
                <a:solidFill>
                  <a:prstClr val="black"/>
                </a:solidFill>
                <a:latin typeface="Candara"/>
                <a:ea typeface="HGP明朝E"/>
              </a:endParaRPr>
            </a:p>
          </p:txBody>
        </p:sp>
        <p:sp>
          <p:nvSpPr>
            <p:cNvPr id="159" name="角丸四角形 158"/>
            <p:cNvSpPr/>
            <p:nvPr/>
          </p:nvSpPr>
          <p:spPr>
            <a:xfrm>
              <a:off x="736645" y="3062561"/>
              <a:ext cx="3962126" cy="357981"/>
            </a:xfrm>
            <a:prstGeom prst="roundRect">
              <a:avLst/>
            </a:prstGeom>
            <a:gradFill rotWithShape="1">
              <a:gsLst>
                <a:gs pos="0">
                  <a:srgbClr val="F5C040">
                    <a:tint val="96000"/>
                    <a:satMod val="120000"/>
                    <a:lumMod val="120000"/>
                  </a:srgbClr>
                </a:gs>
                <a:gs pos="100000">
                  <a:srgbClr val="F5C040">
                    <a:shade val="89000"/>
                    <a:lumMod val="90000"/>
                  </a:srgbClr>
                </a:gs>
              </a:gsLst>
              <a:lin ang="5400000" scaled="0"/>
            </a:gradFill>
            <a:ln>
              <a:noFill/>
            </a:ln>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rgbClr val="F5C040">
                  <a:shade val="25000"/>
                  <a:satMod val="180000"/>
                </a:srgbClr>
              </a:contourClr>
            </a:sp3d>
          </p:spPr>
          <p:txBody>
            <a:bodyPr rtlCol="0" anchor="ctr"/>
            <a:lstStyle/>
            <a:p>
              <a:pPr>
                <a:defRPr/>
              </a:pPr>
              <a:r>
                <a:rPr kumimoji="0" lang="en-US" altLang="ja-JP" sz="2400" b="1" kern="0" dirty="0" smtClean="0">
                  <a:solidFill>
                    <a:prstClr val="black"/>
                  </a:solidFill>
                  <a:latin typeface="Candara"/>
                  <a:ea typeface="HGP明朝E"/>
                </a:rPr>
                <a:t>  Reliability of wires</a:t>
              </a:r>
              <a:endParaRPr kumimoji="0" lang="en-US" altLang="ja-JP" sz="2400" b="1" kern="0" dirty="0">
                <a:solidFill>
                  <a:prstClr val="black"/>
                </a:solidFill>
                <a:latin typeface="Candara"/>
                <a:ea typeface="HGP明朝E"/>
              </a:endParaRPr>
            </a:p>
          </p:txBody>
        </p:sp>
        <p:cxnSp>
          <p:nvCxnSpPr>
            <p:cNvPr id="160" name="直線矢印コネクタ 159"/>
            <p:cNvCxnSpPr/>
            <p:nvPr/>
          </p:nvCxnSpPr>
          <p:spPr bwMode="auto">
            <a:xfrm>
              <a:off x="8400920" y="980728"/>
              <a:ext cx="915045" cy="726591"/>
            </a:xfrm>
            <a:prstGeom prst="straightConnector1">
              <a:avLst/>
            </a:prstGeom>
            <a:solidFill>
              <a:srgbClr val="00CC99"/>
            </a:solidFill>
            <a:ln w="38100" cap="flat" cmpd="sng" algn="ctr">
              <a:solidFill>
                <a:srgbClr val="FF0000"/>
              </a:solidFill>
              <a:prstDash val="solid"/>
              <a:round/>
              <a:headEnd type="none" w="sm" len="sm"/>
              <a:tailEnd type="non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1" name="直線矢印コネクタ 160"/>
            <p:cNvCxnSpPr/>
            <p:nvPr/>
          </p:nvCxnSpPr>
          <p:spPr bwMode="auto">
            <a:xfrm flipV="1">
              <a:off x="8400920" y="980728"/>
              <a:ext cx="915045" cy="726591"/>
            </a:xfrm>
            <a:prstGeom prst="straightConnector1">
              <a:avLst/>
            </a:prstGeom>
            <a:solidFill>
              <a:srgbClr val="00CC99"/>
            </a:solidFill>
            <a:ln w="38100" cap="flat" cmpd="sng" algn="ctr">
              <a:solidFill>
                <a:srgbClr val="FF0000"/>
              </a:solidFill>
              <a:prstDash val="solid"/>
              <a:round/>
              <a:headEnd type="none" w="sm" len="sm"/>
              <a:tailEnd type="non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Tree>
    <p:extLst>
      <p:ext uri="{BB962C8B-B14F-4D97-AF65-F5344CB8AC3E}">
        <p14:creationId xmlns:p14="http://schemas.microsoft.com/office/powerpoint/2010/main" val="3502146231"/>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Agenda</a:t>
            </a:r>
            <a:endParaRPr kumimoji="1" lang="ja-JP" altLang="en-US" dirty="0"/>
          </a:p>
        </p:txBody>
      </p:sp>
      <p:sp>
        <p:nvSpPr>
          <p:cNvPr id="3" name="コンテンツ プレースホルダー 2"/>
          <p:cNvSpPr>
            <a:spLocks noGrp="1"/>
          </p:cNvSpPr>
          <p:nvPr>
            <p:ph idx="1"/>
          </p:nvPr>
        </p:nvSpPr>
        <p:spPr/>
        <p:txBody>
          <a:bodyPr>
            <a:normAutofit/>
          </a:bodyPr>
          <a:lstStyle/>
          <a:p>
            <a:r>
              <a:rPr kumimoji="1" lang="en-US" altLang="ja-JP" dirty="0" smtClean="0"/>
              <a:t>Background</a:t>
            </a:r>
          </a:p>
          <a:p>
            <a:endParaRPr kumimoji="1" lang="en-US" altLang="ja-JP" sz="1400" dirty="0" smtClean="0"/>
          </a:p>
          <a:p>
            <a:r>
              <a:rPr lang="en-US" altLang="ja-JP" dirty="0" smtClean="0"/>
              <a:t>New Type of Equipment </a:t>
            </a:r>
            <a:r>
              <a:rPr lang="en-US" altLang="ja-JP" dirty="0"/>
              <a:t>Diagnosis </a:t>
            </a:r>
            <a:r>
              <a:rPr lang="en-US" altLang="ja-JP" dirty="0" smtClean="0"/>
              <a:t>System</a:t>
            </a:r>
            <a:r>
              <a:rPr lang="ja-JP" altLang="en-US" dirty="0"/>
              <a:t> </a:t>
            </a:r>
            <a:r>
              <a:rPr lang="en-US" altLang="ja-JP" dirty="0" smtClean="0"/>
              <a:t>by using wireless sensor devices</a:t>
            </a:r>
          </a:p>
          <a:p>
            <a:endParaRPr lang="en-US" altLang="ja-JP" sz="1400" dirty="0" smtClean="0"/>
          </a:p>
          <a:p>
            <a:r>
              <a:rPr lang="en-US" altLang="ja-JP" dirty="0" smtClean="0">
                <a:solidFill>
                  <a:srgbClr val="FF0000"/>
                </a:solidFill>
              </a:rPr>
              <a:t>Required specification</a:t>
            </a:r>
          </a:p>
          <a:p>
            <a:endParaRPr lang="en-US" altLang="ja-JP" sz="1400" dirty="0" smtClean="0"/>
          </a:p>
          <a:p>
            <a:r>
              <a:rPr lang="en-US" altLang="ja-JP" dirty="0" smtClean="0"/>
              <a:t>Future Activity</a:t>
            </a:r>
          </a:p>
          <a:p>
            <a:endParaRPr lang="en-US" altLang="ja-JP" dirty="0" smtClean="0"/>
          </a:p>
          <a:p>
            <a:endParaRPr lang="en-US" altLang="ja-JP" dirty="0" smtClean="0"/>
          </a:p>
          <a:p>
            <a:endParaRPr kumimoji="1" lang="ja-JP" altLang="en-US" dirty="0"/>
          </a:p>
        </p:txBody>
      </p:sp>
    </p:spTree>
    <p:extLst>
      <p:ext uri="{BB962C8B-B14F-4D97-AF65-F5344CB8AC3E}">
        <p14:creationId xmlns:p14="http://schemas.microsoft.com/office/powerpoint/2010/main" val="2177389011"/>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620688"/>
            <a:ext cx="8229600" cy="778098"/>
          </a:xfrm>
        </p:spPr>
        <p:txBody>
          <a:bodyPr/>
          <a:lstStyle/>
          <a:p>
            <a:r>
              <a:rPr lang="en-US" altLang="ja-JP" dirty="0" smtClean="0"/>
              <a:t>Required specification</a:t>
            </a:r>
          </a:p>
        </p:txBody>
      </p:sp>
      <p:sp>
        <p:nvSpPr>
          <p:cNvPr id="3" name="コンテンツ プレースホルダー 2"/>
          <p:cNvSpPr>
            <a:spLocks noGrp="1"/>
          </p:cNvSpPr>
          <p:nvPr>
            <p:ph idx="1"/>
          </p:nvPr>
        </p:nvSpPr>
        <p:spPr>
          <a:xfrm>
            <a:off x="457200" y="1484784"/>
            <a:ext cx="8229600" cy="5328592"/>
          </a:xfrm>
        </p:spPr>
        <p:txBody>
          <a:bodyPr>
            <a:normAutofit fontScale="92500"/>
          </a:bodyPr>
          <a:lstStyle/>
          <a:p>
            <a:pPr marL="0" indent="0">
              <a:buNone/>
            </a:pPr>
            <a:r>
              <a:rPr lang="en-US" altLang="ja-JP" dirty="0"/>
              <a:t>3</a:t>
            </a:r>
            <a:r>
              <a:rPr lang="en-US" altLang="ja-JP" dirty="0" smtClean="0"/>
              <a:t> type of Diagnosis System</a:t>
            </a:r>
          </a:p>
          <a:p>
            <a:pPr marL="914400" lvl="1" indent="-514350">
              <a:buFont typeface="+mj-lt"/>
              <a:buAutoNum type="arabicPeriod"/>
            </a:pPr>
            <a:r>
              <a:rPr lang="en-US" altLang="ja-JP" dirty="0" smtClean="0"/>
              <a:t>Equipment Diagnosis System in Real-time with rea-time feedback</a:t>
            </a:r>
          </a:p>
          <a:p>
            <a:pPr marL="1314450" lvl="2" indent="-514350">
              <a:buFont typeface="+mj-lt"/>
              <a:buAutoNum type="arabicPeriod"/>
            </a:pPr>
            <a:r>
              <a:rPr lang="en-US" altLang="ja-JP" dirty="0" smtClean="0"/>
              <a:t>Real-time measuring </a:t>
            </a:r>
          </a:p>
          <a:p>
            <a:pPr marL="1314450" lvl="2" indent="-514350">
              <a:buFont typeface="+mj-lt"/>
              <a:buAutoNum type="arabicPeriod"/>
            </a:pPr>
            <a:r>
              <a:rPr lang="en-US" altLang="ja-JP" dirty="0" smtClean="0"/>
              <a:t>Judge immediately with a certain  threshold level</a:t>
            </a:r>
          </a:p>
          <a:p>
            <a:pPr marL="914400" lvl="1" indent="-514350">
              <a:buFont typeface="+mj-lt"/>
              <a:buAutoNum type="arabicPeriod"/>
            </a:pPr>
            <a:r>
              <a:rPr lang="en-US" altLang="ja-JP" dirty="0" smtClean="0"/>
              <a:t>Equipment Diagnosis System in Real-time (1)</a:t>
            </a:r>
          </a:p>
          <a:p>
            <a:pPr marL="1314450" lvl="2" indent="-514350">
              <a:buFont typeface="+mj-lt"/>
              <a:buAutoNum type="arabicPeriod"/>
            </a:pPr>
            <a:r>
              <a:rPr lang="en-US" altLang="ja-JP" dirty="0" smtClean="0"/>
              <a:t>Real-time measuring and sending data in real-time</a:t>
            </a:r>
          </a:p>
          <a:p>
            <a:pPr marL="1314450" lvl="2" indent="-514350">
              <a:buFont typeface="+mj-lt"/>
              <a:buAutoNum type="arabicPeriod"/>
            </a:pPr>
            <a:r>
              <a:rPr lang="en-US" altLang="ja-JP" dirty="0" smtClean="0"/>
              <a:t>Judge based on the comparison with the past data </a:t>
            </a:r>
          </a:p>
          <a:p>
            <a:pPr marL="914400" lvl="1" indent="-514350">
              <a:buFont typeface="+mj-lt"/>
              <a:buAutoNum type="arabicPeriod"/>
            </a:pPr>
            <a:r>
              <a:rPr lang="en-US" altLang="ja-JP" dirty="0" smtClean="0"/>
              <a:t>Equipment Diagnosis System in Real-time (2)</a:t>
            </a:r>
          </a:p>
          <a:p>
            <a:pPr marL="1314450" lvl="2" indent="-514350">
              <a:buFont typeface="+mj-lt"/>
              <a:buAutoNum type="arabicPeriod"/>
            </a:pPr>
            <a:r>
              <a:rPr lang="en-US" altLang="ja-JP" dirty="0" smtClean="0"/>
              <a:t>Real-time measuring and sending data </a:t>
            </a:r>
            <a:r>
              <a:rPr lang="en-US" altLang="ja-JP" dirty="0" smtClean="0">
                <a:solidFill>
                  <a:srgbClr val="FF0000"/>
                </a:solidFill>
              </a:rPr>
              <a:t>intermittently</a:t>
            </a:r>
          </a:p>
          <a:p>
            <a:pPr marL="1314450" lvl="2" indent="-514350">
              <a:buFont typeface="+mj-lt"/>
              <a:buAutoNum type="arabicPeriod"/>
            </a:pPr>
            <a:r>
              <a:rPr lang="en-US" altLang="ja-JP" dirty="0" smtClean="0"/>
              <a:t>Judge based on the comparison with the past data </a:t>
            </a:r>
          </a:p>
          <a:p>
            <a:pPr marL="914400" lvl="1" indent="-514350">
              <a:buFont typeface="+mj-lt"/>
              <a:buAutoNum type="arabicPeriod"/>
            </a:pPr>
            <a:endParaRPr lang="en-US" altLang="ja-JP" dirty="0" smtClean="0"/>
          </a:p>
          <a:p>
            <a:pPr marL="914400" lvl="1" indent="-514350">
              <a:buFont typeface="+mj-lt"/>
              <a:buAutoNum type="arabicPeriod"/>
            </a:pPr>
            <a:endParaRPr lang="en-US" altLang="ja-JP" dirty="0" smtClean="0"/>
          </a:p>
          <a:p>
            <a:pPr marL="914400" lvl="1" indent="-514350">
              <a:buFont typeface="+mj-lt"/>
              <a:buAutoNum type="arabicPeriod"/>
            </a:pPr>
            <a:endParaRPr lang="en-US" altLang="ja-JP" dirty="0" smtClean="0"/>
          </a:p>
          <a:p>
            <a:endParaRPr kumimoji="1" lang="ja-JP" altLang="en-US" dirty="0"/>
          </a:p>
        </p:txBody>
      </p:sp>
      <p:sp>
        <p:nvSpPr>
          <p:cNvPr id="4" name="テキスト ボックス 3"/>
          <p:cNvSpPr txBox="1"/>
          <p:nvPr/>
        </p:nvSpPr>
        <p:spPr>
          <a:xfrm>
            <a:off x="8538373" y="1931640"/>
            <a:ext cx="362599" cy="461665"/>
          </a:xfrm>
          <a:prstGeom prst="rect">
            <a:avLst/>
          </a:prstGeom>
          <a:gradFill rotWithShape="1">
            <a:gsLst>
              <a:gs pos="0">
                <a:srgbClr val="8064A2">
                  <a:shade val="51000"/>
                  <a:satMod val="130000"/>
                </a:srgbClr>
              </a:gs>
              <a:gs pos="80000">
                <a:srgbClr val="8064A2">
                  <a:shade val="93000"/>
                  <a:satMod val="130000"/>
                </a:srgbClr>
              </a:gs>
              <a:gs pos="100000">
                <a:srgbClr val="8064A2">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2400" b="0" i="0" u="none" strike="noStrike" kern="0" cap="none" spc="0" normalizeH="0" baseline="0" noProof="0" dirty="0" smtClean="0">
                <a:ln>
                  <a:noFill/>
                </a:ln>
                <a:solidFill>
                  <a:prstClr val="white"/>
                </a:solidFill>
                <a:effectLst/>
                <a:uLnTx/>
                <a:uFillTx/>
                <a:latin typeface="Calibri"/>
                <a:ea typeface="ＭＳ Ｐゴシック"/>
                <a:cs typeface="+mn-cs"/>
              </a:rPr>
              <a:t>A</a:t>
            </a:r>
          </a:p>
        </p:txBody>
      </p:sp>
      <p:sp>
        <p:nvSpPr>
          <p:cNvPr id="5" name="テキスト ボックス 4"/>
          <p:cNvSpPr txBox="1"/>
          <p:nvPr/>
        </p:nvSpPr>
        <p:spPr>
          <a:xfrm>
            <a:off x="8543984" y="3947864"/>
            <a:ext cx="351378" cy="461665"/>
          </a:xfrm>
          <a:prstGeom prst="rect">
            <a:avLst/>
          </a:prstGeom>
          <a:gradFill rotWithShape="1">
            <a:gsLst>
              <a:gs pos="0">
                <a:srgbClr val="8064A2">
                  <a:shade val="51000"/>
                  <a:satMod val="130000"/>
                </a:srgbClr>
              </a:gs>
              <a:gs pos="80000">
                <a:srgbClr val="8064A2">
                  <a:shade val="93000"/>
                  <a:satMod val="130000"/>
                </a:srgbClr>
              </a:gs>
              <a:gs pos="100000">
                <a:srgbClr val="8064A2">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2400" b="0" i="0" u="none" strike="noStrike" kern="0" cap="none" spc="0" normalizeH="0" baseline="0" noProof="0" dirty="0" smtClean="0">
                <a:ln>
                  <a:noFill/>
                </a:ln>
                <a:solidFill>
                  <a:prstClr val="white"/>
                </a:solidFill>
                <a:effectLst/>
                <a:uLnTx/>
                <a:uFillTx/>
                <a:latin typeface="Calibri"/>
                <a:ea typeface="ＭＳ Ｐゴシック"/>
                <a:cs typeface="+mn-cs"/>
              </a:rPr>
              <a:t>B</a:t>
            </a:r>
          </a:p>
        </p:txBody>
      </p:sp>
      <p:sp>
        <p:nvSpPr>
          <p:cNvPr id="6" name="テキスト ボックス 5"/>
          <p:cNvSpPr txBox="1"/>
          <p:nvPr/>
        </p:nvSpPr>
        <p:spPr>
          <a:xfrm>
            <a:off x="8545587" y="5244008"/>
            <a:ext cx="348172" cy="461665"/>
          </a:xfrm>
          <a:prstGeom prst="rect">
            <a:avLst/>
          </a:prstGeom>
          <a:gradFill rotWithShape="1">
            <a:gsLst>
              <a:gs pos="0">
                <a:srgbClr val="8064A2">
                  <a:shade val="51000"/>
                  <a:satMod val="130000"/>
                </a:srgbClr>
              </a:gs>
              <a:gs pos="80000">
                <a:srgbClr val="8064A2">
                  <a:shade val="93000"/>
                  <a:satMod val="130000"/>
                </a:srgbClr>
              </a:gs>
              <a:gs pos="100000">
                <a:srgbClr val="8064A2">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2400" b="0" i="0" u="none" strike="noStrike" kern="0" cap="none" spc="0" normalizeH="0" baseline="0" noProof="0" dirty="0" smtClean="0">
                <a:ln>
                  <a:noFill/>
                </a:ln>
                <a:solidFill>
                  <a:prstClr val="white"/>
                </a:solidFill>
                <a:effectLst/>
                <a:uLnTx/>
                <a:uFillTx/>
                <a:latin typeface="Calibri"/>
                <a:ea typeface="ＭＳ Ｐゴシック"/>
                <a:cs typeface="+mn-cs"/>
              </a:rPr>
              <a:t>C</a:t>
            </a:r>
          </a:p>
        </p:txBody>
      </p:sp>
    </p:spTree>
    <p:extLst>
      <p:ext uri="{BB962C8B-B14F-4D97-AF65-F5344CB8AC3E}">
        <p14:creationId xmlns:p14="http://schemas.microsoft.com/office/powerpoint/2010/main" val="3004920403"/>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634678"/>
            <a:ext cx="8229600" cy="778098"/>
          </a:xfrm>
        </p:spPr>
        <p:txBody>
          <a:bodyPr/>
          <a:lstStyle/>
          <a:p>
            <a:r>
              <a:rPr lang="en-US" altLang="ja-JP" dirty="0" smtClean="0"/>
              <a:t>Required specification</a:t>
            </a:r>
          </a:p>
        </p:txBody>
      </p:sp>
      <p:sp>
        <p:nvSpPr>
          <p:cNvPr id="3" name="コンテンツ プレースホルダー 2"/>
          <p:cNvSpPr>
            <a:spLocks noGrp="1"/>
          </p:cNvSpPr>
          <p:nvPr>
            <p:ph idx="1"/>
          </p:nvPr>
        </p:nvSpPr>
        <p:spPr>
          <a:xfrm>
            <a:off x="457200" y="1484784"/>
            <a:ext cx="8229600" cy="5328592"/>
          </a:xfrm>
        </p:spPr>
        <p:txBody>
          <a:bodyPr>
            <a:normAutofit fontScale="92500"/>
          </a:bodyPr>
          <a:lstStyle/>
          <a:p>
            <a:pPr marL="0" indent="0">
              <a:buNone/>
            </a:pPr>
            <a:r>
              <a:rPr lang="en-US" altLang="ja-JP" dirty="0"/>
              <a:t>3</a:t>
            </a:r>
            <a:r>
              <a:rPr lang="en-US" altLang="ja-JP" dirty="0" smtClean="0"/>
              <a:t> type of Diagnosis System</a:t>
            </a:r>
          </a:p>
          <a:p>
            <a:pPr marL="914400" lvl="1" indent="-514350">
              <a:buFont typeface="+mj-lt"/>
              <a:buAutoNum type="arabicPeriod"/>
            </a:pPr>
            <a:r>
              <a:rPr lang="en-US" altLang="ja-JP" dirty="0" smtClean="0">
                <a:solidFill>
                  <a:srgbClr val="FF0000"/>
                </a:solidFill>
              </a:rPr>
              <a:t>Equipment Diagnosis System in Real-time with rea-time feedback</a:t>
            </a:r>
          </a:p>
          <a:p>
            <a:pPr marL="1314450" lvl="2" indent="-514350">
              <a:buFont typeface="+mj-lt"/>
              <a:buAutoNum type="arabicPeriod"/>
            </a:pPr>
            <a:r>
              <a:rPr lang="en-US" altLang="ja-JP" dirty="0" smtClean="0">
                <a:solidFill>
                  <a:srgbClr val="FF0000"/>
                </a:solidFill>
              </a:rPr>
              <a:t>Real-time measuring </a:t>
            </a:r>
          </a:p>
          <a:p>
            <a:pPr marL="1314450" lvl="2" indent="-514350">
              <a:buFont typeface="+mj-lt"/>
              <a:buAutoNum type="arabicPeriod"/>
            </a:pPr>
            <a:r>
              <a:rPr lang="en-US" altLang="ja-JP" dirty="0" smtClean="0">
                <a:solidFill>
                  <a:srgbClr val="FF0000"/>
                </a:solidFill>
              </a:rPr>
              <a:t>Judge immediately with a certain  threshold level</a:t>
            </a:r>
          </a:p>
          <a:p>
            <a:pPr marL="914400" lvl="1" indent="-514350">
              <a:buFont typeface="+mj-lt"/>
              <a:buAutoNum type="arabicPeriod"/>
            </a:pPr>
            <a:r>
              <a:rPr lang="en-US" altLang="ja-JP" dirty="0" smtClean="0"/>
              <a:t>Equipment Diagnosis System in Real-time (1)</a:t>
            </a:r>
          </a:p>
          <a:p>
            <a:pPr marL="1314450" lvl="2" indent="-514350">
              <a:buFont typeface="+mj-lt"/>
              <a:buAutoNum type="arabicPeriod"/>
            </a:pPr>
            <a:r>
              <a:rPr lang="en-US" altLang="ja-JP" dirty="0" smtClean="0"/>
              <a:t>Real-time measuring and sending data in real-time</a:t>
            </a:r>
          </a:p>
          <a:p>
            <a:pPr marL="1314450" lvl="2" indent="-514350">
              <a:buFont typeface="+mj-lt"/>
              <a:buAutoNum type="arabicPeriod"/>
            </a:pPr>
            <a:r>
              <a:rPr lang="en-US" altLang="ja-JP" dirty="0" smtClean="0"/>
              <a:t>Judge based on the comparison with the past data </a:t>
            </a:r>
          </a:p>
          <a:p>
            <a:pPr marL="914400" lvl="1" indent="-514350">
              <a:buFont typeface="+mj-lt"/>
              <a:buAutoNum type="arabicPeriod"/>
            </a:pPr>
            <a:r>
              <a:rPr lang="en-US" altLang="ja-JP" dirty="0" smtClean="0"/>
              <a:t>Equipment Diagnosis System in Real-time (2)</a:t>
            </a:r>
          </a:p>
          <a:p>
            <a:pPr marL="1314450" lvl="2" indent="-514350">
              <a:buFont typeface="+mj-lt"/>
              <a:buAutoNum type="arabicPeriod"/>
            </a:pPr>
            <a:r>
              <a:rPr lang="en-US" altLang="ja-JP" dirty="0" smtClean="0"/>
              <a:t>Real-time measuring and sending data </a:t>
            </a:r>
            <a:r>
              <a:rPr lang="en-US" altLang="ja-JP" dirty="0" smtClean="0">
                <a:solidFill>
                  <a:srgbClr val="FF0000"/>
                </a:solidFill>
              </a:rPr>
              <a:t>intermittently</a:t>
            </a:r>
          </a:p>
          <a:p>
            <a:pPr marL="1314450" lvl="2" indent="-514350">
              <a:buFont typeface="+mj-lt"/>
              <a:buAutoNum type="arabicPeriod"/>
            </a:pPr>
            <a:r>
              <a:rPr lang="en-US" altLang="ja-JP" dirty="0" smtClean="0"/>
              <a:t>Judge based on the comparison with the past data </a:t>
            </a:r>
          </a:p>
          <a:p>
            <a:pPr marL="914400" lvl="1" indent="-514350">
              <a:buFont typeface="+mj-lt"/>
              <a:buAutoNum type="arabicPeriod"/>
            </a:pPr>
            <a:endParaRPr lang="en-US" altLang="ja-JP" dirty="0" smtClean="0"/>
          </a:p>
          <a:p>
            <a:pPr marL="914400" lvl="1" indent="-514350">
              <a:buFont typeface="+mj-lt"/>
              <a:buAutoNum type="arabicPeriod"/>
            </a:pPr>
            <a:endParaRPr lang="en-US" altLang="ja-JP" dirty="0" smtClean="0"/>
          </a:p>
          <a:p>
            <a:pPr marL="914400" lvl="1" indent="-514350">
              <a:buFont typeface="+mj-lt"/>
              <a:buAutoNum type="arabicPeriod"/>
            </a:pPr>
            <a:endParaRPr lang="en-US" altLang="ja-JP" dirty="0" smtClean="0"/>
          </a:p>
          <a:p>
            <a:pPr marL="914400" lvl="1" indent="-514350">
              <a:buFont typeface="+mj-lt"/>
              <a:buAutoNum type="arabicPeriod"/>
            </a:pPr>
            <a:endParaRPr lang="en-US" altLang="ja-JP" dirty="0" smtClean="0"/>
          </a:p>
          <a:p>
            <a:endParaRPr kumimoji="1" lang="ja-JP" altLang="en-US" dirty="0"/>
          </a:p>
        </p:txBody>
      </p:sp>
      <p:sp>
        <p:nvSpPr>
          <p:cNvPr id="4" name="テキスト ボックス 3"/>
          <p:cNvSpPr txBox="1"/>
          <p:nvPr/>
        </p:nvSpPr>
        <p:spPr>
          <a:xfrm>
            <a:off x="8578507" y="1935336"/>
            <a:ext cx="362599" cy="461665"/>
          </a:xfrm>
          <a:prstGeom prst="rect">
            <a:avLst/>
          </a:prstGeom>
          <a:gradFill rotWithShape="1">
            <a:gsLst>
              <a:gs pos="0">
                <a:srgbClr val="F79646">
                  <a:shade val="51000"/>
                  <a:satMod val="130000"/>
                </a:srgbClr>
              </a:gs>
              <a:gs pos="80000">
                <a:srgbClr val="F79646">
                  <a:shade val="93000"/>
                  <a:satMod val="130000"/>
                </a:srgbClr>
              </a:gs>
              <a:gs pos="100000">
                <a:srgbClr val="F79646">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2400" b="0" i="0" u="none" strike="noStrike" kern="0" cap="none" spc="0" normalizeH="0" baseline="0" noProof="0" dirty="0" smtClean="0">
                <a:ln>
                  <a:noFill/>
                </a:ln>
                <a:solidFill>
                  <a:prstClr val="white"/>
                </a:solidFill>
                <a:effectLst/>
                <a:uLnTx/>
                <a:uFillTx/>
                <a:latin typeface="Calibri"/>
                <a:ea typeface="ＭＳ Ｐゴシック"/>
                <a:cs typeface="+mn-cs"/>
              </a:rPr>
              <a:t>A</a:t>
            </a:r>
          </a:p>
        </p:txBody>
      </p:sp>
      <p:sp>
        <p:nvSpPr>
          <p:cNvPr id="5" name="テキスト ボックス 4"/>
          <p:cNvSpPr txBox="1"/>
          <p:nvPr/>
        </p:nvSpPr>
        <p:spPr>
          <a:xfrm>
            <a:off x="8584118" y="3951560"/>
            <a:ext cx="351378" cy="461665"/>
          </a:xfrm>
          <a:prstGeom prst="rect">
            <a:avLst/>
          </a:prstGeom>
          <a:gradFill rotWithShape="1">
            <a:gsLst>
              <a:gs pos="0">
                <a:srgbClr val="8064A2">
                  <a:shade val="51000"/>
                  <a:satMod val="130000"/>
                </a:srgbClr>
              </a:gs>
              <a:gs pos="80000">
                <a:srgbClr val="8064A2">
                  <a:shade val="93000"/>
                  <a:satMod val="130000"/>
                </a:srgbClr>
              </a:gs>
              <a:gs pos="100000">
                <a:srgbClr val="8064A2">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2400" b="0" i="0" u="none" strike="noStrike" kern="0" cap="none" spc="0" normalizeH="0" baseline="0" noProof="0" dirty="0" smtClean="0">
                <a:ln>
                  <a:noFill/>
                </a:ln>
                <a:solidFill>
                  <a:prstClr val="white"/>
                </a:solidFill>
                <a:effectLst/>
                <a:uLnTx/>
                <a:uFillTx/>
                <a:latin typeface="Calibri"/>
                <a:ea typeface="ＭＳ Ｐゴシック"/>
                <a:cs typeface="+mn-cs"/>
              </a:rPr>
              <a:t>B</a:t>
            </a:r>
          </a:p>
        </p:txBody>
      </p:sp>
      <p:sp>
        <p:nvSpPr>
          <p:cNvPr id="6" name="テキスト ボックス 5"/>
          <p:cNvSpPr txBox="1"/>
          <p:nvPr/>
        </p:nvSpPr>
        <p:spPr>
          <a:xfrm>
            <a:off x="8585721" y="5247704"/>
            <a:ext cx="348172" cy="461665"/>
          </a:xfrm>
          <a:prstGeom prst="rect">
            <a:avLst/>
          </a:prstGeom>
          <a:gradFill rotWithShape="1">
            <a:gsLst>
              <a:gs pos="0">
                <a:srgbClr val="8064A2">
                  <a:shade val="51000"/>
                  <a:satMod val="130000"/>
                </a:srgbClr>
              </a:gs>
              <a:gs pos="80000">
                <a:srgbClr val="8064A2">
                  <a:shade val="93000"/>
                  <a:satMod val="130000"/>
                </a:srgbClr>
              </a:gs>
              <a:gs pos="100000">
                <a:srgbClr val="8064A2">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2400" b="0" i="0" u="none" strike="noStrike" kern="0" cap="none" spc="0" normalizeH="0" baseline="0" noProof="0" dirty="0" smtClean="0">
                <a:ln>
                  <a:noFill/>
                </a:ln>
                <a:solidFill>
                  <a:prstClr val="white"/>
                </a:solidFill>
                <a:effectLst/>
                <a:uLnTx/>
                <a:uFillTx/>
                <a:latin typeface="Calibri"/>
                <a:ea typeface="ＭＳ Ｐゴシック"/>
                <a:cs typeface="+mn-cs"/>
              </a:rPr>
              <a:t>C</a:t>
            </a:r>
          </a:p>
        </p:txBody>
      </p:sp>
    </p:spTree>
    <p:extLst>
      <p:ext uri="{BB962C8B-B14F-4D97-AF65-F5344CB8AC3E}">
        <p14:creationId xmlns:p14="http://schemas.microsoft.com/office/powerpoint/2010/main" val="1648554144"/>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スライド番号プレースホルダー 2"/>
          <p:cNvSpPr>
            <a:spLocks noGrp="1"/>
          </p:cNvSpPr>
          <p:nvPr>
            <p:ph type="sldNum" idx="10"/>
          </p:nvPr>
        </p:nvSpPr>
        <p:spPr/>
        <p:txBody>
          <a:bodyPr/>
          <a:lstStyle/>
          <a:p>
            <a:pPr>
              <a:defRPr/>
            </a:pPr>
            <a:r>
              <a:rPr lang="en-US" altLang="ja-JP" smtClean="0"/>
              <a:t>Slide </a:t>
            </a:r>
            <a:fld id="{98353807-7C68-4431-A21C-0877270A9D11}" type="slidenum">
              <a:rPr lang="en-US" altLang="ja-JP" smtClean="0"/>
              <a:pPr>
                <a:defRPr/>
              </a:pPr>
              <a:t>16</a:t>
            </a:fld>
            <a:endParaRPr lang="en-US" altLang="ja-JP"/>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688" y="676274"/>
            <a:ext cx="8810625" cy="57050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正方形/長方形 4"/>
          <p:cNvSpPr/>
          <p:nvPr/>
        </p:nvSpPr>
        <p:spPr bwMode="auto">
          <a:xfrm>
            <a:off x="2267744" y="1556792"/>
            <a:ext cx="5760640" cy="3154908"/>
          </a:xfrm>
          <a:prstGeom prst="rect">
            <a:avLst/>
          </a:prstGeom>
          <a:noFill/>
          <a:ln w="57150" cap="flat" cmpd="sng" algn="ctr">
            <a:solidFill>
              <a:srgbClr val="FF0000"/>
            </a:solidFill>
            <a:prstDash val="solid"/>
            <a:round/>
            <a:headEnd type="none" w="sm" len="sm"/>
            <a:tailEnd type="none" w="sm" len="sm"/>
          </a:ln>
          <a:effectLst/>
          <a:extLst/>
        </p:spPr>
        <p:txBody>
          <a:bodyPr vert="horz" wrap="square" lIns="91440" tIns="45720" rIns="91440" bIns="45720" numCol="1" rtlCol="0" anchor="t"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ja-JP" altLang="en-US" sz="2000" b="0" i="0" u="none" strike="noStrike" kern="0" cap="none" spc="0" normalizeH="0" baseline="0" noProof="0" smtClean="0">
              <a:ln>
                <a:noFill/>
              </a:ln>
              <a:solidFill>
                <a:srgbClr val="000000"/>
              </a:solidFill>
              <a:effectLst/>
              <a:uLnTx/>
              <a:uFillTx/>
            </a:endParaRPr>
          </a:p>
        </p:txBody>
      </p:sp>
      <p:sp>
        <p:nvSpPr>
          <p:cNvPr id="6" name="Rectangle 105"/>
          <p:cNvSpPr>
            <a:spLocks noChangeArrowheads="1"/>
          </p:cNvSpPr>
          <p:nvPr/>
        </p:nvSpPr>
        <p:spPr bwMode="auto">
          <a:xfrm>
            <a:off x="3995936" y="1167135"/>
            <a:ext cx="1859805" cy="461665"/>
          </a:xfrm>
          <a:prstGeom prst="rect">
            <a:avLst/>
          </a:prstGeom>
          <a:gradFill rotWithShape="1">
            <a:gsLst>
              <a:gs pos="0">
                <a:srgbClr val="B4113D">
                  <a:shade val="51000"/>
                  <a:satMod val="130000"/>
                </a:srgbClr>
              </a:gs>
              <a:gs pos="80000">
                <a:srgbClr val="B4113D">
                  <a:shade val="93000"/>
                  <a:satMod val="130000"/>
                </a:srgbClr>
              </a:gs>
              <a:gs pos="100000">
                <a:srgbClr val="B4113D">
                  <a:shade val="94000"/>
                  <a:satMod val="135000"/>
                </a:srgbClr>
              </a:gs>
            </a:gsLst>
            <a:lin ang="16200000" scaled="0"/>
          </a:gradFill>
          <a:ln>
            <a:noFill/>
            <a:headEnd/>
            <a:tailE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xtLst/>
        </p:spPr>
        <p:txBody>
          <a:bodyPr wrap="none">
            <a:spAutoFit/>
          </a:bodyPr>
          <a:lstStyle>
            <a:lvl1pPr eaLnBrk="0" hangingPunct="0">
              <a:defRPr kumimoji="1" sz="2000">
                <a:solidFill>
                  <a:schemeClr val="tx1"/>
                </a:solidFill>
                <a:latin typeface="Arial" charset="0"/>
                <a:ea typeface="ＭＳ Ｐゴシック" charset="-128"/>
              </a:defRPr>
            </a:lvl1pPr>
            <a:lvl2pPr marL="742950" indent="-285750" eaLnBrk="0" hangingPunct="0">
              <a:defRPr kumimoji="1" sz="2000">
                <a:solidFill>
                  <a:schemeClr val="tx1"/>
                </a:solidFill>
                <a:latin typeface="Arial" charset="0"/>
                <a:ea typeface="ＭＳ Ｐゴシック" charset="-128"/>
              </a:defRPr>
            </a:lvl2pPr>
            <a:lvl3pPr marL="1143000" indent="-228600" eaLnBrk="0" hangingPunct="0">
              <a:defRPr kumimoji="1" sz="2000">
                <a:solidFill>
                  <a:schemeClr val="tx1"/>
                </a:solidFill>
                <a:latin typeface="Arial" charset="0"/>
                <a:ea typeface="ＭＳ Ｐゴシック" charset="-128"/>
              </a:defRPr>
            </a:lvl3pPr>
            <a:lvl4pPr marL="1600200" indent="-228600" eaLnBrk="0" hangingPunct="0">
              <a:defRPr kumimoji="1" sz="2000">
                <a:solidFill>
                  <a:schemeClr val="tx1"/>
                </a:solidFill>
                <a:latin typeface="Arial" charset="0"/>
                <a:ea typeface="ＭＳ Ｐゴシック" charset="-128"/>
              </a:defRPr>
            </a:lvl4pPr>
            <a:lvl5pPr marL="2057400" indent="-228600" eaLnBrk="0" hangingPunct="0">
              <a:defRPr kumimoji="1" sz="20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0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0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0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000">
                <a:solidFill>
                  <a:schemeClr val="tx1"/>
                </a:solidFill>
                <a:latin typeface="Arial" charset="0"/>
                <a:ea typeface="ＭＳ Ｐゴシック" charset="-128"/>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1" lang="en-US" altLang="ja-JP" sz="2400" b="1" i="0" u="none" strike="noStrike" kern="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Arial" charset="0"/>
                <a:ea typeface="ＭＳ Ｐゴシック" charset="-128"/>
              </a:rPr>
              <a:t>IMS Sensor</a:t>
            </a:r>
            <a:endParaRPr kumimoji="1" lang="ja-JP" altLang="en-US"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128"/>
            </a:endParaRPr>
          </a:p>
        </p:txBody>
      </p:sp>
    </p:spTree>
    <p:extLst>
      <p:ext uri="{BB962C8B-B14F-4D97-AF65-F5344CB8AC3E}">
        <p14:creationId xmlns:p14="http://schemas.microsoft.com/office/powerpoint/2010/main" val="1353200912"/>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544" y="634678"/>
            <a:ext cx="8229600" cy="778098"/>
          </a:xfrm>
        </p:spPr>
        <p:txBody>
          <a:bodyPr/>
          <a:lstStyle/>
          <a:p>
            <a:r>
              <a:rPr lang="en-US" altLang="ja-JP" dirty="0" smtClean="0"/>
              <a:t>Required specification</a:t>
            </a:r>
          </a:p>
        </p:txBody>
      </p:sp>
      <p:sp>
        <p:nvSpPr>
          <p:cNvPr id="3" name="コンテンツ プレースホルダー 2"/>
          <p:cNvSpPr>
            <a:spLocks noGrp="1"/>
          </p:cNvSpPr>
          <p:nvPr>
            <p:ph idx="1"/>
          </p:nvPr>
        </p:nvSpPr>
        <p:spPr>
          <a:xfrm>
            <a:off x="457200" y="1484784"/>
            <a:ext cx="8229600" cy="5040560"/>
          </a:xfrm>
        </p:spPr>
        <p:txBody>
          <a:bodyPr>
            <a:normAutofit fontScale="92500"/>
          </a:bodyPr>
          <a:lstStyle/>
          <a:p>
            <a:pPr marL="0" indent="0">
              <a:buNone/>
            </a:pPr>
            <a:r>
              <a:rPr lang="en-US" altLang="ja-JP" dirty="0"/>
              <a:t>3</a:t>
            </a:r>
            <a:r>
              <a:rPr lang="en-US" altLang="ja-JP" dirty="0" smtClean="0"/>
              <a:t> type of Diagnosis System</a:t>
            </a:r>
          </a:p>
          <a:p>
            <a:pPr marL="914400" lvl="1" indent="-514350">
              <a:buFont typeface="+mj-lt"/>
              <a:buAutoNum type="arabicPeriod"/>
            </a:pPr>
            <a:r>
              <a:rPr lang="en-US" altLang="ja-JP" dirty="0" smtClean="0"/>
              <a:t>Equipment Diagnosis System in Real-time with rea-time feedback</a:t>
            </a:r>
          </a:p>
          <a:p>
            <a:pPr marL="1314450" lvl="2" indent="-514350">
              <a:buFont typeface="+mj-lt"/>
              <a:buAutoNum type="arabicPeriod"/>
            </a:pPr>
            <a:r>
              <a:rPr lang="en-US" altLang="ja-JP" dirty="0" smtClean="0"/>
              <a:t>Real-time measuring </a:t>
            </a:r>
          </a:p>
          <a:p>
            <a:pPr marL="1314450" lvl="2" indent="-514350">
              <a:buFont typeface="+mj-lt"/>
              <a:buAutoNum type="arabicPeriod"/>
            </a:pPr>
            <a:r>
              <a:rPr lang="en-US" altLang="ja-JP" dirty="0" smtClean="0"/>
              <a:t>Judge immediately with a certain  threshold level</a:t>
            </a:r>
          </a:p>
          <a:p>
            <a:pPr marL="914400" lvl="1" indent="-514350">
              <a:buFont typeface="+mj-lt"/>
              <a:buAutoNum type="arabicPeriod"/>
            </a:pPr>
            <a:r>
              <a:rPr lang="en-US" altLang="ja-JP" dirty="0" smtClean="0">
                <a:solidFill>
                  <a:srgbClr val="FF0000"/>
                </a:solidFill>
              </a:rPr>
              <a:t>Equipment Diagnosis System in Real-time (1)</a:t>
            </a:r>
          </a:p>
          <a:p>
            <a:pPr marL="1314450" lvl="2" indent="-514350">
              <a:buFont typeface="+mj-lt"/>
              <a:buAutoNum type="arabicPeriod"/>
            </a:pPr>
            <a:r>
              <a:rPr lang="en-US" altLang="ja-JP" dirty="0" smtClean="0">
                <a:solidFill>
                  <a:srgbClr val="FF0000"/>
                </a:solidFill>
              </a:rPr>
              <a:t>Real-time measuring and sending data in real-time</a:t>
            </a:r>
          </a:p>
          <a:p>
            <a:pPr marL="1314450" lvl="2" indent="-514350">
              <a:buFont typeface="+mj-lt"/>
              <a:buAutoNum type="arabicPeriod"/>
            </a:pPr>
            <a:r>
              <a:rPr lang="en-US" altLang="ja-JP" dirty="0" smtClean="0">
                <a:solidFill>
                  <a:srgbClr val="FF0000"/>
                </a:solidFill>
              </a:rPr>
              <a:t>Judge based on the comparison with the past data </a:t>
            </a:r>
          </a:p>
          <a:p>
            <a:pPr marL="914400" lvl="1" indent="-514350">
              <a:buFont typeface="+mj-lt"/>
              <a:buAutoNum type="arabicPeriod"/>
            </a:pPr>
            <a:r>
              <a:rPr lang="en-US" altLang="ja-JP" dirty="0" smtClean="0"/>
              <a:t>Equipment Diagnosis System in Real-time (2)</a:t>
            </a:r>
          </a:p>
          <a:p>
            <a:pPr marL="1314450" lvl="2" indent="-514350">
              <a:buFont typeface="+mj-lt"/>
              <a:buAutoNum type="arabicPeriod"/>
            </a:pPr>
            <a:r>
              <a:rPr lang="en-US" altLang="ja-JP" dirty="0" smtClean="0"/>
              <a:t>Real-time measuring and sending data </a:t>
            </a:r>
            <a:r>
              <a:rPr lang="en-US" altLang="ja-JP" dirty="0" smtClean="0">
                <a:solidFill>
                  <a:srgbClr val="FF0000"/>
                </a:solidFill>
              </a:rPr>
              <a:t>intermittently</a:t>
            </a:r>
          </a:p>
          <a:p>
            <a:pPr marL="1314450" lvl="2" indent="-514350">
              <a:buFont typeface="+mj-lt"/>
              <a:buAutoNum type="arabicPeriod"/>
            </a:pPr>
            <a:r>
              <a:rPr lang="en-US" altLang="ja-JP" dirty="0" smtClean="0"/>
              <a:t>Judge based on the comparison with the past data </a:t>
            </a:r>
          </a:p>
          <a:p>
            <a:pPr marL="914400" lvl="1" indent="-514350">
              <a:buFont typeface="+mj-lt"/>
              <a:buAutoNum type="arabicPeriod"/>
            </a:pPr>
            <a:endParaRPr lang="en-US" altLang="ja-JP" dirty="0" smtClean="0"/>
          </a:p>
          <a:p>
            <a:pPr marL="914400" lvl="1" indent="-514350">
              <a:buFont typeface="+mj-lt"/>
              <a:buAutoNum type="arabicPeriod"/>
            </a:pPr>
            <a:endParaRPr lang="en-US" altLang="ja-JP" dirty="0" smtClean="0"/>
          </a:p>
          <a:p>
            <a:pPr marL="914400" lvl="1" indent="-514350">
              <a:buFont typeface="+mj-lt"/>
              <a:buAutoNum type="arabicPeriod"/>
            </a:pPr>
            <a:endParaRPr lang="en-US" altLang="ja-JP" dirty="0" smtClean="0"/>
          </a:p>
          <a:p>
            <a:pPr marL="914400" lvl="1" indent="-514350">
              <a:buFont typeface="+mj-lt"/>
              <a:buAutoNum type="arabicPeriod"/>
            </a:pPr>
            <a:endParaRPr lang="en-US" altLang="ja-JP" dirty="0" smtClean="0"/>
          </a:p>
          <a:p>
            <a:endParaRPr kumimoji="1" lang="ja-JP" altLang="en-US" dirty="0"/>
          </a:p>
        </p:txBody>
      </p:sp>
      <p:sp>
        <p:nvSpPr>
          <p:cNvPr id="4" name="テキスト ボックス 3"/>
          <p:cNvSpPr txBox="1"/>
          <p:nvPr/>
        </p:nvSpPr>
        <p:spPr>
          <a:xfrm>
            <a:off x="8549593" y="2103239"/>
            <a:ext cx="362599" cy="461665"/>
          </a:xfrm>
          <a:prstGeom prst="rect">
            <a:avLst/>
          </a:prstGeom>
          <a:gradFill rotWithShape="1">
            <a:gsLst>
              <a:gs pos="0">
                <a:srgbClr val="8064A2">
                  <a:shade val="51000"/>
                  <a:satMod val="130000"/>
                </a:srgbClr>
              </a:gs>
              <a:gs pos="80000">
                <a:srgbClr val="8064A2">
                  <a:shade val="93000"/>
                  <a:satMod val="130000"/>
                </a:srgbClr>
              </a:gs>
              <a:gs pos="100000">
                <a:srgbClr val="8064A2">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2400" b="0" i="0" u="none" strike="noStrike" kern="0" cap="none" spc="0" normalizeH="0" baseline="0" noProof="0" dirty="0" smtClean="0">
                <a:ln>
                  <a:noFill/>
                </a:ln>
                <a:solidFill>
                  <a:prstClr val="white"/>
                </a:solidFill>
                <a:effectLst/>
                <a:uLnTx/>
                <a:uFillTx/>
                <a:latin typeface="Calibri"/>
                <a:ea typeface="ＭＳ Ｐゴシック"/>
                <a:cs typeface="+mn-cs"/>
              </a:rPr>
              <a:t>A</a:t>
            </a:r>
          </a:p>
        </p:txBody>
      </p:sp>
      <p:sp>
        <p:nvSpPr>
          <p:cNvPr id="5" name="テキスト ボックス 4"/>
          <p:cNvSpPr txBox="1"/>
          <p:nvPr/>
        </p:nvSpPr>
        <p:spPr>
          <a:xfrm>
            <a:off x="8555204" y="4119463"/>
            <a:ext cx="351378" cy="461665"/>
          </a:xfrm>
          <a:prstGeom prst="rect">
            <a:avLst/>
          </a:prstGeom>
          <a:gradFill rotWithShape="1">
            <a:gsLst>
              <a:gs pos="0">
                <a:srgbClr val="F79646">
                  <a:shade val="51000"/>
                  <a:satMod val="130000"/>
                </a:srgbClr>
              </a:gs>
              <a:gs pos="80000">
                <a:srgbClr val="F79646">
                  <a:shade val="93000"/>
                  <a:satMod val="130000"/>
                </a:srgbClr>
              </a:gs>
              <a:gs pos="100000">
                <a:srgbClr val="F79646">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2400" b="0" i="0" u="none" strike="noStrike" kern="0" cap="none" spc="0" normalizeH="0" baseline="0" noProof="0" dirty="0" smtClean="0">
                <a:ln>
                  <a:noFill/>
                </a:ln>
                <a:solidFill>
                  <a:prstClr val="white"/>
                </a:solidFill>
                <a:effectLst/>
                <a:uLnTx/>
                <a:uFillTx/>
                <a:latin typeface="Calibri"/>
                <a:ea typeface="ＭＳ Ｐゴシック"/>
                <a:cs typeface="+mn-cs"/>
              </a:rPr>
              <a:t>B</a:t>
            </a:r>
          </a:p>
        </p:txBody>
      </p:sp>
      <p:sp>
        <p:nvSpPr>
          <p:cNvPr id="6" name="テキスト ボックス 5"/>
          <p:cNvSpPr txBox="1"/>
          <p:nvPr/>
        </p:nvSpPr>
        <p:spPr>
          <a:xfrm>
            <a:off x="8551197" y="5415607"/>
            <a:ext cx="348172" cy="461665"/>
          </a:xfrm>
          <a:prstGeom prst="rect">
            <a:avLst/>
          </a:prstGeom>
          <a:gradFill rotWithShape="1">
            <a:gsLst>
              <a:gs pos="0">
                <a:srgbClr val="8064A2">
                  <a:shade val="51000"/>
                  <a:satMod val="130000"/>
                </a:srgbClr>
              </a:gs>
              <a:gs pos="80000">
                <a:srgbClr val="8064A2">
                  <a:shade val="93000"/>
                  <a:satMod val="130000"/>
                </a:srgbClr>
              </a:gs>
              <a:gs pos="100000">
                <a:srgbClr val="8064A2">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2400" b="0" i="0" u="none" strike="noStrike" kern="0" cap="none" spc="0" normalizeH="0" baseline="0" noProof="0" dirty="0" smtClean="0">
                <a:ln>
                  <a:noFill/>
                </a:ln>
                <a:solidFill>
                  <a:prstClr val="white"/>
                </a:solidFill>
                <a:effectLst/>
                <a:uLnTx/>
                <a:uFillTx/>
                <a:latin typeface="Calibri"/>
                <a:ea typeface="ＭＳ Ｐゴシック"/>
                <a:cs typeface="+mn-cs"/>
              </a:rPr>
              <a:t>C</a:t>
            </a:r>
          </a:p>
        </p:txBody>
      </p:sp>
    </p:spTree>
    <p:extLst>
      <p:ext uri="{BB962C8B-B14F-4D97-AF65-F5344CB8AC3E}">
        <p14:creationId xmlns:p14="http://schemas.microsoft.com/office/powerpoint/2010/main" val="42304535"/>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スライド番号プレースホルダー 2"/>
          <p:cNvSpPr>
            <a:spLocks noGrp="1"/>
          </p:cNvSpPr>
          <p:nvPr>
            <p:ph type="sldNum" idx="10"/>
          </p:nvPr>
        </p:nvSpPr>
        <p:spPr/>
        <p:txBody>
          <a:bodyPr/>
          <a:lstStyle/>
          <a:p>
            <a:pPr>
              <a:defRPr/>
            </a:pPr>
            <a:r>
              <a:rPr lang="en-US" altLang="ja-JP" smtClean="0"/>
              <a:t>Slide </a:t>
            </a:r>
            <a:fld id="{98353807-7C68-4431-A21C-0877270A9D11}" type="slidenum">
              <a:rPr lang="en-US" altLang="ja-JP" smtClean="0"/>
              <a:pPr>
                <a:defRPr/>
              </a:pPr>
              <a:t>18</a:t>
            </a:fld>
            <a:endParaRPr lang="en-US" altLang="ja-JP"/>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688" y="676274"/>
            <a:ext cx="8810625" cy="57050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正方形/長方形 4"/>
          <p:cNvSpPr/>
          <p:nvPr/>
        </p:nvSpPr>
        <p:spPr bwMode="auto">
          <a:xfrm>
            <a:off x="2267744" y="1556792"/>
            <a:ext cx="5760640" cy="3154908"/>
          </a:xfrm>
          <a:prstGeom prst="rect">
            <a:avLst/>
          </a:prstGeom>
          <a:noFill/>
          <a:ln w="57150" cap="flat" cmpd="sng" algn="ctr">
            <a:solidFill>
              <a:srgbClr val="FF0000"/>
            </a:solidFill>
            <a:prstDash val="solid"/>
            <a:round/>
            <a:headEnd type="none" w="sm" len="sm"/>
            <a:tailEnd type="none" w="sm" len="sm"/>
          </a:ln>
          <a:effectLst/>
          <a:extLst/>
        </p:spPr>
        <p:txBody>
          <a:bodyPr vert="horz" wrap="square" lIns="91440" tIns="45720" rIns="91440" bIns="45720" numCol="1" rtlCol="0" anchor="t"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ja-JP" altLang="en-US" sz="2000" b="0" i="0" u="none" strike="noStrike" kern="0" cap="none" spc="0" normalizeH="0" baseline="0" noProof="0" smtClean="0">
              <a:ln>
                <a:noFill/>
              </a:ln>
              <a:solidFill>
                <a:srgbClr val="000000"/>
              </a:solidFill>
              <a:effectLst/>
              <a:uLnTx/>
              <a:uFillTx/>
            </a:endParaRPr>
          </a:p>
        </p:txBody>
      </p:sp>
      <p:sp>
        <p:nvSpPr>
          <p:cNvPr id="6" name="Rectangle 105"/>
          <p:cNvSpPr>
            <a:spLocks noChangeArrowheads="1"/>
          </p:cNvSpPr>
          <p:nvPr/>
        </p:nvSpPr>
        <p:spPr bwMode="auto">
          <a:xfrm>
            <a:off x="3995936" y="1167135"/>
            <a:ext cx="1859805" cy="461665"/>
          </a:xfrm>
          <a:prstGeom prst="rect">
            <a:avLst/>
          </a:prstGeom>
          <a:gradFill rotWithShape="1">
            <a:gsLst>
              <a:gs pos="0">
                <a:srgbClr val="B4113D">
                  <a:shade val="51000"/>
                  <a:satMod val="130000"/>
                </a:srgbClr>
              </a:gs>
              <a:gs pos="80000">
                <a:srgbClr val="B4113D">
                  <a:shade val="93000"/>
                  <a:satMod val="130000"/>
                </a:srgbClr>
              </a:gs>
              <a:gs pos="100000">
                <a:srgbClr val="B4113D">
                  <a:shade val="94000"/>
                  <a:satMod val="135000"/>
                </a:srgbClr>
              </a:gs>
            </a:gsLst>
            <a:lin ang="16200000" scaled="0"/>
          </a:gradFill>
          <a:ln>
            <a:noFill/>
            <a:headEnd/>
            <a:tailE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xtLst/>
        </p:spPr>
        <p:txBody>
          <a:bodyPr wrap="none">
            <a:spAutoFit/>
          </a:bodyPr>
          <a:lstStyle>
            <a:lvl1pPr eaLnBrk="0" hangingPunct="0">
              <a:defRPr kumimoji="1" sz="2000">
                <a:solidFill>
                  <a:schemeClr val="tx1"/>
                </a:solidFill>
                <a:latin typeface="Arial" charset="0"/>
                <a:ea typeface="ＭＳ Ｐゴシック" charset="-128"/>
              </a:defRPr>
            </a:lvl1pPr>
            <a:lvl2pPr marL="742950" indent="-285750" eaLnBrk="0" hangingPunct="0">
              <a:defRPr kumimoji="1" sz="2000">
                <a:solidFill>
                  <a:schemeClr val="tx1"/>
                </a:solidFill>
                <a:latin typeface="Arial" charset="0"/>
                <a:ea typeface="ＭＳ Ｐゴシック" charset="-128"/>
              </a:defRPr>
            </a:lvl2pPr>
            <a:lvl3pPr marL="1143000" indent="-228600" eaLnBrk="0" hangingPunct="0">
              <a:defRPr kumimoji="1" sz="2000">
                <a:solidFill>
                  <a:schemeClr val="tx1"/>
                </a:solidFill>
                <a:latin typeface="Arial" charset="0"/>
                <a:ea typeface="ＭＳ Ｐゴシック" charset="-128"/>
              </a:defRPr>
            </a:lvl3pPr>
            <a:lvl4pPr marL="1600200" indent="-228600" eaLnBrk="0" hangingPunct="0">
              <a:defRPr kumimoji="1" sz="2000">
                <a:solidFill>
                  <a:schemeClr val="tx1"/>
                </a:solidFill>
                <a:latin typeface="Arial" charset="0"/>
                <a:ea typeface="ＭＳ Ｐゴシック" charset="-128"/>
              </a:defRPr>
            </a:lvl4pPr>
            <a:lvl5pPr marL="2057400" indent="-228600" eaLnBrk="0" hangingPunct="0">
              <a:defRPr kumimoji="1" sz="20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0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0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0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000">
                <a:solidFill>
                  <a:schemeClr val="tx1"/>
                </a:solidFill>
                <a:latin typeface="Arial" charset="0"/>
                <a:ea typeface="ＭＳ Ｐゴシック" charset="-128"/>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1" lang="en-US" altLang="ja-JP" sz="2400" b="1" i="0" u="none" strike="noStrike" kern="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Arial" charset="0"/>
                <a:ea typeface="ＭＳ Ｐゴシック" charset="-128"/>
              </a:rPr>
              <a:t>IMS Sensor</a:t>
            </a:r>
            <a:endParaRPr kumimoji="1" lang="ja-JP" altLang="en-US"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128"/>
            </a:endParaRPr>
          </a:p>
        </p:txBody>
      </p:sp>
      <p:grpSp>
        <p:nvGrpSpPr>
          <p:cNvPr id="7" name="グループ化 6"/>
          <p:cNvGrpSpPr/>
          <p:nvPr/>
        </p:nvGrpSpPr>
        <p:grpSpPr>
          <a:xfrm>
            <a:off x="3538412" y="1508784"/>
            <a:ext cx="4201939" cy="3250923"/>
            <a:chOff x="7977435" y="980728"/>
            <a:chExt cx="915045" cy="726591"/>
          </a:xfrm>
        </p:grpSpPr>
        <p:cxnSp>
          <p:nvCxnSpPr>
            <p:cNvPr id="8" name="直線矢印コネクタ 7"/>
            <p:cNvCxnSpPr/>
            <p:nvPr/>
          </p:nvCxnSpPr>
          <p:spPr bwMode="auto">
            <a:xfrm>
              <a:off x="7977435" y="980728"/>
              <a:ext cx="915045" cy="726591"/>
            </a:xfrm>
            <a:prstGeom prst="straightConnector1">
              <a:avLst/>
            </a:prstGeom>
            <a:solidFill>
              <a:schemeClr val="accent1"/>
            </a:solidFill>
            <a:ln w="76200" cap="flat" cmpd="sng" algn="ctr">
              <a:solidFill>
                <a:srgbClr val="FF0000"/>
              </a:solidFill>
              <a:prstDash val="solid"/>
              <a:round/>
              <a:headEnd type="none" w="sm" len="sm"/>
              <a:tailEnd type="non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 name="直線矢印コネクタ 8"/>
            <p:cNvCxnSpPr/>
            <p:nvPr/>
          </p:nvCxnSpPr>
          <p:spPr bwMode="auto">
            <a:xfrm flipV="1">
              <a:off x="7977435" y="980728"/>
              <a:ext cx="915045" cy="726591"/>
            </a:xfrm>
            <a:prstGeom prst="straightConnector1">
              <a:avLst/>
            </a:prstGeom>
            <a:solidFill>
              <a:schemeClr val="accent1"/>
            </a:solidFill>
            <a:ln w="76200" cap="flat" cmpd="sng" algn="ctr">
              <a:solidFill>
                <a:srgbClr val="FF0000"/>
              </a:solidFill>
              <a:prstDash val="solid"/>
              <a:round/>
              <a:headEnd type="none" w="sm" len="sm"/>
              <a:tailEnd type="non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Tree>
    <p:extLst>
      <p:ext uri="{BB962C8B-B14F-4D97-AF65-F5344CB8AC3E}">
        <p14:creationId xmlns:p14="http://schemas.microsoft.com/office/powerpoint/2010/main" val="2854087652"/>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idx="10"/>
          </p:nvPr>
        </p:nvSpPr>
        <p:spPr/>
        <p:txBody>
          <a:bodyPr/>
          <a:lstStyle/>
          <a:p>
            <a:pPr>
              <a:defRPr/>
            </a:pPr>
            <a:r>
              <a:rPr lang="en-US" altLang="ja-JP" smtClean="0"/>
              <a:t>Slide </a:t>
            </a:r>
            <a:fld id="{8F78FDF7-F6F4-4B9B-A118-C4B60A9BE3AC}" type="slidenum">
              <a:rPr lang="en-US" altLang="ja-JP" smtClean="0"/>
              <a:pPr>
                <a:defRPr/>
              </a:pPr>
              <a:t>19</a:t>
            </a:fld>
            <a:endParaRPr lang="en-US" altLang="ja-JP" dirty="0"/>
          </a:p>
        </p:txBody>
      </p:sp>
      <p:sp>
        <p:nvSpPr>
          <p:cNvPr id="3" name="Rectangle 2"/>
          <p:cNvSpPr txBox="1">
            <a:spLocks noChangeArrowheads="1"/>
          </p:cNvSpPr>
          <p:nvPr/>
        </p:nvSpPr>
        <p:spPr bwMode="auto">
          <a:xfrm>
            <a:off x="0" y="1151934"/>
            <a:ext cx="6288088" cy="461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t" anchorCtr="0" compatLnSpc="1">
            <a:prstTxWarp prst="textNoShape">
              <a:avLst/>
            </a:prstTxWarp>
            <a:spAutoFit/>
          </a:bodyPr>
          <a:lstStyle>
            <a:lvl1pPr algn="ctr" defTabSz="449263" rtl="0" eaLnBrk="0" fontAlgn="base" hangingPunct="0">
              <a:spcBef>
                <a:spcPct val="0"/>
              </a:spcBef>
              <a:spcAft>
                <a:spcPct val="0"/>
              </a:spcAft>
              <a:buClr>
                <a:srgbClr val="000000"/>
              </a:buClr>
              <a:buSzPct val="100000"/>
              <a:buFont typeface="Times New Roman" pitchFamily="18" charset="0"/>
              <a:defRPr sz="4000">
                <a:solidFill>
                  <a:srgbClr val="000000"/>
                </a:solidFill>
                <a:latin typeface="+mj-lt"/>
                <a:ea typeface="ＭＳ Ｐゴシック" pitchFamily="50" charset="-128"/>
                <a:cs typeface="+mj-cs"/>
              </a:defRPr>
            </a:lvl1pPr>
            <a:lvl2pPr algn="ctr" defTabSz="449263" rtl="0" eaLnBrk="0" fontAlgn="base" hangingPunct="0">
              <a:spcBef>
                <a:spcPct val="0"/>
              </a:spcBef>
              <a:spcAft>
                <a:spcPct val="0"/>
              </a:spcAft>
              <a:buClr>
                <a:srgbClr val="000000"/>
              </a:buClr>
              <a:buSzPct val="100000"/>
              <a:buFont typeface="Times New Roman" pitchFamily="18" charset="0"/>
              <a:defRPr sz="4000">
                <a:solidFill>
                  <a:srgbClr val="000000"/>
                </a:solidFill>
                <a:latin typeface="Arial" charset="0"/>
                <a:ea typeface="ＭＳ Ｐゴシック" pitchFamily="50" charset="-128"/>
                <a:cs typeface="ＭＳ Ｐゴシック" charset="0"/>
              </a:defRPr>
            </a:lvl2pPr>
            <a:lvl3pPr algn="ctr" defTabSz="449263" rtl="0" eaLnBrk="0" fontAlgn="base" hangingPunct="0">
              <a:spcBef>
                <a:spcPct val="0"/>
              </a:spcBef>
              <a:spcAft>
                <a:spcPct val="0"/>
              </a:spcAft>
              <a:buClr>
                <a:srgbClr val="000000"/>
              </a:buClr>
              <a:buSzPct val="100000"/>
              <a:buFont typeface="Times New Roman" pitchFamily="18" charset="0"/>
              <a:defRPr sz="4000">
                <a:solidFill>
                  <a:srgbClr val="000000"/>
                </a:solidFill>
                <a:latin typeface="Arial" charset="0"/>
                <a:ea typeface="ＭＳ Ｐゴシック" pitchFamily="50" charset="-128"/>
                <a:cs typeface="ＭＳ Ｐゴシック" charset="0"/>
              </a:defRPr>
            </a:lvl3pPr>
            <a:lvl4pPr algn="ctr" defTabSz="449263" rtl="0" eaLnBrk="0" fontAlgn="base" hangingPunct="0">
              <a:spcBef>
                <a:spcPct val="0"/>
              </a:spcBef>
              <a:spcAft>
                <a:spcPct val="0"/>
              </a:spcAft>
              <a:buClr>
                <a:srgbClr val="000000"/>
              </a:buClr>
              <a:buSzPct val="100000"/>
              <a:buFont typeface="Times New Roman" pitchFamily="18" charset="0"/>
              <a:defRPr sz="4000">
                <a:solidFill>
                  <a:srgbClr val="000000"/>
                </a:solidFill>
                <a:latin typeface="Arial" charset="0"/>
                <a:ea typeface="ＭＳ Ｐゴシック" pitchFamily="50" charset="-128"/>
                <a:cs typeface="ＭＳ Ｐゴシック" charset="0"/>
              </a:defRPr>
            </a:lvl4pPr>
            <a:lvl5pPr algn="ctr" defTabSz="449263" rtl="0" eaLnBrk="0" fontAlgn="base" hangingPunct="0">
              <a:spcBef>
                <a:spcPct val="0"/>
              </a:spcBef>
              <a:spcAft>
                <a:spcPct val="0"/>
              </a:spcAft>
              <a:buClr>
                <a:srgbClr val="000000"/>
              </a:buClr>
              <a:buSzPct val="100000"/>
              <a:buFont typeface="Times New Roman" pitchFamily="18" charset="0"/>
              <a:defRPr sz="4000">
                <a:solidFill>
                  <a:srgbClr val="000000"/>
                </a:solidFill>
                <a:latin typeface="Arial" charset="0"/>
                <a:ea typeface="ＭＳ Ｐゴシック" pitchFamily="50" charset="-128"/>
                <a:cs typeface="ＭＳ Ｐゴシック" charset="0"/>
              </a:defRPr>
            </a:lvl5pPr>
            <a:lvl6pPr marL="2514600" indent="-228600" algn="ctr" defTabSz="449263" rtl="0" eaLnBrk="0" fontAlgn="base" hangingPunct="0">
              <a:spcBef>
                <a:spcPct val="0"/>
              </a:spcBef>
              <a:spcAft>
                <a:spcPct val="0"/>
              </a:spcAft>
              <a:buClr>
                <a:srgbClr val="000000"/>
              </a:buClr>
              <a:buSzPct val="100000"/>
              <a:buFont typeface="Times New Roman" charset="0"/>
              <a:defRPr sz="4000">
                <a:solidFill>
                  <a:srgbClr val="000000"/>
                </a:solidFill>
                <a:latin typeface="Arial" charset="0"/>
                <a:ea typeface="ＭＳ Ｐゴシック" charset="0"/>
                <a:cs typeface="ＭＳ Ｐゴシック" charset="0"/>
              </a:defRPr>
            </a:lvl6pPr>
            <a:lvl7pPr marL="2971800" indent="-228600" algn="ctr" defTabSz="449263" rtl="0" eaLnBrk="0" fontAlgn="base" hangingPunct="0">
              <a:spcBef>
                <a:spcPct val="0"/>
              </a:spcBef>
              <a:spcAft>
                <a:spcPct val="0"/>
              </a:spcAft>
              <a:buClr>
                <a:srgbClr val="000000"/>
              </a:buClr>
              <a:buSzPct val="100000"/>
              <a:buFont typeface="Times New Roman" charset="0"/>
              <a:defRPr sz="4000">
                <a:solidFill>
                  <a:srgbClr val="000000"/>
                </a:solidFill>
                <a:latin typeface="Arial" charset="0"/>
                <a:ea typeface="ＭＳ Ｐゴシック" charset="0"/>
                <a:cs typeface="ＭＳ Ｐゴシック" charset="0"/>
              </a:defRPr>
            </a:lvl7pPr>
            <a:lvl8pPr marL="3429000" indent="-228600" algn="ctr" defTabSz="449263" rtl="0" eaLnBrk="0" fontAlgn="base" hangingPunct="0">
              <a:spcBef>
                <a:spcPct val="0"/>
              </a:spcBef>
              <a:spcAft>
                <a:spcPct val="0"/>
              </a:spcAft>
              <a:buClr>
                <a:srgbClr val="000000"/>
              </a:buClr>
              <a:buSzPct val="100000"/>
              <a:buFont typeface="Times New Roman" charset="0"/>
              <a:defRPr sz="4000">
                <a:solidFill>
                  <a:srgbClr val="000000"/>
                </a:solidFill>
                <a:latin typeface="Arial" charset="0"/>
                <a:ea typeface="ＭＳ Ｐゴシック" charset="0"/>
                <a:cs typeface="ＭＳ Ｐゴシック" charset="0"/>
              </a:defRPr>
            </a:lvl8pPr>
            <a:lvl9pPr marL="3886200" indent="-228600" algn="ctr" defTabSz="449263" rtl="0" eaLnBrk="0" fontAlgn="base" hangingPunct="0">
              <a:spcBef>
                <a:spcPct val="0"/>
              </a:spcBef>
              <a:spcAft>
                <a:spcPct val="0"/>
              </a:spcAft>
              <a:buClr>
                <a:srgbClr val="000000"/>
              </a:buClr>
              <a:buSzPct val="100000"/>
              <a:buFont typeface="Times New Roman" charset="0"/>
              <a:defRPr sz="4000">
                <a:solidFill>
                  <a:srgbClr val="000000"/>
                </a:solidFill>
                <a:latin typeface="Arial" charset="0"/>
                <a:ea typeface="ＭＳ Ｐゴシック" charset="0"/>
                <a:cs typeface="ＭＳ Ｐゴシック" charset="0"/>
              </a:defRPr>
            </a:lvl9pPr>
          </a:lstStyle>
          <a:p>
            <a:pPr eaLnBrk="1" hangingPunct="1">
              <a:defRPr/>
            </a:pPr>
            <a:r>
              <a:rPr kumimoji="0" lang="en-US" altLang="ja-JP" sz="2400" kern="0" smtClean="0"/>
              <a:t>&lt; Conventional Development Procedure</a:t>
            </a:r>
            <a:r>
              <a:rPr kumimoji="0" lang="ja-JP" altLang="en-US" sz="2400" kern="0" smtClean="0"/>
              <a:t> </a:t>
            </a:r>
            <a:r>
              <a:rPr kumimoji="0" lang="en-US" altLang="ja-JP" sz="2400" kern="0" smtClean="0"/>
              <a:t>&gt;</a:t>
            </a:r>
            <a:endParaRPr kumimoji="0" lang="en-US" altLang="ja-JP" sz="2400" kern="0" dirty="0" smtClean="0"/>
          </a:p>
        </p:txBody>
      </p:sp>
      <p:sp>
        <p:nvSpPr>
          <p:cNvPr id="4" name="Rectangle 5"/>
          <p:cNvSpPr>
            <a:spLocks noChangeArrowheads="1"/>
          </p:cNvSpPr>
          <p:nvPr/>
        </p:nvSpPr>
        <p:spPr bwMode="auto">
          <a:xfrm>
            <a:off x="0" y="693436"/>
            <a:ext cx="9144000" cy="503316"/>
          </a:xfrm>
          <a:prstGeom prst="rect">
            <a:avLst/>
          </a:prstGeom>
          <a:gradFill rotWithShape="1">
            <a:gsLst>
              <a:gs pos="0">
                <a:srgbClr val="C71444"/>
              </a:gs>
              <a:gs pos="100000">
                <a:srgbClr val="000000"/>
              </a:gs>
            </a:gsLst>
            <a:lin ang="0" scaled="1"/>
          </a:gra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lnSpc>
                <a:spcPct val="80000"/>
              </a:lnSpc>
              <a:spcBef>
                <a:spcPct val="0"/>
              </a:spcBef>
              <a:spcAft>
                <a:spcPct val="0"/>
              </a:spcAft>
              <a:defRPr/>
            </a:pPr>
            <a:r>
              <a:rPr lang="ja-JP" altLang="en-US" sz="3200" dirty="0">
                <a:solidFill>
                  <a:srgbClr val="FFFFFF"/>
                </a:solidFill>
                <a:effectLst>
                  <a:outerShdw blurRad="38100" dist="38100" dir="2700000" algn="tl">
                    <a:srgbClr val="000000"/>
                  </a:outerShdw>
                </a:effectLst>
                <a:latin typeface="Arial" pitchFamily="34" charset="0"/>
              </a:rPr>
              <a:t> </a:t>
            </a:r>
            <a:r>
              <a:rPr lang="en-US" altLang="ja-JP" sz="3200" dirty="0">
                <a:solidFill>
                  <a:srgbClr val="FFFFFF"/>
                </a:solidFill>
                <a:effectLst>
                  <a:outerShdw blurRad="38100" dist="38100" dir="2700000" algn="tl">
                    <a:srgbClr val="000000"/>
                  </a:outerShdw>
                </a:effectLst>
                <a:latin typeface="Arial" pitchFamily="34" charset="0"/>
              </a:rPr>
              <a:t>New approach to develop “</a:t>
            </a:r>
            <a:r>
              <a:rPr lang="en-US" altLang="ja-JP" sz="3200" b="1" dirty="0">
                <a:solidFill>
                  <a:srgbClr val="FFFFFF"/>
                </a:solidFill>
                <a:effectLst>
                  <a:outerShdw blurRad="38100" dist="38100" dir="2700000" algn="tl">
                    <a:srgbClr val="000000"/>
                  </a:outerShdw>
                </a:effectLst>
                <a:latin typeface="Arial" pitchFamily="34" charset="0"/>
              </a:rPr>
              <a:t>Diagnosis system</a:t>
            </a:r>
            <a:r>
              <a:rPr lang="en-US" altLang="ja-JP" sz="3200" dirty="0">
                <a:solidFill>
                  <a:srgbClr val="FFFFFF"/>
                </a:solidFill>
                <a:effectLst>
                  <a:outerShdw blurRad="38100" dist="38100" dir="2700000" algn="tl">
                    <a:srgbClr val="000000"/>
                  </a:outerShdw>
                </a:effectLst>
                <a:latin typeface="Arial" pitchFamily="34" charset="0"/>
              </a:rPr>
              <a:t>”</a:t>
            </a:r>
            <a:endParaRPr lang="ja-JP" altLang="en-US" dirty="0">
              <a:solidFill>
                <a:srgbClr val="FFFFFF"/>
              </a:solidFill>
              <a:effectLst>
                <a:outerShdw blurRad="38100" dist="38100" dir="2700000" algn="tl">
                  <a:srgbClr val="000000"/>
                </a:outerShdw>
              </a:effectLst>
              <a:latin typeface="Arial" pitchFamily="34" charset="0"/>
            </a:endParaRPr>
          </a:p>
        </p:txBody>
      </p:sp>
      <p:sp>
        <p:nvSpPr>
          <p:cNvPr id="5" name="Rectangle 20"/>
          <p:cNvSpPr>
            <a:spLocks noChangeArrowheads="1"/>
          </p:cNvSpPr>
          <p:nvPr/>
        </p:nvSpPr>
        <p:spPr bwMode="auto">
          <a:xfrm>
            <a:off x="251520" y="1659934"/>
            <a:ext cx="8281293" cy="2376488"/>
          </a:xfrm>
          <a:prstGeom prst="rect">
            <a:avLst/>
          </a:prstGeom>
          <a:noFill/>
          <a:ln w="12700">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ctr" fontAlgn="base">
              <a:lnSpc>
                <a:spcPct val="90000"/>
              </a:lnSpc>
              <a:spcBef>
                <a:spcPct val="50000"/>
              </a:spcBef>
              <a:spcAft>
                <a:spcPct val="0"/>
              </a:spcAft>
              <a:defRPr/>
            </a:pPr>
            <a:endParaRPr lang="ja-JP" altLang="en-US" sz="2000">
              <a:solidFill>
                <a:srgbClr val="000000"/>
              </a:solidFill>
              <a:effectLst>
                <a:outerShdw blurRad="38100" dist="38100" dir="2700000" algn="tl">
                  <a:srgbClr val="000000">
                    <a:alpha val="43137"/>
                  </a:srgbClr>
                </a:outerShdw>
              </a:effectLst>
              <a:latin typeface="Times New Roman" pitchFamily="18" charset="0"/>
            </a:endParaRPr>
          </a:p>
        </p:txBody>
      </p:sp>
      <p:sp>
        <p:nvSpPr>
          <p:cNvPr id="6" name="Line 21"/>
          <p:cNvSpPr>
            <a:spLocks noChangeShapeType="1"/>
          </p:cNvSpPr>
          <p:nvPr/>
        </p:nvSpPr>
        <p:spPr bwMode="auto">
          <a:xfrm flipV="1">
            <a:off x="1042988" y="1804397"/>
            <a:ext cx="0" cy="1943100"/>
          </a:xfrm>
          <a:prstGeom prst="line">
            <a:avLst/>
          </a:prstGeom>
          <a:noFill/>
          <a:ln w="127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lnSpc>
                <a:spcPct val="90000"/>
              </a:lnSpc>
              <a:spcBef>
                <a:spcPct val="50000"/>
              </a:spcBef>
              <a:spcAft>
                <a:spcPct val="0"/>
              </a:spcAft>
              <a:defRPr/>
            </a:pPr>
            <a:endParaRPr lang="ja-JP" altLang="en-US" sz="2000">
              <a:solidFill>
                <a:srgbClr val="000000"/>
              </a:solidFill>
              <a:effectLst>
                <a:outerShdw blurRad="38100" dist="38100" dir="2700000" algn="tl">
                  <a:srgbClr val="000000">
                    <a:alpha val="43137"/>
                  </a:srgbClr>
                </a:outerShdw>
              </a:effectLst>
              <a:latin typeface="Times New Roman" pitchFamily="18" charset="0"/>
            </a:endParaRPr>
          </a:p>
        </p:txBody>
      </p:sp>
      <p:sp>
        <p:nvSpPr>
          <p:cNvPr id="7" name="Line 22"/>
          <p:cNvSpPr>
            <a:spLocks noChangeShapeType="1"/>
          </p:cNvSpPr>
          <p:nvPr/>
        </p:nvSpPr>
        <p:spPr bwMode="auto">
          <a:xfrm>
            <a:off x="1042988" y="3747497"/>
            <a:ext cx="7058025" cy="0"/>
          </a:xfrm>
          <a:prstGeom prst="line">
            <a:avLst/>
          </a:prstGeom>
          <a:noFill/>
          <a:ln w="127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fontAlgn="base">
              <a:lnSpc>
                <a:spcPct val="90000"/>
              </a:lnSpc>
              <a:spcBef>
                <a:spcPct val="50000"/>
              </a:spcBef>
              <a:spcAft>
                <a:spcPct val="0"/>
              </a:spcAft>
              <a:defRPr/>
            </a:pPr>
            <a:endParaRPr lang="ja-JP" altLang="en-US" sz="2000">
              <a:solidFill>
                <a:srgbClr val="000000"/>
              </a:solidFill>
              <a:effectLst>
                <a:outerShdw blurRad="38100" dist="38100" dir="2700000" algn="tl">
                  <a:srgbClr val="000000">
                    <a:alpha val="43137"/>
                  </a:srgbClr>
                </a:outerShdw>
              </a:effectLst>
              <a:latin typeface="Times New Roman" pitchFamily="18" charset="0"/>
            </a:endParaRPr>
          </a:p>
        </p:txBody>
      </p:sp>
      <p:sp>
        <p:nvSpPr>
          <p:cNvPr id="8" name="Rectangle 23"/>
          <p:cNvSpPr>
            <a:spLocks noChangeArrowheads="1"/>
          </p:cNvSpPr>
          <p:nvPr/>
        </p:nvSpPr>
        <p:spPr bwMode="auto">
          <a:xfrm>
            <a:off x="1187450" y="2020297"/>
            <a:ext cx="288925" cy="1727200"/>
          </a:xfrm>
          <a:prstGeom prst="rect">
            <a:avLst/>
          </a:prstGeom>
          <a:gradFill rotWithShape="0">
            <a:gsLst>
              <a:gs pos="0">
                <a:srgbClr val="FF0000"/>
              </a:gs>
              <a:gs pos="50000">
                <a:schemeClr val="bg1"/>
              </a:gs>
              <a:gs pos="100000">
                <a:srgbClr val="FF0000"/>
              </a:gs>
            </a:gsLst>
            <a:lin ang="0" scaled="1"/>
          </a:gradFill>
          <a:ln w="12700" algn="ctr">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fontAlgn="base">
              <a:lnSpc>
                <a:spcPct val="90000"/>
              </a:lnSpc>
              <a:spcBef>
                <a:spcPct val="50000"/>
              </a:spcBef>
              <a:spcAft>
                <a:spcPct val="0"/>
              </a:spcAft>
              <a:defRPr/>
            </a:pPr>
            <a:endParaRPr lang="ja-JP" altLang="en-US" sz="2000">
              <a:solidFill>
                <a:srgbClr val="000000"/>
              </a:solidFill>
              <a:effectLst>
                <a:outerShdw blurRad="38100" dist="38100" dir="2700000" algn="tl">
                  <a:srgbClr val="000000">
                    <a:alpha val="43137"/>
                  </a:srgbClr>
                </a:outerShdw>
              </a:effectLst>
              <a:latin typeface="Times New Roman" pitchFamily="18" charset="0"/>
            </a:endParaRPr>
          </a:p>
        </p:txBody>
      </p:sp>
      <p:sp>
        <p:nvSpPr>
          <p:cNvPr id="9" name="Rectangle 24"/>
          <p:cNvSpPr>
            <a:spLocks noChangeArrowheads="1"/>
          </p:cNvSpPr>
          <p:nvPr/>
        </p:nvSpPr>
        <p:spPr bwMode="auto">
          <a:xfrm>
            <a:off x="1573213" y="2307634"/>
            <a:ext cx="288925" cy="1439863"/>
          </a:xfrm>
          <a:prstGeom prst="rect">
            <a:avLst/>
          </a:prstGeom>
          <a:gradFill rotWithShape="0">
            <a:gsLst>
              <a:gs pos="0">
                <a:srgbClr val="FF0000"/>
              </a:gs>
              <a:gs pos="50000">
                <a:schemeClr val="bg1"/>
              </a:gs>
              <a:gs pos="100000">
                <a:srgbClr val="FF0000"/>
              </a:gs>
            </a:gsLst>
            <a:lin ang="0" scaled="1"/>
          </a:gradFill>
          <a:ln w="12700" algn="ctr">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fontAlgn="base">
              <a:lnSpc>
                <a:spcPct val="90000"/>
              </a:lnSpc>
              <a:spcBef>
                <a:spcPct val="50000"/>
              </a:spcBef>
              <a:spcAft>
                <a:spcPct val="0"/>
              </a:spcAft>
              <a:defRPr/>
            </a:pPr>
            <a:endParaRPr lang="ja-JP" altLang="en-US" sz="2000">
              <a:solidFill>
                <a:srgbClr val="000000"/>
              </a:solidFill>
              <a:effectLst>
                <a:outerShdw blurRad="38100" dist="38100" dir="2700000" algn="tl">
                  <a:srgbClr val="000000">
                    <a:alpha val="43137"/>
                  </a:srgbClr>
                </a:outerShdw>
              </a:effectLst>
              <a:latin typeface="Times New Roman" pitchFamily="18" charset="0"/>
            </a:endParaRPr>
          </a:p>
        </p:txBody>
      </p:sp>
      <p:sp>
        <p:nvSpPr>
          <p:cNvPr id="10" name="Rectangle 25"/>
          <p:cNvSpPr>
            <a:spLocks noChangeArrowheads="1"/>
          </p:cNvSpPr>
          <p:nvPr/>
        </p:nvSpPr>
        <p:spPr bwMode="auto">
          <a:xfrm>
            <a:off x="1979613" y="2596559"/>
            <a:ext cx="288925" cy="1150938"/>
          </a:xfrm>
          <a:prstGeom prst="rect">
            <a:avLst/>
          </a:prstGeom>
          <a:gradFill rotWithShape="0">
            <a:gsLst>
              <a:gs pos="0">
                <a:srgbClr val="FF0000"/>
              </a:gs>
              <a:gs pos="50000">
                <a:schemeClr val="bg1"/>
              </a:gs>
              <a:gs pos="100000">
                <a:srgbClr val="FF0000"/>
              </a:gs>
            </a:gsLst>
            <a:lin ang="0" scaled="1"/>
          </a:gradFill>
          <a:ln w="12700" algn="ctr">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fontAlgn="base">
              <a:lnSpc>
                <a:spcPct val="90000"/>
              </a:lnSpc>
              <a:spcBef>
                <a:spcPct val="50000"/>
              </a:spcBef>
              <a:spcAft>
                <a:spcPct val="0"/>
              </a:spcAft>
              <a:defRPr/>
            </a:pPr>
            <a:endParaRPr lang="ja-JP" altLang="en-US" sz="2000">
              <a:solidFill>
                <a:srgbClr val="000000"/>
              </a:solidFill>
              <a:effectLst>
                <a:outerShdw blurRad="38100" dist="38100" dir="2700000" algn="tl">
                  <a:srgbClr val="000000">
                    <a:alpha val="43137"/>
                  </a:srgbClr>
                </a:outerShdw>
              </a:effectLst>
              <a:latin typeface="Times New Roman" pitchFamily="18" charset="0"/>
            </a:endParaRPr>
          </a:p>
        </p:txBody>
      </p:sp>
      <p:sp>
        <p:nvSpPr>
          <p:cNvPr id="11" name="Rectangle 26"/>
          <p:cNvSpPr>
            <a:spLocks noChangeArrowheads="1"/>
          </p:cNvSpPr>
          <p:nvPr/>
        </p:nvSpPr>
        <p:spPr bwMode="auto">
          <a:xfrm>
            <a:off x="2411413" y="3028359"/>
            <a:ext cx="288925" cy="719138"/>
          </a:xfrm>
          <a:prstGeom prst="rect">
            <a:avLst/>
          </a:prstGeom>
          <a:gradFill rotWithShape="0">
            <a:gsLst>
              <a:gs pos="0">
                <a:srgbClr val="FF0000"/>
              </a:gs>
              <a:gs pos="50000">
                <a:schemeClr val="bg1"/>
              </a:gs>
              <a:gs pos="100000">
                <a:srgbClr val="FF0000"/>
              </a:gs>
            </a:gsLst>
            <a:lin ang="0" scaled="1"/>
          </a:gradFill>
          <a:ln w="12700" algn="ctr">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fontAlgn="base">
              <a:lnSpc>
                <a:spcPct val="90000"/>
              </a:lnSpc>
              <a:spcBef>
                <a:spcPct val="50000"/>
              </a:spcBef>
              <a:spcAft>
                <a:spcPct val="0"/>
              </a:spcAft>
              <a:defRPr/>
            </a:pPr>
            <a:endParaRPr lang="ja-JP" altLang="en-US" sz="2000">
              <a:solidFill>
                <a:srgbClr val="000000"/>
              </a:solidFill>
              <a:effectLst>
                <a:outerShdw blurRad="38100" dist="38100" dir="2700000" algn="tl">
                  <a:srgbClr val="000000">
                    <a:alpha val="43137"/>
                  </a:srgbClr>
                </a:outerShdw>
              </a:effectLst>
              <a:latin typeface="Times New Roman" pitchFamily="18" charset="0"/>
            </a:endParaRPr>
          </a:p>
        </p:txBody>
      </p:sp>
      <p:sp>
        <p:nvSpPr>
          <p:cNvPr id="12" name="Rectangle 27"/>
          <p:cNvSpPr>
            <a:spLocks noChangeArrowheads="1"/>
          </p:cNvSpPr>
          <p:nvPr/>
        </p:nvSpPr>
        <p:spPr bwMode="auto">
          <a:xfrm>
            <a:off x="2771775" y="3244259"/>
            <a:ext cx="288925" cy="503238"/>
          </a:xfrm>
          <a:prstGeom prst="rect">
            <a:avLst/>
          </a:prstGeom>
          <a:gradFill rotWithShape="0">
            <a:gsLst>
              <a:gs pos="0">
                <a:srgbClr val="FF0000"/>
              </a:gs>
              <a:gs pos="50000">
                <a:schemeClr val="bg1"/>
              </a:gs>
              <a:gs pos="100000">
                <a:srgbClr val="FF0000"/>
              </a:gs>
            </a:gsLst>
            <a:lin ang="0" scaled="1"/>
          </a:gradFill>
          <a:ln w="12700" algn="ctr">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fontAlgn="base">
              <a:lnSpc>
                <a:spcPct val="90000"/>
              </a:lnSpc>
              <a:spcBef>
                <a:spcPct val="50000"/>
              </a:spcBef>
              <a:spcAft>
                <a:spcPct val="0"/>
              </a:spcAft>
              <a:defRPr/>
            </a:pPr>
            <a:endParaRPr lang="ja-JP" altLang="en-US" sz="2000">
              <a:solidFill>
                <a:srgbClr val="000000"/>
              </a:solidFill>
              <a:effectLst>
                <a:outerShdw blurRad="38100" dist="38100" dir="2700000" algn="tl">
                  <a:srgbClr val="000000">
                    <a:alpha val="43137"/>
                  </a:srgbClr>
                </a:outerShdw>
              </a:effectLst>
              <a:latin typeface="Times New Roman" pitchFamily="18" charset="0"/>
            </a:endParaRPr>
          </a:p>
        </p:txBody>
      </p:sp>
      <p:sp>
        <p:nvSpPr>
          <p:cNvPr id="13" name="Rectangle 28"/>
          <p:cNvSpPr>
            <a:spLocks noChangeArrowheads="1"/>
          </p:cNvSpPr>
          <p:nvPr/>
        </p:nvSpPr>
        <p:spPr bwMode="auto">
          <a:xfrm>
            <a:off x="3132138" y="3388722"/>
            <a:ext cx="288925" cy="358775"/>
          </a:xfrm>
          <a:prstGeom prst="rect">
            <a:avLst/>
          </a:prstGeom>
          <a:gradFill rotWithShape="0">
            <a:gsLst>
              <a:gs pos="0">
                <a:srgbClr val="FF0000"/>
              </a:gs>
              <a:gs pos="50000">
                <a:schemeClr val="bg1"/>
              </a:gs>
              <a:gs pos="100000">
                <a:srgbClr val="FF0000"/>
              </a:gs>
            </a:gsLst>
            <a:lin ang="0" scaled="1"/>
          </a:gradFill>
          <a:ln w="12700" algn="ctr">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fontAlgn="base">
              <a:lnSpc>
                <a:spcPct val="90000"/>
              </a:lnSpc>
              <a:spcBef>
                <a:spcPct val="50000"/>
              </a:spcBef>
              <a:spcAft>
                <a:spcPct val="0"/>
              </a:spcAft>
              <a:defRPr/>
            </a:pPr>
            <a:endParaRPr lang="ja-JP" altLang="en-US" sz="2000">
              <a:solidFill>
                <a:srgbClr val="000000"/>
              </a:solidFill>
              <a:effectLst>
                <a:outerShdw blurRad="38100" dist="38100" dir="2700000" algn="tl">
                  <a:srgbClr val="000000">
                    <a:alpha val="43137"/>
                  </a:srgbClr>
                </a:outerShdw>
              </a:effectLst>
              <a:latin typeface="Times New Roman" pitchFamily="18" charset="0"/>
            </a:endParaRPr>
          </a:p>
        </p:txBody>
      </p:sp>
      <p:sp>
        <p:nvSpPr>
          <p:cNvPr id="14" name="Rectangle 29"/>
          <p:cNvSpPr>
            <a:spLocks noChangeArrowheads="1"/>
          </p:cNvSpPr>
          <p:nvPr/>
        </p:nvSpPr>
        <p:spPr bwMode="auto">
          <a:xfrm>
            <a:off x="3492500" y="3460159"/>
            <a:ext cx="288925" cy="287338"/>
          </a:xfrm>
          <a:prstGeom prst="rect">
            <a:avLst/>
          </a:prstGeom>
          <a:gradFill rotWithShape="0">
            <a:gsLst>
              <a:gs pos="0">
                <a:srgbClr val="FF0000"/>
              </a:gs>
              <a:gs pos="50000">
                <a:schemeClr val="bg1"/>
              </a:gs>
              <a:gs pos="100000">
                <a:srgbClr val="FF0000"/>
              </a:gs>
            </a:gsLst>
            <a:lin ang="0" scaled="1"/>
          </a:gradFill>
          <a:ln w="12700" algn="ctr">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fontAlgn="base">
              <a:lnSpc>
                <a:spcPct val="90000"/>
              </a:lnSpc>
              <a:spcBef>
                <a:spcPct val="50000"/>
              </a:spcBef>
              <a:spcAft>
                <a:spcPct val="0"/>
              </a:spcAft>
              <a:defRPr/>
            </a:pPr>
            <a:endParaRPr lang="ja-JP" altLang="en-US" sz="2000">
              <a:solidFill>
                <a:srgbClr val="000000"/>
              </a:solidFill>
              <a:effectLst>
                <a:outerShdw blurRad="38100" dist="38100" dir="2700000" algn="tl">
                  <a:srgbClr val="000000">
                    <a:alpha val="43137"/>
                  </a:srgbClr>
                </a:outerShdw>
              </a:effectLst>
              <a:latin typeface="Times New Roman" pitchFamily="18" charset="0"/>
            </a:endParaRPr>
          </a:p>
        </p:txBody>
      </p:sp>
      <p:sp>
        <p:nvSpPr>
          <p:cNvPr id="15" name="Rectangle 30"/>
          <p:cNvSpPr>
            <a:spLocks noChangeArrowheads="1"/>
          </p:cNvSpPr>
          <p:nvPr/>
        </p:nvSpPr>
        <p:spPr bwMode="auto">
          <a:xfrm>
            <a:off x="3851275" y="3531597"/>
            <a:ext cx="288925" cy="215900"/>
          </a:xfrm>
          <a:prstGeom prst="rect">
            <a:avLst/>
          </a:prstGeom>
          <a:gradFill rotWithShape="0">
            <a:gsLst>
              <a:gs pos="0">
                <a:srgbClr val="FF0000"/>
              </a:gs>
              <a:gs pos="50000">
                <a:schemeClr val="bg1"/>
              </a:gs>
              <a:gs pos="100000">
                <a:srgbClr val="FF0000"/>
              </a:gs>
            </a:gsLst>
            <a:lin ang="0" scaled="1"/>
          </a:gradFill>
          <a:ln w="12700" algn="ctr">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fontAlgn="base">
              <a:lnSpc>
                <a:spcPct val="90000"/>
              </a:lnSpc>
              <a:spcBef>
                <a:spcPct val="50000"/>
              </a:spcBef>
              <a:spcAft>
                <a:spcPct val="0"/>
              </a:spcAft>
              <a:defRPr/>
            </a:pPr>
            <a:endParaRPr lang="ja-JP" altLang="en-US" sz="2000">
              <a:solidFill>
                <a:srgbClr val="000000"/>
              </a:solidFill>
              <a:effectLst>
                <a:outerShdw blurRad="38100" dist="38100" dir="2700000" algn="tl">
                  <a:srgbClr val="000000">
                    <a:alpha val="43137"/>
                  </a:srgbClr>
                </a:outerShdw>
              </a:effectLst>
              <a:latin typeface="Times New Roman" pitchFamily="18" charset="0"/>
            </a:endParaRPr>
          </a:p>
        </p:txBody>
      </p:sp>
      <p:sp>
        <p:nvSpPr>
          <p:cNvPr id="16" name="Rectangle 31"/>
          <p:cNvSpPr>
            <a:spLocks noChangeArrowheads="1"/>
          </p:cNvSpPr>
          <p:nvPr/>
        </p:nvSpPr>
        <p:spPr bwMode="auto">
          <a:xfrm>
            <a:off x="4211638" y="3531597"/>
            <a:ext cx="288925" cy="215900"/>
          </a:xfrm>
          <a:prstGeom prst="rect">
            <a:avLst/>
          </a:prstGeom>
          <a:gradFill rotWithShape="0">
            <a:gsLst>
              <a:gs pos="0">
                <a:srgbClr val="FF0000"/>
              </a:gs>
              <a:gs pos="50000">
                <a:schemeClr val="bg1"/>
              </a:gs>
              <a:gs pos="100000">
                <a:srgbClr val="FF0000"/>
              </a:gs>
            </a:gsLst>
            <a:lin ang="0" scaled="1"/>
          </a:gradFill>
          <a:ln w="12700" algn="ctr">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fontAlgn="base">
              <a:lnSpc>
                <a:spcPct val="90000"/>
              </a:lnSpc>
              <a:spcBef>
                <a:spcPct val="50000"/>
              </a:spcBef>
              <a:spcAft>
                <a:spcPct val="0"/>
              </a:spcAft>
              <a:defRPr/>
            </a:pPr>
            <a:endParaRPr lang="ja-JP" altLang="en-US" sz="2000">
              <a:solidFill>
                <a:srgbClr val="000000"/>
              </a:solidFill>
              <a:effectLst>
                <a:outerShdw blurRad="38100" dist="38100" dir="2700000" algn="tl">
                  <a:srgbClr val="000000">
                    <a:alpha val="43137"/>
                  </a:srgbClr>
                </a:outerShdw>
              </a:effectLst>
              <a:latin typeface="Times New Roman" pitchFamily="18" charset="0"/>
            </a:endParaRPr>
          </a:p>
        </p:txBody>
      </p:sp>
      <p:sp>
        <p:nvSpPr>
          <p:cNvPr id="17" name="Rectangle 32"/>
          <p:cNvSpPr>
            <a:spLocks noChangeArrowheads="1"/>
          </p:cNvSpPr>
          <p:nvPr/>
        </p:nvSpPr>
        <p:spPr bwMode="auto">
          <a:xfrm>
            <a:off x="4572000" y="3531597"/>
            <a:ext cx="288925" cy="215900"/>
          </a:xfrm>
          <a:prstGeom prst="rect">
            <a:avLst/>
          </a:prstGeom>
          <a:gradFill rotWithShape="0">
            <a:gsLst>
              <a:gs pos="0">
                <a:srgbClr val="FF0000"/>
              </a:gs>
              <a:gs pos="50000">
                <a:schemeClr val="bg1"/>
              </a:gs>
              <a:gs pos="100000">
                <a:srgbClr val="FF0000"/>
              </a:gs>
            </a:gsLst>
            <a:lin ang="0" scaled="1"/>
          </a:gradFill>
          <a:ln w="12700" algn="ctr">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fontAlgn="base">
              <a:lnSpc>
                <a:spcPct val="90000"/>
              </a:lnSpc>
              <a:spcBef>
                <a:spcPct val="50000"/>
              </a:spcBef>
              <a:spcAft>
                <a:spcPct val="0"/>
              </a:spcAft>
              <a:defRPr/>
            </a:pPr>
            <a:endParaRPr lang="ja-JP" altLang="en-US" sz="2000">
              <a:solidFill>
                <a:srgbClr val="000000"/>
              </a:solidFill>
              <a:effectLst>
                <a:outerShdw blurRad="38100" dist="38100" dir="2700000" algn="tl">
                  <a:srgbClr val="000000">
                    <a:alpha val="43137"/>
                  </a:srgbClr>
                </a:outerShdw>
              </a:effectLst>
              <a:latin typeface="Times New Roman" pitchFamily="18" charset="0"/>
            </a:endParaRPr>
          </a:p>
        </p:txBody>
      </p:sp>
      <p:sp>
        <p:nvSpPr>
          <p:cNvPr id="18" name="Rectangle 33"/>
          <p:cNvSpPr>
            <a:spLocks noChangeArrowheads="1"/>
          </p:cNvSpPr>
          <p:nvPr/>
        </p:nvSpPr>
        <p:spPr bwMode="auto">
          <a:xfrm>
            <a:off x="4932363" y="3556997"/>
            <a:ext cx="288925" cy="190500"/>
          </a:xfrm>
          <a:prstGeom prst="rect">
            <a:avLst/>
          </a:prstGeom>
          <a:gradFill rotWithShape="0">
            <a:gsLst>
              <a:gs pos="0">
                <a:srgbClr val="FF0000"/>
              </a:gs>
              <a:gs pos="50000">
                <a:schemeClr val="bg1"/>
              </a:gs>
              <a:gs pos="100000">
                <a:srgbClr val="FF0000"/>
              </a:gs>
            </a:gsLst>
            <a:lin ang="0" scaled="1"/>
          </a:gradFill>
          <a:ln w="12700" algn="ctr">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fontAlgn="base">
              <a:lnSpc>
                <a:spcPct val="90000"/>
              </a:lnSpc>
              <a:spcBef>
                <a:spcPct val="50000"/>
              </a:spcBef>
              <a:spcAft>
                <a:spcPct val="0"/>
              </a:spcAft>
              <a:defRPr/>
            </a:pPr>
            <a:endParaRPr lang="ja-JP" altLang="en-US" sz="2000">
              <a:solidFill>
                <a:srgbClr val="000000"/>
              </a:solidFill>
              <a:effectLst>
                <a:outerShdw blurRad="38100" dist="38100" dir="2700000" algn="tl">
                  <a:srgbClr val="000000">
                    <a:alpha val="43137"/>
                  </a:srgbClr>
                </a:outerShdw>
              </a:effectLst>
              <a:latin typeface="Times New Roman" pitchFamily="18" charset="0"/>
            </a:endParaRPr>
          </a:p>
        </p:txBody>
      </p:sp>
      <p:sp>
        <p:nvSpPr>
          <p:cNvPr id="19" name="Rectangle 34"/>
          <p:cNvSpPr>
            <a:spLocks noChangeArrowheads="1"/>
          </p:cNvSpPr>
          <p:nvPr/>
        </p:nvSpPr>
        <p:spPr bwMode="auto">
          <a:xfrm>
            <a:off x="5300663" y="3576047"/>
            <a:ext cx="288925" cy="171450"/>
          </a:xfrm>
          <a:prstGeom prst="rect">
            <a:avLst/>
          </a:prstGeom>
          <a:gradFill rotWithShape="0">
            <a:gsLst>
              <a:gs pos="0">
                <a:srgbClr val="FF0000"/>
              </a:gs>
              <a:gs pos="50000">
                <a:schemeClr val="bg1"/>
              </a:gs>
              <a:gs pos="100000">
                <a:srgbClr val="FF0000"/>
              </a:gs>
            </a:gsLst>
            <a:lin ang="0" scaled="1"/>
          </a:gradFill>
          <a:ln w="12700" algn="ctr">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fontAlgn="base">
              <a:lnSpc>
                <a:spcPct val="90000"/>
              </a:lnSpc>
              <a:spcBef>
                <a:spcPct val="50000"/>
              </a:spcBef>
              <a:spcAft>
                <a:spcPct val="0"/>
              </a:spcAft>
              <a:defRPr/>
            </a:pPr>
            <a:endParaRPr lang="ja-JP" altLang="en-US" sz="2000">
              <a:solidFill>
                <a:srgbClr val="000000"/>
              </a:solidFill>
              <a:effectLst>
                <a:outerShdw blurRad="38100" dist="38100" dir="2700000" algn="tl">
                  <a:srgbClr val="000000">
                    <a:alpha val="43137"/>
                  </a:srgbClr>
                </a:outerShdw>
              </a:effectLst>
              <a:latin typeface="Times New Roman" pitchFamily="18" charset="0"/>
            </a:endParaRPr>
          </a:p>
        </p:txBody>
      </p:sp>
      <p:sp>
        <p:nvSpPr>
          <p:cNvPr id="20" name="Rectangle 36"/>
          <p:cNvSpPr>
            <a:spLocks noChangeArrowheads="1"/>
          </p:cNvSpPr>
          <p:nvPr/>
        </p:nvSpPr>
        <p:spPr bwMode="auto">
          <a:xfrm>
            <a:off x="5651500" y="3604622"/>
            <a:ext cx="288925" cy="142875"/>
          </a:xfrm>
          <a:prstGeom prst="rect">
            <a:avLst/>
          </a:prstGeom>
          <a:gradFill rotWithShape="0">
            <a:gsLst>
              <a:gs pos="0">
                <a:srgbClr val="FF0000"/>
              </a:gs>
              <a:gs pos="50000">
                <a:schemeClr val="bg1"/>
              </a:gs>
              <a:gs pos="100000">
                <a:srgbClr val="FF0000"/>
              </a:gs>
            </a:gsLst>
            <a:lin ang="0" scaled="1"/>
          </a:gradFill>
          <a:ln w="12700" algn="ctr">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fontAlgn="base">
              <a:lnSpc>
                <a:spcPct val="90000"/>
              </a:lnSpc>
              <a:spcBef>
                <a:spcPct val="50000"/>
              </a:spcBef>
              <a:spcAft>
                <a:spcPct val="0"/>
              </a:spcAft>
              <a:defRPr/>
            </a:pPr>
            <a:endParaRPr lang="ja-JP" altLang="en-US" sz="2000">
              <a:solidFill>
                <a:srgbClr val="000000"/>
              </a:solidFill>
              <a:effectLst>
                <a:outerShdw blurRad="38100" dist="38100" dir="2700000" algn="tl">
                  <a:srgbClr val="000000">
                    <a:alpha val="43137"/>
                  </a:srgbClr>
                </a:outerShdw>
              </a:effectLst>
              <a:latin typeface="Times New Roman" pitchFamily="18" charset="0"/>
            </a:endParaRPr>
          </a:p>
        </p:txBody>
      </p:sp>
      <p:sp>
        <p:nvSpPr>
          <p:cNvPr id="21" name="Rectangle 37"/>
          <p:cNvSpPr>
            <a:spLocks noChangeArrowheads="1"/>
          </p:cNvSpPr>
          <p:nvPr/>
        </p:nvSpPr>
        <p:spPr bwMode="auto">
          <a:xfrm>
            <a:off x="6011863" y="3604622"/>
            <a:ext cx="288925" cy="142875"/>
          </a:xfrm>
          <a:prstGeom prst="rect">
            <a:avLst/>
          </a:prstGeom>
          <a:gradFill rotWithShape="0">
            <a:gsLst>
              <a:gs pos="0">
                <a:srgbClr val="FF0000"/>
              </a:gs>
              <a:gs pos="50000">
                <a:schemeClr val="bg1"/>
              </a:gs>
              <a:gs pos="100000">
                <a:srgbClr val="FF0000"/>
              </a:gs>
            </a:gsLst>
            <a:lin ang="0" scaled="1"/>
          </a:gradFill>
          <a:ln w="12700" algn="ctr">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fontAlgn="base">
              <a:lnSpc>
                <a:spcPct val="90000"/>
              </a:lnSpc>
              <a:spcBef>
                <a:spcPct val="50000"/>
              </a:spcBef>
              <a:spcAft>
                <a:spcPct val="0"/>
              </a:spcAft>
              <a:defRPr/>
            </a:pPr>
            <a:endParaRPr lang="ja-JP" altLang="en-US" sz="2000">
              <a:solidFill>
                <a:srgbClr val="000000"/>
              </a:solidFill>
              <a:effectLst>
                <a:outerShdw blurRad="38100" dist="38100" dir="2700000" algn="tl">
                  <a:srgbClr val="000000">
                    <a:alpha val="43137"/>
                  </a:srgbClr>
                </a:outerShdw>
              </a:effectLst>
              <a:latin typeface="Times New Roman" pitchFamily="18" charset="0"/>
            </a:endParaRPr>
          </a:p>
        </p:txBody>
      </p:sp>
      <p:sp>
        <p:nvSpPr>
          <p:cNvPr id="22" name="Rectangle 38"/>
          <p:cNvSpPr>
            <a:spLocks noChangeArrowheads="1"/>
          </p:cNvSpPr>
          <p:nvPr/>
        </p:nvSpPr>
        <p:spPr bwMode="auto">
          <a:xfrm>
            <a:off x="6372225" y="3625259"/>
            <a:ext cx="288925" cy="122238"/>
          </a:xfrm>
          <a:prstGeom prst="rect">
            <a:avLst/>
          </a:prstGeom>
          <a:gradFill rotWithShape="0">
            <a:gsLst>
              <a:gs pos="0">
                <a:srgbClr val="FF0000"/>
              </a:gs>
              <a:gs pos="50000">
                <a:schemeClr val="bg1"/>
              </a:gs>
              <a:gs pos="100000">
                <a:srgbClr val="FF0000"/>
              </a:gs>
            </a:gsLst>
            <a:lin ang="0" scaled="1"/>
          </a:gradFill>
          <a:ln w="12700" algn="ctr">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fontAlgn="base">
              <a:lnSpc>
                <a:spcPct val="90000"/>
              </a:lnSpc>
              <a:spcBef>
                <a:spcPct val="50000"/>
              </a:spcBef>
              <a:spcAft>
                <a:spcPct val="0"/>
              </a:spcAft>
              <a:defRPr/>
            </a:pPr>
            <a:endParaRPr lang="ja-JP" altLang="en-US" sz="2000">
              <a:solidFill>
                <a:srgbClr val="000000"/>
              </a:solidFill>
              <a:effectLst>
                <a:outerShdw blurRad="38100" dist="38100" dir="2700000" algn="tl">
                  <a:srgbClr val="000000">
                    <a:alpha val="43137"/>
                  </a:srgbClr>
                </a:outerShdw>
              </a:effectLst>
              <a:latin typeface="Times New Roman" pitchFamily="18" charset="0"/>
            </a:endParaRPr>
          </a:p>
        </p:txBody>
      </p:sp>
      <p:sp>
        <p:nvSpPr>
          <p:cNvPr id="23" name="Rectangle 39"/>
          <p:cNvSpPr>
            <a:spLocks noChangeArrowheads="1"/>
          </p:cNvSpPr>
          <p:nvPr/>
        </p:nvSpPr>
        <p:spPr bwMode="auto">
          <a:xfrm>
            <a:off x="6732588" y="3645897"/>
            <a:ext cx="288925" cy="101600"/>
          </a:xfrm>
          <a:prstGeom prst="rect">
            <a:avLst/>
          </a:prstGeom>
          <a:gradFill rotWithShape="0">
            <a:gsLst>
              <a:gs pos="0">
                <a:srgbClr val="FF0000"/>
              </a:gs>
              <a:gs pos="50000">
                <a:schemeClr val="bg1"/>
              </a:gs>
              <a:gs pos="100000">
                <a:srgbClr val="FF0000"/>
              </a:gs>
            </a:gsLst>
            <a:lin ang="0" scaled="1"/>
          </a:gradFill>
          <a:ln w="12700" algn="ctr">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fontAlgn="base">
              <a:lnSpc>
                <a:spcPct val="90000"/>
              </a:lnSpc>
              <a:spcBef>
                <a:spcPct val="50000"/>
              </a:spcBef>
              <a:spcAft>
                <a:spcPct val="0"/>
              </a:spcAft>
              <a:defRPr/>
            </a:pPr>
            <a:endParaRPr lang="ja-JP" altLang="en-US" sz="2000">
              <a:solidFill>
                <a:srgbClr val="000000"/>
              </a:solidFill>
              <a:effectLst>
                <a:outerShdw blurRad="38100" dist="38100" dir="2700000" algn="tl">
                  <a:srgbClr val="000000">
                    <a:alpha val="43137"/>
                  </a:srgbClr>
                </a:outerShdw>
              </a:effectLst>
              <a:latin typeface="Times New Roman" pitchFamily="18" charset="0"/>
            </a:endParaRPr>
          </a:p>
        </p:txBody>
      </p:sp>
      <p:sp>
        <p:nvSpPr>
          <p:cNvPr id="24" name="Rectangle 40"/>
          <p:cNvSpPr>
            <a:spLocks noChangeArrowheads="1"/>
          </p:cNvSpPr>
          <p:nvPr/>
        </p:nvSpPr>
        <p:spPr bwMode="auto">
          <a:xfrm>
            <a:off x="7092950" y="3672884"/>
            <a:ext cx="288925" cy="74613"/>
          </a:xfrm>
          <a:prstGeom prst="rect">
            <a:avLst/>
          </a:prstGeom>
          <a:gradFill rotWithShape="0">
            <a:gsLst>
              <a:gs pos="0">
                <a:srgbClr val="FF0000"/>
              </a:gs>
              <a:gs pos="50000">
                <a:schemeClr val="bg1"/>
              </a:gs>
              <a:gs pos="100000">
                <a:srgbClr val="FF0000"/>
              </a:gs>
            </a:gsLst>
            <a:lin ang="0" scaled="1"/>
          </a:gradFill>
          <a:ln w="12700" algn="ctr">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fontAlgn="base">
              <a:lnSpc>
                <a:spcPct val="90000"/>
              </a:lnSpc>
              <a:spcBef>
                <a:spcPct val="50000"/>
              </a:spcBef>
              <a:spcAft>
                <a:spcPct val="0"/>
              </a:spcAft>
              <a:defRPr/>
            </a:pPr>
            <a:endParaRPr lang="ja-JP" altLang="en-US" sz="2000">
              <a:solidFill>
                <a:srgbClr val="000000"/>
              </a:solidFill>
              <a:effectLst>
                <a:outerShdw blurRad="38100" dist="38100" dir="2700000" algn="tl">
                  <a:srgbClr val="000000">
                    <a:alpha val="43137"/>
                  </a:srgbClr>
                </a:outerShdw>
              </a:effectLst>
              <a:latin typeface="Times New Roman" pitchFamily="18" charset="0"/>
            </a:endParaRPr>
          </a:p>
        </p:txBody>
      </p:sp>
      <p:sp>
        <p:nvSpPr>
          <p:cNvPr id="25" name="Rectangle 41"/>
          <p:cNvSpPr>
            <a:spLocks noChangeArrowheads="1"/>
          </p:cNvSpPr>
          <p:nvPr/>
        </p:nvSpPr>
        <p:spPr bwMode="auto">
          <a:xfrm>
            <a:off x="7451725" y="3672884"/>
            <a:ext cx="288925" cy="74613"/>
          </a:xfrm>
          <a:prstGeom prst="rect">
            <a:avLst/>
          </a:prstGeom>
          <a:gradFill rotWithShape="0">
            <a:gsLst>
              <a:gs pos="0">
                <a:srgbClr val="FF0000"/>
              </a:gs>
              <a:gs pos="50000">
                <a:schemeClr val="bg1"/>
              </a:gs>
              <a:gs pos="100000">
                <a:srgbClr val="FF0000"/>
              </a:gs>
            </a:gsLst>
            <a:lin ang="0" scaled="1"/>
          </a:gradFill>
          <a:ln w="12700" algn="ctr">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fontAlgn="base">
              <a:lnSpc>
                <a:spcPct val="90000"/>
              </a:lnSpc>
              <a:spcBef>
                <a:spcPct val="50000"/>
              </a:spcBef>
              <a:spcAft>
                <a:spcPct val="0"/>
              </a:spcAft>
              <a:defRPr/>
            </a:pPr>
            <a:endParaRPr lang="ja-JP" altLang="en-US" sz="2000">
              <a:solidFill>
                <a:srgbClr val="000000"/>
              </a:solidFill>
              <a:effectLst>
                <a:outerShdw blurRad="38100" dist="38100" dir="2700000" algn="tl">
                  <a:srgbClr val="000000">
                    <a:alpha val="43137"/>
                  </a:srgbClr>
                </a:outerShdw>
              </a:effectLst>
              <a:latin typeface="Times New Roman" pitchFamily="18" charset="0"/>
            </a:endParaRPr>
          </a:p>
        </p:txBody>
      </p:sp>
      <p:sp>
        <p:nvSpPr>
          <p:cNvPr id="26" name="Text Box 43"/>
          <p:cNvSpPr txBox="1">
            <a:spLocks noChangeArrowheads="1"/>
          </p:cNvSpPr>
          <p:nvPr/>
        </p:nvSpPr>
        <p:spPr bwMode="auto">
          <a:xfrm>
            <a:off x="2445517" y="1588497"/>
            <a:ext cx="2262158" cy="341632"/>
          </a:xfrm>
          <a:prstGeom prst="rect">
            <a:avLst/>
          </a:prstGeom>
          <a:solidFill>
            <a:schemeClr val="bg1"/>
          </a:solidFill>
          <a:ln>
            <a:noFill/>
          </a:ln>
          <a:effectLst/>
          <a:extLst>
            <a:ext uri="{91240B29-F687-4f45-9708-019B960494DF}">
              <a14:hiddenLine xmlns:a14="http://schemas.microsoft.com/office/drawing/2010/main" w="12700" algn="ctr">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lnSpc>
                <a:spcPct val="90000"/>
              </a:lnSpc>
              <a:spcBef>
                <a:spcPct val="50000"/>
              </a:spcBef>
              <a:spcAft>
                <a:spcPct val="0"/>
              </a:spcAft>
              <a:defRPr/>
            </a:pPr>
            <a:r>
              <a:rPr lang="en-US" altLang="ja-JP" b="1" dirty="0" smtClean="0">
                <a:solidFill>
                  <a:srgbClr val="000000"/>
                </a:solidFill>
                <a:effectLst>
                  <a:outerShdw blurRad="38100" dist="38100" dir="2700000" algn="tl">
                    <a:srgbClr val="C0C0C0"/>
                  </a:outerShdw>
                </a:effectLst>
                <a:latin typeface="Times New Roman" pitchFamily="18" charset="0"/>
              </a:rPr>
              <a:t>Cable </a:t>
            </a:r>
            <a:r>
              <a:rPr lang="en-US" altLang="ja-JP" b="1" dirty="0">
                <a:solidFill>
                  <a:srgbClr val="000000"/>
                </a:solidFill>
                <a:effectLst>
                  <a:outerShdw blurRad="38100" dist="38100" dir="2700000" algn="tl">
                    <a:srgbClr val="C0C0C0"/>
                  </a:outerShdw>
                </a:effectLst>
                <a:latin typeface="Times New Roman" pitchFamily="18" charset="0"/>
              </a:rPr>
              <a:t>Disconnection </a:t>
            </a:r>
            <a:endParaRPr lang="ja-JP" altLang="en-US" b="1" dirty="0">
              <a:solidFill>
                <a:srgbClr val="000000"/>
              </a:solidFill>
              <a:effectLst>
                <a:outerShdw blurRad="38100" dist="38100" dir="2700000" algn="tl">
                  <a:srgbClr val="C0C0C0"/>
                </a:outerShdw>
              </a:effectLst>
              <a:latin typeface="Times New Roman" pitchFamily="18" charset="0"/>
            </a:endParaRPr>
          </a:p>
        </p:txBody>
      </p:sp>
      <p:sp>
        <p:nvSpPr>
          <p:cNvPr id="27" name="Text Box 45"/>
          <p:cNvSpPr txBox="1">
            <a:spLocks noChangeArrowheads="1"/>
          </p:cNvSpPr>
          <p:nvPr/>
        </p:nvSpPr>
        <p:spPr bwMode="auto">
          <a:xfrm>
            <a:off x="2547180" y="1947272"/>
            <a:ext cx="2422459" cy="341632"/>
          </a:xfrm>
          <a:prstGeom prst="rect">
            <a:avLst/>
          </a:prstGeom>
          <a:solidFill>
            <a:schemeClr val="bg1"/>
          </a:solidFill>
          <a:ln>
            <a:noFill/>
          </a:ln>
          <a:effectLst/>
          <a:extLst>
            <a:ext uri="{91240B29-F687-4f45-9708-019B960494DF}">
              <a14:hiddenLine xmlns:a14="http://schemas.microsoft.com/office/drawing/2010/main" w="12700" algn="ctr">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lnSpc>
                <a:spcPct val="90000"/>
              </a:lnSpc>
              <a:spcBef>
                <a:spcPct val="50000"/>
              </a:spcBef>
              <a:spcAft>
                <a:spcPct val="0"/>
              </a:spcAft>
              <a:defRPr/>
            </a:pPr>
            <a:r>
              <a:rPr lang="en-US" altLang="ja-JP" b="1" dirty="0">
                <a:solidFill>
                  <a:srgbClr val="000000"/>
                </a:solidFill>
                <a:effectLst>
                  <a:outerShdw blurRad="38100" dist="38100" dir="2700000" algn="tl">
                    <a:srgbClr val="C0C0C0"/>
                  </a:outerShdw>
                </a:effectLst>
                <a:latin typeface="Times New Roman" pitchFamily="18" charset="0"/>
              </a:rPr>
              <a:t>Deteriorated </a:t>
            </a:r>
            <a:r>
              <a:rPr lang="en-US" altLang="ja-JP" b="1" dirty="0" smtClean="0">
                <a:solidFill>
                  <a:srgbClr val="000000"/>
                </a:solidFill>
                <a:effectLst>
                  <a:outerShdw blurRad="38100" dist="38100" dir="2700000" algn="tl">
                    <a:srgbClr val="C0C0C0"/>
                  </a:outerShdw>
                </a:effectLst>
                <a:latin typeface="Times New Roman" pitchFamily="18" charset="0"/>
              </a:rPr>
              <a:t>Reducers</a:t>
            </a:r>
            <a:endParaRPr lang="ja-JP" altLang="en-US" b="1" dirty="0">
              <a:solidFill>
                <a:srgbClr val="000000"/>
              </a:solidFill>
              <a:effectLst>
                <a:outerShdw blurRad="38100" dist="38100" dir="2700000" algn="tl">
                  <a:srgbClr val="C0C0C0"/>
                </a:outerShdw>
              </a:effectLst>
              <a:latin typeface="Times New Roman" pitchFamily="18" charset="0"/>
            </a:endParaRPr>
          </a:p>
        </p:txBody>
      </p:sp>
      <p:sp>
        <p:nvSpPr>
          <p:cNvPr id="28" name="Text Box 47"/>
          <p:cNvSpPr txBox="1">
            <a:spLocks noChangeArrowheads="1"/>
          </p:cNvSpPr>
          <p:nvPr/>
        </p:nvSpPr>
        <p:spPr bwMode="auto">
          <a:xfrm>
            <a:off x="4010528" y="2307634"/>
            <a:ext cx="184730" cy="341632"/>
          </a:xfrm>
          <a:prstGeom prst="rect">
            <a:avLst/>
          </a:prstGeom>
          <a:solidFill>
            <a:schemeClr val="bg1"/>
          </a:solidFill>
          <a:ln>
            <a:noFill/>
          </a:ln>
          <a:effectLst/>
          <a:extLst>
            <a:ext uri="{91240B29-F687-4f45-9708-019B960494DF}">
              <a14:hiddenLine xmlns:a14="http://schemas.microsoft.com/office/drawing/2010/main" w="12700" algn="ctr">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lnSpc>
                <a:spcPct val="90000"/>
              </a:lnSpc>
              <a:spcBef>
                <a:spcPct val="50000"/>
              </a:spcBef>
              <a:spcAft>
                <a:spcPct val="0"/>
              </a:spcAft>
              <a:defRPr/>
            </a:pPr>
            <a:endParaRPr lang="ja-JP" altLang="en-US" b="1" dirty="0">
              <a:solidFill>
                <a:srgbClr val="000000"/>
              </a:solidFill>
              <a:effectLst>
                <a:outerShdw blurRad="38100" dist="38100" dir="2700000" algn="tl">
                  <a:srgbClr val="C0C0C0"/>
                </a:outerShdw>
              </a:effectLst>
              <a:latin typeface="Times New Roman" pitchFamily="18" charset="0"/>
            </a:endParaRPr>
          </a:p>
        </p:txBody>
      </p:sp>
      <p:sp>
        <p:nvSpPr>
          <p:cNvPr id="29" name="Text Box 54"/>
          <p:cNvSpPr txBox="1">
            <a:spLocks noChangeArrowheads="1"/>
          </p:cNvSpPr>
          <p:nvPr/>
        </p:nvSpPr>
        <p:spPr bwMode="auto">
          <a:xfrm>
            <a:off x="4922148" y="3851756"/>
            <a:ext cx="2900153" cy="369332"/>
          </a:xfrm>
          <a:prstGeom prst="rect">
            <a:avLst/>
          </a:prstGeom>
          <a:solidFill>
            <a:srgbClr val="FFFF99"/>
          </a:solidFill>
          <a:ln>
            <a:noFill/>
          </a:ln>
          <a:effectLst/>
          <a:extLst>
            <a:ext uri="{91240B29-F687-4f45-9708-019B960494DF}">
              <a14:hiddenLine xmlns:a14="http://schemas.microsoft.com/office/drawing/2010/main" w="12700" algn="ctr">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lnSpc>
                <a:spcPct val="90000"/>
              </a:lnSpc>
              <a:spcBef>
                <a:spcPct val="50000"/>
              </a:spcBef>
              <a:spcAft>
                <a:spcPct val="0"/>
              </a:spcAft>
              <a:defRPr/>
            </a:pPr>
            <a:r>
              <a:rPr lang="en-US" altLang="ja-JP" sz="2000" dirty="0">
                <a:solidFill>
                  <a:srgbClr val="000000"/>
                </a:solidFill>
                <a:effectLst>
                  <a:outerShdw blurRad="38100" dist="38100" dir="2700000" algn="tl">
                    <a:srgbClr val="FFFFFF"/>
                  </a:outerShdw>
                </a:effectLst>
                <a:latin typeface="Times New Roman" pitchFamily="18" charset="0"/>
              </a:rPr>
              <a:t>Failure mode, Failure type</a:t>
            </a:r>
            <a:endParaRPr lang="ja-JP" altLang="en-US" sz="2000" dirty="0">
              <a:solidFill>
                <a:srgbClr val="000000"/>
              </a:solidFill>
              <a:effectLst>
                <a:outerShdw blurRad="38100" dist="38100" dir="2700000" algn="tl">
                  <a:srgbClr val="FFFFFF"/>
                </a:outerShdw>
              </a:effectLst>
              <a:latin typeface="Times New Roman" pitchFamily="18" charset="0"/>
            </a:endParaRPr>
          </a:p>
        </p:txBody>
      </p:sp>
      <p:sp>
        <p:nvSpPr>
          <p:cNvPr id="30" name="Line 55"/>
          <p:cNvSpPr>
            <a:spLocks noChangeShapeType="1"/>
          </p:cNvSpPr>
          <p:nvPr/>
        </p:nvSpPr>
        <p:spPr bwMode="auto">
          <a:xfrm flipH="1" flipV="1">
            <a:off x="4195257" y="3888784"/>
            <a:ext cx="737105" cy="147638"/>
          </a:xfrm>
          <a:prstGeom prst="line">
            <a:avLst/>
          </a:prstGeom>
          <a:noFill/>
          <a:ln w="127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ctr" fontAlgn="base">
              <a:lnSpc>
                <a:spcPct val="90000"/>
              </a:lnSpc>
              <a:spcBef>
                <a:spcPct val="50000"/>
              </a:spcBef>
              <a:spcAft>
                <a:spcPct val="0"/>
              </a:spcAft>
              <a:defRPr/>
            </a:pPr>
            <a:endParaRPr lang="ja-JP" altLang="en-US" sz="2000">
              <a:solidFill>
                <a:srgbClr val="000000"/>
              </a:solidFill>
              <a:effectLst>
                <a:outerShdw blurRad="38100" dist="38100" dir="2700000" algn="tl">
                  <a:srgbClr val="000000">
                    <a:alpha val="43137"/>
                  </a:srgbClr>
                </a:outerShdw>
              </a:effectLst>
              <a:latin typeface="Times New Roman" pitchFamily="18" charset="0"/>
            </a:endParaRPr>
          </a:p>
        </p:txBody>
      </p:sp>
      <p:sp>
        <p:nvSpPr>
          <p:cNvPr id="31" name="Text Box 45"/>
          <p:cNvSpPr txBox="1">
            <a:spLocks noChangeArrowheads="1"/>
          </p:cNvSpPr>
          <p:nvPr/>
        </p:nvSpPr>
        <p:spPr bwMode="auto">
          <a:xfrm>
            <a:off x="3210309" y="2311531"/>
            <a:ext cx="2969724" cy="341632"/>
          </a:xfrm>
          <a:prstGeom prst="rect">
            <a:avLst/>
          </a:prstGeom>
          <a:solidFill>
            <a:schemeClr val="bg1"/>
          </a:solidFill>
          <a:ln>
            <a:noFill/>
          </a:ln>
          <a:effectLst/>
          <a:extLst>
            <a:ext uri="{91240B29-F687-4f45-9708-019B960494DF}">
              <a14:hiddenLine xmlns:a14="http://schemas.microsoft.com/office/drawing/2010/main" w="12700" algn="ctr">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lnSpc>
                <a:spcPct val="90000"/>
              </a:lnSpc>
              <a:spcBef>
                <a:spcPct val="50000"/>
              </a:spcBef>
              <a:spcAft>
                <a:spcPct val="0"/>
              </a:spcAft>
              <a:defRPr/>
            </a:pPr>
            <a:r>
              <a:rPr lang="en-US" altLang="ja-JP" b="1" dirty="0" smtClean="0">
                <a:solidFill>
                  <a:srgbClr val="000000"/>
                </a:solidFill>
                <a:effectLst>
                  <a:outerShdw blurRad="38100" dist="38100" dir="2700000" algn="tl">
                    <a:srgbClr val="C0C0C0"/>
                  </a:outerShdw>
                </a:effectLst>
                <a:latin typeface="Times New Roman" pitchFamily="18" charset="0"/>
              </a:rPr>
              <a:t>Deteriorated</a:t>
            </a:r>
            <a:r>
              <a:rPr lang="ja-JP" altLang="en-US" b="1" dirty="0" smtClean="0">
                <a:solidFill>
                  <a:srgbClr val="000000"/>
                </a:solidFill>
                <a:effectLst>
                  <a:outerShdw blurRad="38100" dist="38100" dir="2700000" algn="tl">
                    <a:srgbClr val="C0C0C0"/>
                  </a:outerShdw>
                </a:effectLst>
                <a:latin typeface="Times New Roman" pitchFamily="18" charset="0"/>
              </a:rPr>
              <a:t>　</a:t>
            </a:r>
            <a:r>
              <a:rPr lang="en-US" altLang="ja-JP" b="1" dirty="0" smtClean="0">
                <a:solidFill>
                  <a:srgbClr val="000000"/>
                </a:solidFill>
                <a:effectLst>
                  <a:outerShdw blurRad="38100" dist="38100" dir="2700000" algn="tl">
                    <a:srgbClr val="C0C0C0"/>
                  </a:outerShdw>
                </a:effectLst>
                <a:latin typeface="Times New Roman" pitchFamily="18" charset="0"/>
              </a:rPr>
              <a:t>Power</a:t>
            </a:r>
            <a:r>
              <a:rPr lang="ja-JP" altLang="en-US" b="1" dirty="0" smtClean="0">
                <a:solidFill>
                  <a:srgbClr val="000000"/>
                </a:solidFill>
                <a:effectLst>
                  <a:outerShdw blurRad="38100" dist="38100" dir="2700000" algn="tl">
                    <a:srgbClr val="C0C0C0"/>
                  </a:outerShdw>
                </a:effectLst>
                <a:latin typeface="Times New Roman" pitchFamily="18" charset="0"/>
              </a:rPr>
              <a:t> </a:t>
            </a:r>
            <a:r>
              <a:rPr lang="en-US" altLang="ja-JP" b="1" dirty="0" smtClean="0">
                <a:solidFill>
                  <a:srgbClr val="000000"/>
                </a:solidFill>
                <a:effectLst>
                  <a:outerShdw blurRad="38100" dist="38100" dir="2700000" algn="tl">
                    <a:srgbClr val="C0C0C0"/>
                  </a:outerShdw>
                </a:effectLst>
                <a:latin typeface="Times New Roman" pitchFamily="18" charset="0"/>
              </a:rPr>
              <a:t>Supply</a:t>
            </a:r>
            <a:endParaRPr lang="ja-JP" altLang="en-US" b="1" dirty="0">
              <a:solidFill>
                <a:srgbClr val="000000"/>
              </a:solidFill>
              <a:effectLst>
                <a:outerShdw blurRad="38100" dist="38100" dir="2700000" algn="tl">
                  <a:srgbClr val="C0C0C0"/>
                </a:outerShdw>
              </a:effectLst>
              <a:latin typeface="Times New Roman" pitchFamily="18" charset="0"/>
            </a:endParaRPr>
          </a:p>
        </p:txBody>
      </p:sp>
      <p:sp>
        <p:nvSpPr>
          <p:cNvPr id="32" name="Rectangle 23"/>
          <p:cNvSpPr>
            <a:spLocks noChangeArrowheads="1"/>
          </p:cNvSpPr>
          <p:nvPr/>
        </p:nvSpPr>
        <p:spPr bwMode="auto">
          <a:xfrm>
            <a:off x="1187450" y="2016551"/>
            <a:ext cx="288925" cy="1727200"/>
          </a:xfrm>
          <a:prstGeom prst="rect">
            <a:avLst/>
          </a:prstGeom>
          <a:gradFill rotWithShape="0">
            <a:gsLst>
              <a:gs pos="0">
                <a:srgbClr val="0000FF"/>
              </a:gs>
              <a:gs pos="50000">
                <a:schemeClr val="bg1"/>
              </a:gs>
              <a:gs pos="100000">
                <a:srgbClr val="0000FF"/>
              </a:gs>
            </a:gsLst>
            <a:lin ang="0" scaled="1"/>
          </a:gradFill>
          <a:ln w="25400" algn="ctr">
            <a:solidFill>
              <a:srgbClr val="0000FF"/>
            </a:solidFill>
            <a:miter lim="800000"/>
            <a:headEnd/>
            <a:tailEnd/>
          </a:ln>
          <a:effectLst/>
          <a:extLst/>
        </p:spPr>
        <p:txBody>
          <a:bodyPr wrap="none" anchor="ctr">
            <a:spAutoFit/>
          </a:bodyPr>
          <a:lstStyle/>
          <a:p>
            <a:pPr algn="ctr" fontAlgn="base">
              <a:lnSpc>
                <a:spcPct val="90000"/>
              </a:lnSpc>
              <a:spcBef>
                <a:spcPct val="50000"/>
              </a:spcBef>
              <a:spcAft>
                <a:spcPct val="0"/>
              </a:spcAft>
              <a:defRPr/>
            </a:pPr>
            <a:endParaRPr lang="ja-JP" altLang="en-US" sz="2000">
              <a:solidFill>
                <a:srgbClr val="000000"/>
              </a:solidFill>
              <a:effectLst>
                <a:outerShdw blurRad="38100" dist="38100" dir="2700000" algn="tl">
                  <a:srgbClr val="000000">
                    <a:alpha val="43137"/>
                  </a:srgbClr>
                </a:outerShdw>
              </a:effectLst>
              <a:latin typeface="Times New Roman" pitchFamily="18" charset="0"/>
            </a:endParaRPr>
          </a:p>
        </p:txBody>
      </p:sp>
      <p:sp>
        <p:nvSpPr>
          <p:cNvPr id="33" name="Rectangle 24"/>
          <p:cNvSpPr>
            <a:spLocks noChangeArrowheads="1"/>
          </p:cNvSpPr>
          <p:nvPr/>
        </p:nvSpPr>
        <p:spPr bwMode="auto">
          <a:xfrm>
            <a:off x="1573213" y="2303888"/>
            <a:ext cx="288925" cy="1439863"/>
          </a:xfrm>
          <a:prstGeom prst="rect">
            <a:avLst/>
          </a:prstGeom>
          <a:gradFill rotWithShape="0">
            <a:gsLst>
              <a:gs pos="0">
                <a:srgbClr val="0000FF"/>
              </a:gs>
              <a:gs pos="50000">
                <a:schemeClr val="bg1"/>
              </a:gs>
              <a:gs pos="100000">
                <a:srgbClr val="0000FF"/>
              </a:gs>
            </a:gsLst>
            <a:lin ang="0" scaled="1"/>
          </a:gradFill>
          <a:ln w="25400" algn="ctr">
            <a:solidFill>
              <a:srgbClr val="0000FF"/>
            </a:solidFill>
            <a:miter lim="800000"/>
            <a:headEnd/>
            <a:tailEnd/>
          </a:ln>
          <a:effectLst/>
          <a:extLst/>
        </p:spPr>
        <p:txBody>
          <a:bodyPr anchor="ctr">
            <a:spAutoFit/>
          </a:bodyPr>
          <a:lstStyle/>
          <a:p>
            <a:pPr algn="ctr" fontAlgn="base">
              <a:lnSpc>
                <a:spcPct val="90000"/>
              </a:lnSpc>
              <a:spcBef>
                <a:spcPct val="50000"/>
              </a:spcBef>
              <a:spcAft>
                <a:spcPct val="0"/>
              </a:spcAft>
              <a:defRPr/>
            </a:pPr>
            <a:endParaRPr lang="ja-JP" altLang="en-US" sz="2000">
              <a:solidFill>
                <a:srgbClr val="000000"/>
              </a:solidFill>
              <a:effectLst>
                <a:outerShdw blurRad="38100" dist="38100" dir="2700000" algn="tl">
                  <a:srgbClr val="000000">
                    <a:alpha val="43137"/>
                  </a:srgbClr>
                </a:outerShdw>
              </a:effectLst>
              <a:latin typeface="Times New Roman" pitchFamily="18" charset="0"/>
            </a:endParaRPr>
          </a:p>
        </p:txBody>
      </p:sp>
      <p:sp>
        <p:nvSpPr>
          <p:cNvPr id="34" name="Rectangle 25"/>
          <p:cNvSpPr>
            <a:spLocks noChangeArrowheads="1"/>
          </p:cNvSpPr>
          <p:nvPr/>
        </p:nvSpPr>
        <p:spPr bwMode="auto">
          <a:xfrm>
            <a:off x="1979613" y="2592813"/>
            <a:ext cx="288925" cy="1150938"/>
          </a:xfrm>
          <a:prstGeom prst="rect">
            <a:avLst/>
          </a:prstGeom>
          <a:gradFill rotWithShape="0">
            <a:gsLst>
              <a:gs pos="0">
                <a:srgbClr val="0000FF"/>
              </a:gs>
              <a:gs pos="50000">
                <a:schemeClr val="bg1"/>
              </a:gs>
              <a:gs pos="100000">
                <a:srgbClr val="0000FF"/>
              </a:gs>
            </a:gsLst>
            <a:lin ang="0" scaled="1"/>
          </a:gradFill>
          <a:ln w="25400" algn="ctr">
            <a:solidFill>
              <a:srgbClr val="0000FF"/>
            </a:solidFill>
            <a:miter lim="800000"/>
            <a:headEnd/>
            <a:tailEnd/>
          </a:ln>
          <a:effectLst/>
          <a:extLst/>
        </p:spPr>
        <p:txBody>
          <a:bodyPr anchor="ctr">
            <a:spAutoFit/>
          </a:bodyPr>
          <a:lstStyle/>
          <a:p>
            <a:pPr algn="ctr" fontAlgn="base">
              <a:lnSpc>
                <a:spcPct val="90000"/>
              </a:lnSpc>
              <a:spcBef>
                <a:spcPct val="50000"/>
              </a:spcBef>
              <a:spcAft>
                <a:spcPct val="0"/>
              </a:spcAft>
              <a:defRPr/>
            </a:pPr>
            <a:endParaRPr lang="ja-JP" altLang="en-US" sz="2000">
              <a:solidFill>
                <a:srgbClr val="000000"/>
              </a:solidFill>
              <a:effectLst>
                <a:outerShdw blurRad="38100" dist="38100" dir="2700000" algn="tl">
                  <a:srgbClr val="000000">
                    <a:alpha val="43137"/>
                  </a:srgbClr>
                </a:outerShdw>
              </a:effectLst>
              <a:latin typeface="Times New Roman" pitchFamily="18" charset="0"/>
            </a:endParaRPr>
          </a:p>
        </p:txBody>
      </p:sp>
      <p:sp>
        <p:nvSpPr>
          <p:cNvPr id="35" name="Text Box 54"/>
          <p:cNvSpPr txBox="1">
            <a:spLocks noChangeArrowheads="1"/>
          </p:cNvSpPr>
          <p:nvPr/>
        </p:nvSpPr>
        <p:spPr bwMode="auto">
          <a:xfrm rot="16200000">
            <a:off x="-258513" y="2644140"/>
            <a:ext cx="1885453" cy="369332"/>
          </a:xfrm>
          <a:prstGeom prst="rect">
            <a:avLst/>
          </a:prstGeom>
          <a:solidFill>
            <a:srgbClr val="FFFF99"/>
          </a:solidFill>
          <a:ln>
            <a:noFill/>
          </a:ln>
          <a:effectLst/>
          <a:extLst>
            <a:ext uri="{91240B29-F687-4f45-9708-019B960494DF}">
              <a14:hiddenLine xmlns:a14="http://schemas.microsoft.com/office/drawing/2010/main" w="12700" algn="ctr">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lnSpc>
                <a:spcPct val="90000"/>
              </a:lnSpc>
              <a:spcBef>
                <a:spcPct val="50000"/>
              </a:spcBef>
              <a:spcAft>
                <a:spcPct val="0"/>
              </a:spcAft>
              <a:defRPr/>
            </a:pPr>
            <a:r>
              <a:rPr lang="en-US" altLang="ja-JP" sz="2000" dirty="0">
                <a:solidFill>
                  <a:srgbClr val="000000"/>
                </a:solidFill>
                <a:effectLst>
                  <a:outerShdw blurRad="38100" dist="38100" dir="2700000" algn="tl">
                    <a:srgbClr val="FFFFFF"/>
                  </a:outerShdw>
                </a:effectLst>
                <a:latin typeface="Times New Roman" pitchFamily="18" charset="0"/>
              </a:rPr>
              <a:t>Breakdown time</a:t>
            </a:r>
            <a:endParaRPr lang="ja-JP" altLang="en-US" sz="2000" dirty="0">
              <a:solidFill>
                <a:srgbClr val="000000"/>
              </a:solidFill>
              <a:effectLst>
                <a:outerShdw blurRad="38100" dist="38100" dir="2700000" algn="tl">
                  <a:srgbClr val="FFFFFF"/>
                </a:outerShdw>
              </a:effectLst>
              <a:latin typeface="Times New Roman" pitchFamily="18" charset="0"/>
            </a:endParaRPr>
          </a:p>
        </p:txBody>
      </p:sp>
      <p:sp>
        <p:nvSpPr>
          <p:cNvPr id="36" name="Line 42"/>
          <p:cNvSpPr>
            <a:spLocks noChangeShapeType="1"/>
          </p:cNvSpPr>
          <p:nvPr/>
        </p:nvSpPr>
        <p:spPr bwMode="auto">
          <a:xfrm flipH="1">
            <a:off x="1366794" y="1804397"/>
            <a:ext cx="1223962" cy="431800"/>
          </a:xfrm>
          <a:prstGeom prst="line">
            <a:avLst/>
          </a:prstGeom>
          <a:noFill/>
          <a:ln w="127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fontAlgn="base">
              <a:lnSpc>
                <a:spcPct val="90000"/>
              </a:lnSpc>
              <a:spcBef>
                <a:spcPct val="50000"/>
              </a:spcBef>
              <a:spcAft>
                <a:spcPct val="0"/>
              </a:spcAft>
              <a:defRPr/>
            </a:pPr>
            <a:endParaRPr lang="ja-JP" altLang="en-US" sz="2000">
              <a:solidFill>
                <a:srgbClr val="000000"/>
              </a:solidFill>
              <a:effectLst>
                <a:outerShdw blurRad="38100" dist="38100" dir="2700000" algn="tl">
                  <a:srgbClr val="000000">
                    <a:alpha val="43137"/>
                  </a:srgbClr>
                </a:outerShdw>
              </a:effectLst>
              <a:latin typeface="Times New Roman" pitchFamily="18" charset="0"/>
            </a:endParaRPr>
          </a:p>
        </p:txBody>
      </p:sp>
      <p:sp>
        <p:nvSpPr>
          <p:cNvPr id="37" name="Line 44"/>
          <p:cNvSpPr>
            <a:spLocks noChangeShapeType="1"/>
          </p:cNvSpPr>
          <p:nvPr/>
        </p:nvSpPr>
        <p:spPr bwMode="auto">
          <a:xfrm flipH="1">
            <a:off x="1798594" y="2236197"/>
            <a:ext cx="1008062" cy="287337"/>
          </a:xfrm>
          <a:prstGeom prst="line">
            <a:avLst/>
          </a:prstGeom>
          <a:noFill/>
          <a:ln w="127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fontAlgn="base">
              <a:lnSpc>
                <a:spcPct val="90000"/>
              </a:lnSpc>
              <a:spcBef>
                <a:spcPct val="50000"/>
              </a:spcBef>
              <a:spcAft>
                <a:spcPct val="0"/>
              </a:spcAft>
              <a:defRPr/>
            </a:pPr>
            <a:endParaRPr lang="ja-JP" altLang="en-US" sz="2000">
              <a:solidFill>
                <a:srgbClr val="000000"/>
              </a:solidFill>
              <a:effectLst>
                <a:outerShdw blurRad="38100" dist="38100" dir="2700000" algn="tl">
                  <a:srgbClr val="000000">
                    <a:alpha val="43137"/>
                  </a:srgbClr>
                </a:outerShdw>
              </a:effectLst>
              <a:latin typeface="Times New Roman" pitchFamily="18" charset="0"/>
            </a:endParaRPr>
          </a:p>
        </p:txBody>
      </p:sp>
      <p:sp>
        <p:nvSpPr>
          <p:cNvPr id="38" name="Line 46"/>
          <p:cNvSpPr>
            <a:spLocks noChangeShapeType="1"/>
          </p:cNvSpPr>
          <p:nvPr/>
        </p:nvSpPr>
        <p:spPr bwMode="auto">
          <a:xfrm flipH="1">
            <a:off x="2230394" y="2452097"/>
            <a:ext cx="1008062" cy="287337"/>
          </a:xfrm>
          <a:prstGeom prst="line">
            <a:avLst/>
          </a:prstGeom>
          <a:noFill/>
          <a:ln w="127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fontAlgn="base">
              <a:lnSpc>
                <a:spcPct val="90000"/>
              </a:lnSpc>
              <a:spcBef>
                <a:spcPct val="50000"/>
              </a:spcBef>
              <a:spcAft>
                <a:spcPct val="0"/>
              </a:spcAft>
              <a:defRPr/>
            </a:pPr>
            <a:endParaRPr lang="ja-JP" altLang="en-US" sz="2000">
              <a:solidFill>
                <a:srgbClr val="000000"/>
              </a:solidFill>
              <a:effectLst>
                <a:outerShdw blurRad="38100" dist="38100" dir="2700000" algn="tl">
                  <a:srgbClr val="000000">
                    <a:alpha val="43137"/>
                  </a:srgbClr>
                </a:outerShdw>
              </a:effectLst>
              <a:latin typeface="Times New Roman" pitchFamily="18" charset="0"/>
            </a:endParaRPr>
          </a:p>
        </p:txBody>
      </p:sp>
      <p:grpSp>
        <p:nvGrpSpPr>
          <p:cNvPr id="39" name="グループ化 38"/>
          <p:cNvGrpSpPr/>
          <p:nvPr/>
        </p:nvGrpSpPr>
        <p:grpSpPr>
          <a:xfrm>
            <a:off x="323528" y="4036422"/>
            <a:ext cx="4062918" cy="2344906"/>
            <a:chOff x="323528" y="3982259"/>
            <a:chExt cx="4062918" cy="2561046"/>
          </a:xfrm>
        </p:grpSpPr>
        <p:pic>
          <p:nvPicPr>
            <p:cNvPr id="40" name="Picture 3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477" y="4320813"/>
              <a:ext cx="610393" cy="748407"/>
            </a:xfrm>
            <a:prstGeom prst="rect">
              <a:avLst/>
            </a:prstGeom>
            <a:solidFill>
              <a:srgbClr val="66FFFF"/>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41" name="Picture 3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5467708"/>
              <a:ext cx="1220787" cy="845442"/>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2" name="フローチャート : 直接アクセス記憶 41"/>
            <p:cNvSpPr/>
            <p:nvPr/>
          </p:nvSpPr>
          <p:spPr bwMode="auto">
            <a:xfrm>
              <a:off x="1122576" y="4716145"/>
              <a:ext cx="450761" cy="225022"/>
            </a:xfrm>
            <a:prstGeom prst="flowChartMagneticDrum">
              <a:avLst/>
            </a:prstGeom>
            <a:solidFill>
              <a:srgbClr val="66FFFF"/>
            </a:solidFill>
            <a:ln w="19050" cap="flat" cmpd="sng" algn="ctr">
              <a:solidFill>
                <a:srgbClr val="0000FF"/>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spAutoFit/>
            </a:bodyPr>
            <a:lstStyle/>
            <a:p>
              <a:pPr algn="ctr" fontAlgn="base">
                <a:lnSpc>
                  <a:spcPct val="90000"/>
                </a:lnSpc>
                <a:spcBef>
                  <a:spcPct val="50000"/>
                </a:spcBef>
                <a:spcAft>
                  <a:spcPct val="0"/>
                </a:spcAft>
                <a:defRPr/>
              </a:pPr>
              <a:endParaRPr kumimoji="0" lang="ja-JP" altLang="en-US" sz="2000" kern="0">
                <a:solidFill>
                  <a:srgbClr val="000000"/>
                </a:solidFill>
                <a:effectLst>
                  <a:outerShdw blurRad="38100" dist="38100" dir="2700000" algn="tl">
                    <a:srgbClr val="000000">
                      <a:alpha val="43137"/>
                    </a:srgbClr>
                  </a:outerShdw>
                </a:effectLst>
                <a:latin typeface="Times New Roman" pitchFamily="18" charset="0"/>
              </a:endParaRPr>
            </a:p>
          </p:txBody>
        </p:sp>
        <p:sp>
          <p:nvSpPr>
            <p:cNvPr id="43" name="直方体 42"/>
            <p:cNvSpPr/>
            <p:nvPr/>
          </p:nvSpPr>
          <p:spPr bwMode="auto">
            <a:xfrm>
              <a:off x="1772961" y="4608910"/>
              <a:ext cx="618186" cy="439493"/>
            </a:xfrm>
            <a:prstGeom prst="cube">
              <a:avLst/>
            </a:prstGeom>
            <a:solidFill>
              <a:srgbClr val="66FFFF"/>
            </a:solidFill>
            <a:ln w="19050" cap="flat" cmpd="sng" algn="ctr">
              <a:solidFill>
                <a:srgbClr val="0000FF"/>
              </a:solidFill>
              <a:prstDash val="solid"/>
              <a:round/>
              <a:headEnd type="none" w="med" len="med"/>
              <a:tailEnd type="triangle" w="lg" len="lg"/>
            </a:ln>
            <a:effectLst/>
            <a:extLst/>
          </p:spPr>
          <p:txBody>
            <a:bodyPr vert="horz" wrap="square" lIns="91440" tIns="45720" rIns="91440" bIns="45720" numCol="1" rtlCol="0" anchor="t" anchorCtr="0" compatLnSpc="1">
              <a:prstTxWarp prst="textNoShape">
                <a:avLst/>
              </a:prstTxWarp>
              <a:spAutoFit/>
            </a:bodyPr>
            <a:lstStyle/>
            <a:p>
              <a:pPr algn="ctr" fontAlgn="base">
                <a:lnSpc>
                  <a:spcPct val="90000"/>
                </a:lnSpc>
                <a:spcBef>
                  <a:spcPct val="50000"/>
                </a:spcBef>
                <a:spcAft>
                  <a:spcPct val="0"/>
                </a:spcAft>
                <a:defRPr/>
              </a:pPr>
              <a:endParaRPr kumimoji="0" lang="ja-JP" altLang="en-US" sz="2000" kern="0">
                <a:solidFill>
                  <a:srgbClr val="000000"/>
                </a:solidFill>
                <a:effectLst>
                  <a:outerShdw blurRad="38100" dist="38100" dir="2700000" algn="tl">
                    <a:srgbClr val="000000">
                      <a:alpha val="43137"/>
                    </a:srgbClr>
                  </a:outerShdw>
                </a:effectLst>
                <a:latin typeface="Times New Roman" pitchFamily="18" charset="0"/>
              </a:endParaRPr>
            </a:p>
          </p:txBody>
        </p:sp>
        <p:sp>
          <p:nvSpPr>
            <p:cNvPr id="44" name="フローチャート : 書類 43"/>
            <p:cNvSpPr/>
            <p:nvPr/>
          </p:nvSpPr>
          <p:spPr bwMode="auto">
            <a:xfrm>
              <a:off x="2727093" y="4608910"/>
              <a:ext cx="823152" cy="460310"/>
            </a:xfrm>
            <a:prstGeom prst="flowChartDocument">
              <a:avLst/>
            </a:prstGeom>
            <a:solidFill>
              <a:srgbClr val="66FFFF"/>
            </a:solidFill>
            <a:ln w="19050" cap="flat" cmpd="sng" algn="ctr">
              <a:solidFill>
                <a:srgbClr val="0000FF"/>
              </a:solidFill>
              <a:prstDash val="solid"/>
              <a:round/>
              <a:headEnd type="none" w="med" len="med"/>
              <a:tailEnd type="triangle" w="lg" len="lg"/>
            </a:ln>
            <a:effectLst/>
            <a:extLst/>
          </p:spPr>
          <p:txBody>
            <a:bodyPr vert="horz" wrap="square" lIns="91440" tIns="45720" rIns="91440" bIns="45720" numCol="1" rtlCol="0" anchor="t" anchorCtr="0" compatLnSpc="1">
              <a:prstTxWarp prst="textNoShape">
                <a:avLst/>
              </a:prstTxWarp>
              <a:spAutoFit/>
            </a:bodyPr>
            <a:lstStyle/>
            <a:p>
              <a:pPr algn="ctr" fontAlgn="base">
                <a:lnSpc>
                  <a:spcPct val="90000"/>
                </a:lnSpc>
                <a:spcBef>
                  <a:spcPct val="50000"/>
                </a:spcBef>
                <a:spcAft>
                  <a:spcPct val="0"/>
                </a:spcAft>
                <a:defRPr/>
              </a:pPr>
              <a:endParaRPr kumimoji="0" lang="ja-JP" altLang="en-US" sz="2000" kern="0">
                <a:solidFill>
                  <a:srgbClr val="000000"/>
                </a:solidFill>
                <a:effectLst>
                  <a:outerShdw blurRad="38100" dist="38100" dir="2700000" algn="tl">
                    <a:srgbClr val="000000">
                      <a:alpha val="43137"/>
                    </a:srgbClr>
                  </a:outerShdw>
                </a:effectLst>
                <a:latin typeface="Times New Roman" pitchFamily="18" charset="0"/>
              </a:endParaRPr>
            </a:p>
          </p:txBody>
        </p:sp>
        <p:cxnSp>
          <p:nvCxnSpPr>
            <p:cNvPr id="45" name="直線矢印コネクタ 44"/>
            <p:cNvCxnSpPr>
              <a:stCxn id="42" idx="4"/>
            </p:cNvCxnSpPr>
            <p:nvPr/>
          </p:nvCxnSpPr>
          <p:spPr bwMode="auto">
            <a:xfrm>
              <a:off x="1573337" y="4828656"/>
              <a:ext cx="392806" cy="0"/>
            </a:xfrm>
            <a:prstGeom prst="straightConnector1">
              <a:avLst/>
            </a:prstGeom>
            <a:solidFill>
              <a:srgbClr val="000000"/>
            </a:solidFill>
            <a:ln w="38100" cap="flat" cmpd="sng" algn="ctr">
              <a:solidFill>
                <a:srgbClr val="C71444"/>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6" name="直線矢印コネクタ 45"/>
            <p:cNvCxnSpPr/>
            <p:nvPr/>
          </p:nvCxnSpPr>
          <p:spPr bwMode="auto">
            <a:xfrm>
              <a:off x="2391147" y="4828656"/>
              <a:ext cx="392806" cy="0"/>
            </a:xfrm>
            <a:prstGeom prst="straightConnector1">
              <a:avLst/>
            </a:prstGeom>
            <a:solidFill>
              <a:srgbClr val="000000"/>
            </a:solidFill>
            <a:ln w="38100" cap="flat" cmpd="sng" algn="ctr">
              <a:solidFill>
                <a:srgbClr val="C71444"/>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7" name="フローチャート : 直接アクセス記憶 46"/>
            <p:cNvSpPr/>
            <p:nvPr/>
          </p:nvSpPr>
          <p:spPr bwMode="auto">
            <a:xfrm>
              <a:off x="1122576" y="6190230"/>
              <a:ext cx="450761" cy="225022"/>
            </a:xfrm>
            <a:prstGeom prst="flowChartMagneticDrum">
              <a:avLst/>
            </a:prstGeom>
            <a:solidFill>
              <a:srgbClr val="FFFF00"/>
            </a:solidFill>
            <a:ln w="19050"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spAutoFit/>
            </a:bodyPr>
            <a:lstStyle/>
            <a:p>
              <a:pPr algn="ctr" fontAlgn="base">
                <a:lnSpc>
                  <a:spcPct val="90000"/>
                </a:lnSpc>
                <a:spcBef>
                  <a:spcPct val="50000"/>
                </a:spcBef>
                <a:spcAft>
                  <a:spcPct val="0"/>
                </a:spcAft>
                <a:defRPr/>
              </a:pPr>
              <a:endParaRPr kumimoji="0" lang="ja-JP" altLang="en-US" sz="2000" kern="0">
                <a:solidFill>
                  <a:srgbClr val="000000"/>
                </a:solidFill>
                <a:effectLst>
                  <a:outerShdw blurRad="38100" dist="38100" dir="2700000" algn="tl">
                    <a:srgbClr val="000000">
                      <a:alpha val="43137"/>
                    </a:srgbClr>
                  </a:outerShdw>
                </a:effectLst>
                <a:latin typeface="Times New Roman" pitchFamily="18" charset="0"/>
              </a:endParaRPr>
            </a:p>
          </p:txBody>
        </p:sp>
        <p:sp>
          <p:nvSpPr>
            <p:cNvPr id="48" name="直方体 47"/>
            <p:cNvSpPr/>
            <p:nvPr/>
          </p:nvSpPr>
          <p:spPr bwMode="auto">
            <a:xfrm>
              <a:off x="1772961" y="6082995"/>
              <a:ext cx="618186" cy="439493"/>
            </a:xfrm>
            <a:prstGeom prst="cube">
              <a:avLst/>
            </a:prstGeom>
            <a:solidFill>
              <a:srgbClr val="FFFF00"/>
            </a:solidFill>
            <a:ln w="19050" cap="flat" cmpd="sng" algn="ctr">
              <a:solidFill>
                <a:srgbClr val="C00000"/>
              </a:solidFill>
              <a:prstDash val="solid"/>
              <a:round/>
              <a:headEnd type="none" w="med" len="med"/>
              <a:tailEnd type="triangle" w="lg" len="lg"/>
            </a:ln>
            <a:effectLst/>
            <a:extLst/>
          </p:spPr>
          <p:txBody>
            <a:bodyPr vert="horz" wrap="square" lIns="91440" tIns="45720" rIns="91440" bIns="45720" numCol="1" rtlCol="0" anchor="t" anchorCtr="0" compatLnSpc="1">
              <a:prstTxWarp prst="textNoShape">
                <a:avLst/>
              </a:prstTxWarp>
              <a:spAutoFit/>
            </a:bodyPr>
            <a:lstStyle/>
            <a:p>
              <a:pPr algn="ctr" fontAlgn="base">
                <a:lnSpc>
                  <a:spcPct val="90000"/>
                </a:lnSpc>
                <a:spcBef>
                  <a:spcPct val="50000"/>
                </a:spcBef>
                <a:spcAft>
                  <a:spcPct val="0"/>
                </a:spcAft>
                <a:defRPr/>
              </a:pPr>
              <a:endParaRPr kumimoji="0" lang="ja-JP" altLang="en-US" sz="2000" kern="0">
                <a:solidFill>
                  <a:srgbClr val="000000"/>
                </a:solidFill>
                <a:effectLst>
                  <a:outerShdw blurRad="38100" dist="38100" dir="2700000" algn="tl">
                    <a:srgbClr val="000000">
                      <a:alpha val="43137"/>
                    </a:srgbClr>
                  </a:outerShdw>
                </a:effectLst>
                <a:latin typeface="Times New Roman" pitchFamily="18" charset="0"/>
              </a:endParaRPr>
            </a:p>
          </p:txBody>
        </p:sp>
        <p:sp>
          <p:nvSpPr>
            <p:cNvPr id="49" name="フローチャート : 書類 48"/>
            <p:cNvSpPr/>
            <p:nvPr/>
          </p:nvSpPr>
          <p:spPr bwMode="auto">
            <a:xfrm>
              <a:off x="2727093" y="6082995"/>
              <a:ext cx="823152" cy="460310"/>
            </a:xfrm>
            <a:prstGeom prst="flowChartDocument">
              <a:avLst/>
            </a:prstGeom>
            <a:solidFill>
              <a:srgbClr val="FFFF00"/>
            </a:solidFill>
            <a:ln w="19050" cap="flat" cmpd="sng" algn="ctr">
              <a:solidFill>
                <a:srgbClr val="C00000"/>
              </a:solidFill>
              <a:prstDash val="solid"/>
              <a:round/>
              <a:headEnd type="none" w="med" len="med"/>
              <a:tailEnd type="triangle" w="lg" len="lg"/>
            </a:ln>
            <a:effectLst/>
            <a:extLst/>
          </p:spPr>
          <p:txBody>
            <a:bodyPr vert="horz" wrap="square" lIns="91440" tIns="45720" rIns="91440" bIns="45720" numCol="1" rtlCol="0" anchor="t" anchorCtr="0" compatLnSpc="1">
              <a:prstTxWarp prst="textNoShape">
                <a:avLst/>
              </a:prstTxWarp>
              <a:spAutoFit/>
            </a:bodyPr>
            <a:lstStyle/>
            <a:p>
              <a:pPr algn="ctr" fontAlgn="base">
                <a:lnSpc>
                  <a:spcPct val="90000"/>
                </a:lnSpc>
                <a:spcBef>
                  <a:spcPct val="50000"/>
                </a:spcBef>
                <a:spcAft>
                  <a:spcPct val="0"/>
                </a:spcAft>
                <a:defRPr/>
              </a:pPr>
              <a:endParaRPr kumimoji="0" lang="ja-JP" altLang="en-US" sz="2000" kern="0">
                <a:solidFill>
                  <a:srgbClr val="000000"/>
                </a:solidFill>
                <a:effectLst>
                  <a:outerShdw blurRad="38100" dist="38100" dir="2700000" algn="tl">
                    <a:srgbClr val="000000">
                      <a:alpha val="43137"/>
                    </a:srgbClr>
                  </a:outerShdw>
                </a:effectLst>
                <a:latin typeface="Times New Roman" pitchFamily="18" charset="0"/>
              </a:endParaRPr>
            </a:p>
          </p:txBody>
        </p:sp>
        <p:cxnSp>
          <p:nvCxnSpPr>
            <p:cNvPr id="50" name="直線矢印コネクタ 49"/>
            <p:cNvCxnSpPr>
              <a:stCxn id="47" idx="4"/>
            </p:cNvCxnSpPr>
            <p:nvPr/>
          </p:nvCxnSpPr>
          <p:spPr bwMode="auto">
            <a:xfrm>
              <a:off x="1573337" y="6302742"/>
              <a:ext cx="392806" cy="0"/>
            </a:xfrm>
            <a:prstGeom prst="straightConnector1">
              <a:avLst/>
            </a:prstGeom>
            <a:solidFill>
              <a:srgbClr val="000000"/>
            </a:solidFill>
            <a:ln w="38100" cap="flat" cmpd="sng" algn="ctr">
              <a:solidFill>
                <a:srgbClr val="C71444"/>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1" name="直線矢印コネクタ 50"/>
            <p:cNvCxnSpPr/>
            <p:nvPr/>
          </p:nvCxnSpPr>
          <p:spPr bwMode="auto">
            <a:xfrm>
              <a:off x="2391147" y="6302742"/>
              <a:ext cx="392806" cy="0"/>
            </a:xfrm>
            <a:prstGeom prst="straightConnector1">
              <a:avLst/>
            </a:prstGeom>
            <a:solidFill>
              <a:srgbClr val="000000"/>
            </a:solidFill>
            <a:ln w="38100" cap="flat" cmpd="sng" algn="ctr">
              <a:solidFill>
                <a:srgbClr val="C71444"/>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2" name="直線コネクタ 51"/>
            <p:cNvCxnSpPr/>
            <p:nvPr/>
          </p:nvCxnSpPr>
          <p:spPr bwMode="auto">
            <a:xfrm>
              <a:off x="2086019" y="4907308"/>
              <a:ext cx="8825" cy="1228269"/>
            </a:xfrm>
            <a:prstGeom prst="line">
              <a:avLst/>
            </a:prstGeom>
            <a:solidFill>
              <a:srgbClr val="000000"/>
            </a:solidFill>
            <a:ln w="38100" cap="flat" cmpd="sng" algn="ctr">
              <a:solidFill>
                <a:srgbClr val="C71444"/>
              </a:solidFill>
              <a:prstDash val="sysDash"/>
              <a:round/>
              <a:headEnd type="none" w="med" len="me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3" name="テキスト ボックス 52"/>
            <p:cNvSpPr txBox="1"/>
            <p:nvPr/>
          </p:nvSpPr>
          <p:spPr>
            <a:xfrm>
              <a:off x="983870" y="4280746"/>
              <a:ext cx="898003" cy="338554"/>
            </a:xfrm>
            <a:prstGeom prst="rect">
              <a:avLst/>
            </a:prstGeom>
            <a:noFill/>
          </p:spPr>
          <p:txBody>
            <a:bodyPr wrap="none" rtlCol="0">
              <a:spAutoFit/>
            </a:bodyPr>
            <a:lstStyle/>
            <a:p>
              <a:pPr algn="ctr" fontAlgn="base">
                <a:spcBef>
                  <a:spcPct val="0"/>
                </a:spcBef>
                <a:spcAft>
                  <a:spcPct val="0"/>
                </a:spcAft>
                <a:defRPr/>
              </a:pPr>
              <a:r>
                <a:rPr kumimoji="0" lang="en-US" altLang="ja-JP" sz="1600" kern="0" dirty="0">
                  <a:solidFill>
                    <a:srgbClr val="000000"/>
                  </a:solidFill>
                  <a:latin typeface="Verdana" pitchFamily="34" charset="0"/>
                  <a:ea typeface="HGS創英角ｺﾞｼｯｸUB" pitchFamily="50" charset="-128"/>
                </a:rPr>
                <a:t>Sensor</a:t>
              </a:r>
              <a:endParaRPr kumimoji="0" lang="ja-JP" altLang="en-US" sz="1600" kern="0" dirty="0">
                <a:solidFill>
                  <a:srgbClr val="000000"/>
                </a:solidFill>
                <a:latin typeface="Verdana" pitchFamily="34" charset="0"/>
                <a:ea typeface="HGS創英角ｺﾞｼｯｸUB" pitchFamily="50" charset="-128"/>
              </a:endParaRPr>
            </a:p>
          </p:txBody>
        </p:sp>
        <p:sp>
          <p:nvSpPr>
            <p:cNvPr id="54" name="テキスト ボックス 53"/>
            <p:cNvSpPr txBox="1"/>
            <p:nvPr/>
          </p:nvSpPr>
          <p:spPr>
            <a:xfrm>
              <a:off x="1307508" y="3982259"/>
              <a:ext cx="1447832" cy="338554"/>
            </a:xfrm>
            <a:prstGeom prst="rect">
              <a:avLst/>
            </a:prstGeom>
            <a:noFill/>
          </p:spPr>
          <p:txBody>
            <a:bodyPr wrap="none" rtlCol="0">
              <a:spAutoFit/>
            </a:bodyPr>
            <a:lstStyle/>
            <a:p>
              <a:pPr algn="ctr" fontAlgn="base">
                <a:spcBef>
                  <a:spcPct val="0"/>
                </a:spcBef>
                <a:spcAft>
                  <a:spcPct val="0"/>
                </a:spcAft>
                <a:defRPr/>
              </a:pPr>
              <a:r>
                <a:rPr kumimoji="0" lang="en-US" altLang="ja-JP" sz="1600" kern="0" dirty="0">
                  <a:solidFill>
                    <a:srgbClr val="000000"/>
                  </a:solidFill>
                  <a:latin typeface="Verdana" pitchFamily="34" charset="0"/>
                  <a:ea typeface="HGS創英角ｺﾞｼｯｸUB" pitchFamily="50" charset="-128"/>
                </a:rPr>
                <a:t>Data</a:t>
              </a:r>
              <a:r>
                <a:rPr kumimoji="0" lang="ja-JP" altLang="en-US" sz="1600" kern="0" dirty="0">
                  <a:solidFill>
                    <a:srgbClr val="000000"/>
                  </a:solidFill>
                  <a:latin typeface="Verdana" pitchFamily="34" charset="0"/>
                  <a:ea typeface="HGS創英角ｺﾞｼｯｸUB" pitchFamily="50" charset="-128"/>
                </a:rPr>
                <a:t> </a:t>
              </a:r>
              <a:r>
                <a:rPr kumimoji="0" lang="en-US" altLang="ja-JP" sz="1600" kern="0" dirty="0">
                  <a:solidFill>
                    <a:srgbClr val="000000"/>
                  </a:solidFill>
                  <a:latin typeface="Verdana" pitchFamily="34" charset="0"/>
                  <a:ea typeface="HGS創英角ｺﾞｼｯｸUB" pitchFamily="50" charset="-128"/>
                </a:rPr>
                <a:t>Logger</a:t>
              </a:r>
              <a:endParaRPr kumimoji="0" lang="ja-JP" altLang="en-US" sz="1600" kern="0" dirty="0">
                <a:solidFill>
                  <a:srgbClr val="000000"/>
                </a:solidFill>
                <a:latin typeface="Verdana" pitchFamily="34" charset="0"/>
                <a:ea typeface="HGS創英角ｺﾞｼｯｸUB" pitchFamily="50" charset="-128"/>
              </a:endParaRPr>
            </a:p>
          </p:txBody>
        </p:sp>
        <p:sp>
          <p:nvSpPr>
            <p:cNvPr id="55" name="テキスト ボックス 54"/>
            <p:cNvSpPr txBox="1"/>
            <p:nvPr/>
          </p:nvSpPr>
          <p:spPr>
            <a:xfrm>
              <a:off x="2726383" y="3988358"/>
              <a:ext cx="1176925" cy="584775"/>
            </a:xfrm>
            <a:prstGeom prst="rect">
              <a:avLst/>
            </a:prstGeom>
            <a:noFill/>
          </p:spPr>
          <p:txBody>
            <a:bodyPr wrap="none" rtlCol="0">
              <a:spAutoFit/>
            </a:bodyPr>
            <a:lstStyle/>
            <a:p>
              <a:pPr algn="ctr" fontAlgn="base">
                <a:spcBef>
                  <a:spcPct val="0"/>
                </a:spcBef>
                <a:spcAft>
                  <a:spcPct val="0"/>
                </a:spcAft>
                <a:defRPr/>
              </a:pPr>
              <a:r>
                <a:rPr kumimoji="0" lang="en-US" altLang="ja-JP" sz="1600" kern="0" dirty="0">
                  <a:solidFill>
                    <a:srgbClr val="000000"/>
                  </a:solidFill>
                  <a:latin typeface="Verdana" pitchFamily="34" charset="0"/>
                  <a:ea typeface="HGS創英角ｺﾞｼｯｸUB" pitchFamily="50" charset="-128"/>
                </a:rPr>
                <a:t>Diagnosis</a:t>
              </a:r>
            </a:p>
            <a:p>
              <a:pPr algn="ctr" fontAlgn="base">
                <a:spcBef>
                  <a:spcPct val="0"/>
                </a:spcBef>
                <a:spcAft>
                  <a:spcPct val="0"/>
                </a:spcAft>
                <a:defRPr/>
              </a:pPr>
              <a:r>
                <a:rPr kumimoji="0" lang="en-US" altLang="ja-JP" sz="1600" kern="0" dirty="0">
                  <a:solidFill>
                    <a:srgbClr val="000000"/>
                  </a:solidFill>
                  <a:latin typeface="Verdana" pitchFamily="34" charset="0"/>
                  <a:ea typeface="HGS創英角ｺﾞｼｯｸUB" pitchFamily="50" charset="-128"/>
                </a:rPr>
                <a:t>Logic</a:t>
              </a:r>
              <a:endParaRPr kumimoji="0" lang="ja-JP" altLang="en-US" sz="1600" kern="0" dirty="0">
                <a:solidFill>
                  <a:srgbClr val="000000"/>
                </a:solidFill>
                <a:latin typeface="Verdana" pitchFamily="34" charset="0"/>
                <a:ea typeface="HGS創英角ｺﾞｼｯｸUB" pitchFamily="50" charset="-128"/>
              </a:endParaRPr>
            </a:p>
          </p:txBody>
        </p:sp>
        <p:sp>
          <p:nvSpPr>
            <p:cNvPr id="56" name="角丸四角形 55"/>
            <p:cNvSpPr/>
            <p:nvPr/>
          </p:nvSpPr>
          <p:spPr>
            <a:xfrm rot="20796249">
              <a:off x="1683455" y="5288717"/>
              <a:ext cx="2702991" cy="357981"/>
            </a:xfrm>
            <a:prstGeom prst="roundRect">
              <a:avLst/>
            </a:prstGeom>
            <a:gradFill rotWithShape="1">
              <a:gsLst>
                <a:gs pos="0">
                  <a:srgbClr val="F5C040">
                    <a:tint val="96000"/>
                    <a:satMod val="120000"/>
                    <a:lumMod val="120000"/>
                  </a:srgbClr>
                </a:gs>
                <a:gs pos="100000">
                  <a:srgbClr val="F5C040">
                    <a:shade val="89000"/>
                    <a:lumMod val="90000"/>
                  </a:srgbClr>
                </a:gs>
              </a:gsLst>
              <a:lin ang="5400000" scaled="0"/>
            </a:gradFill>
            <a:ln>
              <a:noFill/>
            </a:ln>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rgbClr val="F5C040">
                  <a:shade val="25000"/>
                  <a:satMod val="180000"/>
                </a:srgbClr>
              </a:contourClr>
            </a:sp3d>
          </p:spPr>
          <p:txBody>
            <a:bodyPr rtlCol="0" anchor="ctr"/>
            <a:lstStyle/>
            <a:p>
              <a:pPr algn="ctr">
                <a:defRPr/>
              </a:pPr>
              <a:r>
                <a:rPr kumimoji="0" lang="en-US" altLang="ja-JP" sz="2400" b="1" kern="0" dirty="0">
                  <a:solidFill>
                    <a:prstClr val="black"/>
                  </a:solidFill>
                  <a:latin typeface="Candara"/>
                  <a:ea typeface="HGP明朝E"/>
                </a:rPr>
                <a:t>Individual system</a:t>
              </a:r>
            </a:p>
          </p:txBody>
        </p:sp>
      </p:grpSp>
      <p:sp>
        <p:nvSpPr>
          <p:cNvPr id="57" name="AutoShape 48"/>
          <p:cNvSpPr>
            <a:spLocks/>
          </p:cNvSpPr>
          <p:nvPr/>
        </p:nvSpPr>
        <p:spPr bwMode="auto">
          <a:xfrm rot="16200000">
            <a:off x="4929679" y="608385"/>
            <a:ext cx="518818" cy="5266426"/>
          </a:xfrm>
          <a:prstGeom prst="rightBrace">
            <a:avLst>
              <a:gd name="adj1" fmla="val 93245"/>
              <a:gd name="adj2" fmla="val 50000"/>
            </a:avLst>
          </a:prstGeom>
          <a:noFill/>
          <a:ln w="38100">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noAutofit/>
          </a:bodyPr>
          <a:lstStyle/>
          <a:p>
            <a:pPr algn="ctr" fontAlgn="base">
              <a:lnSpc>
                <a:spcPct val="90000"/>
              </a:lnSpc>
              <a:spcBef>
                <a:spcPct val="50000"/>
              </a:spcBef>
              <a:spcAft>
                <a:spcPct val="0"/>
              </a:spcAft>
              <a:defRPr/>
            </a:pPr>
            <a:endParaRPr lang="ja-JP" altLang="en-US" sz="2000">
              <a:solidFill>
                <a:srgbClr val="000000"/>
              </a:solidFill>
              <a:effectLst>
                <a:outerShdw blurRad="38100" dist="38100" dir="2700000" algn="tl">
                  <a:srgbClr val="000000">
                    <a:alpha val="43137"/>
                  </a:srgbClr>
                </a:outerShdw>
              </a:effectLst>
              <a:latin typeface="Times New Roman" pitchFamily="18" charset="0"/>
            </a:endParaRPr>
          </a:p>
        </p:txBody>
      </p:sp>
      <p:sp>
        <p:nvSpPr>
          <p:cNvPr id="58" name="Text Box 51"/>
          <p:cNvSpPr txBox="1">
            <a:spLocks noChangeArrowheads="1"/>
          </p:cNvSpPr>
          <p:nvPr/>
        </p:nvSpPr>
        <p:spPr bwMode="auto">
          <a:xfrm>
            <a:off x="4659312" y="2627620"/>
            <a:ext cx="2658100" cy="369332"/>
          </a:xfrm>
          <a:prstGeom prst="rect">
            <a:avLst/>
          </a:prstGeom>
          <a:solidFill>
            <a:srgbClr val="FFFF00"/>
          </a:solidFill>
          <a:ln>
            <a:noFill/>
          </a:ln>
          <a:effectLst/>
          <a:extLst>
            <a:ext uri="{91240B29-F687-4f45-9708-019B960494DF}">
              <a14:hiddenLine xmlns:a14="http://schemas.microsoft.com/office/drawing/2010/main" w="12700" algn="ctr">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lnSpc>
                <a:spcPct val="90000"/>
              </a:lnSpc>
              <a:spcBef>
                <a:spcPct val="50000"/>
              </a:spcBef>
              <a:spcAft>
                <a:spcPct val="0"/>
              </a:spcAft>
              <a:defRPr/>
            </a:pPr>
            <a:r>
              <a:rPr lang="en-US" altLang="ja-JP" sz="2000" dirty="0">
                <a:solidFill>
                  <a:srgbClr val="000000"/>
                </a:solidFill>
                <a:effectLst>
                  <a:outerShdw blurRad="38100" dist="38100" dir="2700000" algn="tl">
                    <a:srgbClr val="FFFFFF"/>
                  </a:outerShdw>
                </a:effectLst>
                <a:latin typeface="Times New Roman" pitchFamily="18" charset="0"/>
              </a:rPr>
              <a:t>&lt; No Countermeasure</a:t>
            </a:r>
            <a:r>
              <a:rPr lang="ja-JP" altLang="en-US" sz="2000" dirty="0">
                <a:solidFill>
                  <a:srgbClr val="000000"/>
                </a:solidFill>
                <a:effectLst>
                  <a:outerShdw blurRad="38100" dist="38100" dir="2700000" algn="tl">
                    <a:srgbClr val="FFFFFF"/>
                  </a:outerShdw>
                </a:effectLst>
                <a:latin typeface="Times New Roman" pitchFamily="18" charset="0"/>
              </a:rPr>
              <a:t> </a:t>
            </a:r>
            <a:r>
              <a:rPr lang="en-US" altLang="ja-JP" sz="2000" dirty="0">
                <a:solidFill>
                  <a:srgbClr val="000000"/>
                </a:solidFill>
                <a:effectLst>
                  <a:outerShdw blurRad="38100" dist="38100" dir="2700000" algn="tl">
                    <a:srgbClr val="FFFFFF"/>
                  </a:outerShdw>
                </a:effectLst>
                <a:latin typeface="Times New Roman" pitchFamily="18" charset="0"/>
              </a:rPr>
              <a:t>&gt;</a:t>
            </a:r>
          </a:p>
        </p:txBody>
      </p:sp>
      <p:sp>
        <p:nvSpPr>
          <p:cNvPr id="59" name="角丸四角形 58"/>
          <p:cNvSpPr/>
          <p:nvPr/>
        </p:nvSpPr>
        <p:spPr bwMode="auto">
          <a:xfrm>
            <a:off x="6933028" y="5101746"/>
            <a:ext cx="502815" cy="352914"/>
          </a:xfrm>
          <a:prstGeom prst="roundRect">
            <a:avLst/>
          </a:prstGeom>
          <a:ln>
            <a:headEnd type="none" w="sm" len="sm"/>
            <a:tailEnd type="none" w="sm" len="sm"/>
          </a:ln>
          <a:extLst/>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smtClean="0">
              <a:ln>
                <a:noFill/>
              </a:ln>
              <a:solidFill>
                <a:schemeClr val="tx1"/>
              </a:solidFill>
              <a:effectLst/>
              <a:latin typeface="Arial" charset="0"/>
              <a:ea typeface="ＭＳ Ｐゴシック" charset="-128"/>
            </a:endParaRPr>
          </a:p>
        </p:txBody>
      </p:sp>
      <p:sp>
        <p:nvSpPr>
          <p:cNvPr id="60" name="上矢印 59"/>
          <p:cNvSpPr/>
          <p:nvPr/>
        </p:nvSpPr>
        <p:spPr bwMode="auto">
          <a:xfrm rot="5400000">
            <a:off x="4401854" y="5107599"/>
            <a:ext cx="860118" cy="699968"/>
          </a:xfrm>
          <a:prstGeom prst="upArrow">
            <a:avLst>
              <a:gd name="adj1" fmla="val 43355"/>
              <a:gd name="adj2" fmla="val 77182"/>
            </a:avLst>
          </a:prstGeom>
          <a:ln>
            <a:headEnd type="none" w="sm" len="sm"/>
            <a:tailEnd type="none" w="sm" len="sm"/>
          </a:ln>
          <a:extLst/>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3600" b="0" i="0" u="none" strike="noStrike" cap="none" normalizeH="0" baseline="0" dirty="0" smtClean="0">
              <a:ln>
                <a:noFill/>
              </a:ln>
              <a:solidFill>
                <a:schemeClr val="bg1"/>
              </a:solidFill>
              <a:effectLst/>
              <a:latin typeface="Arial" charset="0"/>
              <a:ea typeface="ＭＳ Ｐゴシック" charset="-128"/>
            </a:endParaRPr>
          </a:p>
        </p:txBody>
      </p:sp>
      <p:pic>
        <p:nvPicPr>
          <p:cNvPr id="61" name="Picture 3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98677" y="4404511"/>
            <a:ext cx="610393" cy="748407"/>
          </a:xfrm>
          <a:prstGeom prst="rect">
            <a:avLst/>
          </a:prstGeom>
          <a:solidFill>
            <a:srgbClr val="66FFFF"/>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62" name="Picture 3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6876" y="5607894"/>
            <a:ext cx="1220787" cy="845442"/>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3" name="円/楕円 62"/>
          <p:cNvSpPr/>
          <p:nvPr/>
        </p:nvSpPr>
        <p:spPr bwMode="auto">
          <a:xfrm>
            <a:off x="5743507" y="4297476"/>
            <a:ext cx="105571" cy="107035"/>
          </a:xfrm>
          <a:prstGeom prst="ellipse">
            <a:avLst/>
          </a:prstGeom>
          <a:solidFill>
            <a:srgbClr val="FF0000"/>
          </a:solidFill>
          <a:ln w="12700" cap="flat" cmpd="sng" algn="ctr">
            <a:solidFill>
              <a:srgbClr val="FF0000"/>
            </a:solidFill>
            <a:prstDash val="solid"/>
            <a:round/>
            <a:headEnd type="none" w="sm" len="sm"/>
            <a:tailEnd type="none" w="sm" len="sm"/>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smtClean="0">
              <a:ln>
                <a:noFill/>
              </a:ln>
              <a:solidFill>
                <a:schemeClr val="tx1"/>
              </a:solidFill>
              <a:effectLst/>
              <a:latin typeface="Arial" charset="0"/>
              <a:ea typeface="ＭＳ Ｐゴシック" charset="-128"/>
            </a:endParaRPr>
          </a:p>
        </p:txBody>
      </p:sp>
      <p:sp>
        <p:nvSpPr>
          <p:cNvPr id="64" name="円/楕円 63"/>
          <p:cNvSpPr/>
          <p:nvPr/>
        </p:nvSpPr>
        <p:spPr bwMode="auto">
          <a:xfrm>
            <a:off x="6167059" y="4528899"/>
            <a:ext cx="105571" cy="107035"/>
          </a:xfrm>
          <a:prstGeom prst="ellipse">
            <a:avLst/>
          </a:prstGeom>
          <a:solidFill>
            <a:srgbClr val="FF0000"/>
          </a:solidFill>
          <a:ln w="12700" cap="flat" cmpd="sng" algn="ctr">
            <a:solidFill>
              <a:srgbClr val="FF0000"/>
            </a:solidFill>
            <a:prstDash val="solid"/>
            <a:round/>
            <a:headEnd type="none" w="sm" len="sm"/>
            <a:tailEnd type="none" w="sm" len="sm"/>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smtClean="0">
              <a:ln>
                <a:noFill/>
              </a:ln>
              <a:solidFill>
                <a:schemeClr val="tx1"/>
              </a:solidFill>
              <a:effectLst/>
              <a:latin typeface="Arial" charset="0"/>
              <a:ea typeface="ＭＳ Ｐゴシック" charset="-128"/>
            </a:endParaRPr>
          </a:p>
        </p:txBody>
      </p:sp>
      <p:sp>
        <p:nvSpPr>
          <p:cNvPr id="65" name="円/楕円 64"/>
          <p:cNvSpPr/>
          <p:nvPr/>
        </p:nvSpPr>
        <p:spPr bwMode="auto">
          <a:xfrm>
            <a:off x="5500705" y="4593925"/>
            <a:ext cx="105571" cy="107035"/>
          </a:xfrm>
          <a:prstGeom prst="ellipse">
            <a:avLst/>
          </a:prstGeom>
          <a:solidFill>
            <a:srgbClr val="FF0000"/>
          </a:solidFill>
          <a:ln w="12700" cap="flat" cmpd="sng" algn="ctr">
            <a:solidFill>
              <a:srgbClr val="FF0000"/>
            </a:solidFill>
            <a:prstDash val="solid"/>
            <a:round/>
            <a:headEnd type="none" w="sm" len="sm"/>
            <a:tailEnd type="none" w="sm" len="sm"/>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smtClean="0">
              <a:ln>
                <a:noFill/>
              </a:ln>
              <a:solidFill>
                <a:schemeClr val="tx1"/>
              </a:solidFill>
              <a:effectLst/>
              <a:latin typeface="Arial" charset="0"/>
              <a:ea typeface="ＭＳ Ｐゴシック" charset="-128"/>
            </a:endParaRPr>
          </a:p>
        </p:txBody>
      </p:sp>
      <p:sp>
        <p:nvSpPr>
          <p:cNvPr id="66" name="円/楕円 65"/>
          <p:cNvSpPr/>
          <p:nvPr/>
        </p:nvSpPr>
        <p:spPr bwMode="auto">
          <a:xfrm>
            <a:off x="6106335" y="4920489"/>
            <a:ext cx="105571" cy="107035"/>
          </a:xfrm>
          <a:prstGeom prst="ellipse">
            <a:avLst/>
          </a:prstGeom>
          <a:solidFill>
            <a:srgbClr val="FF0000"/>
          </a:solidFill>
          <a:ln w="12700" cap="flat" cmpd="sng" algn="ctr">
            <a:solidFill>
              <a:srgbClr val="FF0000"/>
            </a:solidFill>
            <a:prstDash val="solid"/>
            <a:round/>
            <a:headEnd type="none" w="sm" len="sm"/>
            <a:tailEnd type="none" w="sm" len="sm"/>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smtClean="0">
              <a:ln>
                <a:noFill/>
              </a:ln>
              <a:solidFill>
                <a:schemeClr val="tx1"/>
              </a:solidFill>
              <a:effectLst/>
              <a:latin typeface="Arial" charset="0"/>
              <a:ea typeface="ＭＳ Ｐゴシック" charset="-128"/>
            </a:endParaRPr>
          </a:p>
        </p:txBody>
      </p:sp>
      <p:sp>
        <p:nvSpPr>
          <p:cNvPr id="67" name="円/楕円 66"/>
          <p:cNvSpPr/>
          <p:nvPr/>
        </p:nvSpPr>
        <p:spPr bwMode="auto">
          <a:xfrm>
            <a:off x="5704152" y="5608702"/>
            <a:ext cx="105571" cy="107035"/>
          </a:xfrm>
          <a:prstGeom prst="ellipse">
            <a:avLst/>
          </a:prstGeom>
          <a:solidFill>
            <a:srgbClr val="FF0000"/>
          </a:solidFill>
          <a:ln w="12700" cap="flat" cmpd="sng" algn="ctr">
            <a:solidFill>
              <a:srgbClr val="FF0000"/>
            </a:solidFill>
            <a:prstDash val="solid"/>
            <a:round/>
            <a:headEnd type="none" w="sm" len="sm"/>
            <a:tailEnd type="none" w="sm" len="sm"/>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smtClean="0">
              <a:ln>
                <a:noFill/>
              </a:ln>
              <a:solidFill>
                <a:schemeClr val="tx1"/>
              </a:solidFill>
              <a:effectLst/>
              <a:latin typeface="Arial" charset="0"/>
              <a:ea typeface="ＭＳ Ｐゴシック" charset="-128"/>
            </a:endParaRPr>
          </a:p>
        </p:txBody>
      </p:sp>
      <p:sp>
        <p:nvSpPr>
          <p:cNvPr id="68" name="円/楕円 67"/>
          <p:cNvSpPr/>
          <p:nvPr/>
        </p:nvSpPr>
        <p:spPr bwMode="auto">
          <a:xfrm>
            <a:off x="5353315" y="6030615"/>
            <a:ext cx="105571" cy="107035"/>
          </a:xfrm>
          <a:prstGeom prst="ellipse">
            <a:avLst/>
          </a:prstGeom>
          <a:solidFill>
            <a:srgbClr val="FF0000"/>
          </a:solidFill>
          <a:ln w="12700" cap="flat" cmpd="sng" algn="ctr">
            <a:solidFill>
              <a:srgbClr val="FF0000"/>
            </a:solidFill>
            <a:prstDash val="solid"/>
            <a:round/>
            <a:headEnd type="none" w="sm" len="sm"/>
            <a:tailEnd type="none" w="sm" len="sm"/>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smtClean="0">
              <a:ln>
                <a:noFill/>
              </a:ln>
              <a:solidFill>
                <a:schemeClr val="tx1"/>
              </a:solidFill>
              <a:effectLst/>
              <a:latin typeface="Arial" charset="0"/>
              <a:ea typeface="ＭＳ Ｐゴシック" charset="-128"/>
            </a:endParaRPr>
          </a:p>
        </p:txBody>
      </p:sp>
      <p:sp>
        <p:nvSpPr>
          <p:cNvPr id="69" name="円/楕円 68"/>
          <p:cNvSpPr/>
          <p:nvPr/>
        </p:nvSpPr>
        <p:spPr bwMode="auto">
          <a:xfrm>
            <a:off x="5980778" y="6119883"/>
            <a:ext cx="105571" cy="107035"/>
          </a:xfrm>
          <a:prstGeom prst="ellipse">
            <a:avLst/>
          </a:prstGeom>
          <a:solidFill>
            <a:srgbClr val="FF0000"/>
          </a:solidFill>
          <a:ln w="12700" cap="flat" cmpd="sng" algn="ctr">
            <a:solidFill>
              <a:srgbClr val="FF0000"/>
            </a:solidFill>
            <a:prstDash val="solid"/>
            <a:round/>
            <a:headEnd type="none" w="sm" len="sm"/>
            <a:tailEnd type="none" w="sm" len="sm"/>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smtClean="0">
              <a:ln>
                <a:noFill/>
              </a:ln>
              <a:solidFill>
                <a:schemeClr val="tx1"/>
              </a:solidFill>
              <a:effectLst/>
              <a:latin typeface="Arial" charset="0"/>
              <a:ea typeface="ＭＳ Ｐゴシック" charset="-128"/>
            </a:endParaRPr>
          </a:p>
        </p:txBody>
      </p:sp>
      <p:sp>
        <p:nvSpPr>
          <p:cNvPr id="70" name="円/楕円 69"/>
          <p:cNvSpPr/>
          <p:nvPr/>
        </p:nvSpPr>
        <p:spPr bwMode="auto">
          <a:xfrm>
            <a:off x="6322487" y="5923580"/>
            <a:ext cx="105571" cy="107035"/>
          </a:xfrm>
          <a:prstGeom prst="ellipse">
            <a:avLst/>
          </a:prstGeom>
          <a:solidFill>
            <a:srgbClr val="FF0000"/>
          </a:solidFill>
          <a:ln w="12700" cap="flat" cmpd="sng" algn="ctr">
            <a:solidFill>
              <a:srgbClr val="FF0000"/>
            </a:solidFill>
            <a:prstDash val="solid"/>
            <a:round/>
            <a:headEnd type="none" w="sm" len="sm"/>
            <a:tailEnd type="none" w="sm" len="sm"/>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smtClean="0">
              <a:ln>
                <a:noFill/>
              </a:ln>
              <a:solidFill>
                <a:schemeClr val="tx1"/>
              </a:solidFill>
              <a:effectLst/>
              <a:latin typeface="Arial" charset="0"/>
              <a:ea typeface="ＭＳ Ｐゴシック" charset="-128"/>
            </a:endParaRPr>
          </a:p>
        </p:txBody>
      </p:sp>
      <p:sp>
        <p:nvSpPr>
          <p:cNvPr id="71" name="Freeform 28"/>
          <p:cNvSpPr>
            <a:spLocks/>
          </p:cNvSpPr>
          <p:nvPr/>
        </p:nvSpPr>
        <p:spPr bwMode="auto">
          <a:xfrm rot="19141169" flipH="1">
            <a:off x="6328879" y="4418228"/>
            <a:ext cx="594603" cy="328724"/>
          </a:xfrm>
          <a:custGeom>
            <a:avLst/>
            <a:gdLst>
              <a:gd name="T0" fmla="*/ 240 w 240"/>
              <a:gd name="T1" fmla="*/ 0 h 240"/>
              <a:gd name="T2" fmla="*/ 72 w 240"/>
              <a:gd name="T3" fmla="*/ 120 h 240"/>
              <a:gd name="T4" fmla="*/ 184 w 240"/>
              <a:gd name="T5" fmla="*/ 120 h 240"/>
              <a:gd name="T6" fmla="*/ 0 w 240"/>
              <a:gd name="T7" fmla="*/ 240 h 240"/>
              <a:gd name="T8" fmla="*/ 127 w 240"/>
              <a:gd name="T9" fmla="*/ 122 h 240"/>
              <a:gd name="T10" fmla="*/ 240 w 240"/>
              <a:gd name="T11" fmla="*/ 0 h 240"/>
            </a:gdLst>
            <a:ahLst/>
            <a:cxnLst>
              <a:cxn ang="0">
                <a:pos x="T0" y="T1"/>
              </a:cxn>
              <a:cxn ang="0">
                <a:pos x="T2" y="T3"/>
              </a:cxn>
              <a:cxn ang="0">
                <a:pos x="T4" y="T5"/>
              </a:cxn>
              <a:cxn ang="0">
                <a:pos x="T6" y="T7"/>
              </a:cxn>
              <a:cxn ang="0">
                <a:pos x="T8" y="T9"/>
              </a:cxn>
              <a:cxn ang="0">
                <a:pos x="T10" y="T11"/>
              </a:cxn>
            </a:cxnLst>
            <a:rect l="0" t="0" r="r" b="b"/>
            <a:pathLst>
              <a:path w="240" h="240">
                <a:moveTo>
                  <a:pt x="240" y="0"/>
                </a:moveTo>
                <a:lnTo>
                  <a:pt x="72" y="120"/>
                </a:lnTo>
                <a:lnTo>
                  <a:pt x="184" y="120"/>
                </a:lnTo>
                <a:lnTo>
                  <a:pt x="0" y="240"/>
                </a:lnTo>
                <a:lnTo>
                  <a:pt x="127" y="122"/>
                </a:lnTo>
                <a:lnTo>
                  <a:pt x="240" y="0"/>
                </a:lnTo>
                <a:close/>
              </a:path>
            </a:pathLst>
          </a:custGeom>
          <a:solidFill>
            <a:srgbClr val="FFFF00"/>
          </a:solidFill>
          <a:ln w="9525"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defTabSz="914400" eaLnBrk="1" fontAlgn="base" latinLnBrk="0" hangingPunct="1">
              <a:lnSpc>
                <a:spcPct val="90000"/>
              </a:lnSpc>
              <a:spcBef>
                <a:spcPct val="50000"/>
              </a:spcBef>
              <a:spcAft>
                <a:spcPct val="0"/>
              </a:spcAft>
              <a:buClrTx/>
              <a:buSzTx/>
              <a:buFontTx/>
              <a:buNone/>
              <a:tabLst/>
              <a:defRPr/>
            </a:pPr>
            <a:endParaRPr kumimoji="0" lang="ja-JP" altLang="en-US" sz="2000" b="0" i="0"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Times New Roman" pitchFamily="18" charset="0"/>
            </a:endParaRPr>
          </a:p>
        </p:txBody>
      </p:sp>
      <p:sp>
        <p:nvSpPr>
          <p:cNvPr id="72" name="Freeform 28"/>
          <p:cNvSpPr>
            <a:spLocks/>
          </p:cNvSpPr>
          <p:nvPr/>
        </p:nvSpPr>
        <p:spPr bwMode="auto">
          <a:xfrm rot="19141169" flipH="1">
            <a:off x="5924083" y="4087748"/>
            <a:ext cx="594603" cy="328724"/>
          </a:xfrm>
          <a:custGeom>
            <a:avLst/>
            <a:gdLst>
              <a:gd name="T0" fmla="*/ 240 w 240"/>
              <a:gd name="T1" fmla="*/ 0 h 240"/>
              <a:gd name="T2" fmla="*/ 72 w 240"/>
              <a:gd name="T3" fmla="*/ 120 h 240"/>
              <a:gd name="T4" fmla="*/ 184 w 240"/>
              <a:gd name="T5" fmla="*/ 120 h 240"/>
              <a:gd name="T6" fmla="*/ 0 w 240"/>
              <a:gd name="T7" fmla="*/ 240 h 240"/>
              <a:gd name="T8" fmla="*/ 127 w 240"/>
              <a:gd name="T9" fmla="*/ 122 h 240"/>
              <a:gd name="T10" fmla="*/ 240 w 240"/>
              <a:gd name="T11" fmla="*/ 0 h 240"/>
            </a:gdLst>
            <a:ahLst/>
            <a:cxnLst>
              <a:cxn ang="0">
                <a:pos x="T0" y="T1"/>
              </a:cxn>
              <a:cxn ang="0">
                <a:pos x="T2" y="T3"/>
              </a:cxn>
              <a:cxn ang="0">
                <a:pos x="T4" y="T5"/>
              </a:cxn>
              <a:cxn ang="0">
                <a:pos x="T6" y="T7"/>
              </a:cxn>
              <a:cxn ang="0">
                <a:pos x="T8" y="T9"/>
              </a:cxn>
              <a:cxn ang="0">
                <a:pos x="T10" y="T11"/>
              </a:cxn>
            </a:cxnLst>
            <a:rect l="0" t="0" r="r" b="b"/>
            <a:pathLst>
              <a:path w="240" h="240">
                <a:moveTo>
                  <a:pt x="240" y="0"/>
                </a:moveTo>
                <a:lnTo>
                  <a:pt x="72" y="120"/>
                </a:lnTo>
                <a:lnTo>
                  <a:pt x="184" y="120"/>
                </a:lnTo>
                <a:lnTo>
                  <a:pt x="0" y="240"/>
                </a:lnTo>
                <a:lnTo>
                  <a:pt x="127" y="122"/>
                </a:lnTo>
                <a:lnTo>
                  <a:pt x="240" y="0"/>
                </a:lnTo>
                <a:close/>
              </a:path>
            </a:pathLst>
          </a:custGeom>
          <a:solidFill>
            <a:srgbClr val="FFFF00"/>
          </a:solidFill>
          <a:ln w="9525"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defTabSz="914400" eaLnBrk="1" fontAlgn="base" latinLnBrk="0" hangingPunct="1">
              <a:lnSpc>
                <a:spcPct val="90000"/>
              </a:lnSpc>
              <a:spcBef>
                <a:spcPct val="50000"/>
              </a:spcBef>
              <a:spcAft>
                <a:spcPct val="0"/>
              </a:spcAft>
              <a:buClrTx/>
              <a:buSzTx/>
              <a:buFontTx/>
              <a:buNone/>
              <a:tabLst/>
              <a:defRPr/>
            </a:pPr>
            <a:endParaRPr kumimoji="0" lang="ja-JP" altLang="en-US" sz="2000" b="0" i="0"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Times New Roman" pitchFamily="18" charset="0"/>
            </a:endParaRPr>
          </a:p>
        </p:txBody>
      </p:sp>
      <p:sp>
        <p:nvSpPr>
          <p:cNvPr id="73" name="Freeform 28"/>
          <p:cNvSpPr>
            <a:spLocks/>
          </p:cNvSpPr>
          <p:nvPr/>
        </p:nvSpPr>
        <p:spPr bwMode="auto">
          <a:xfrm rot="19141169" flipH="1">
            <a:off x="6320502" y="4708104"/>
            <a:ext cx="594603" cy="328724"/>
          </a:xfrm>
          <a:custGeom>
            <a:avLst/>
            <a:gdLst>
              <a:gd name="T0" fmla="*/ 240 w 240"/>
              <a:gd name="T1" fmla="*/ 0 h 240"/>
              <a:gd name="T2" fmla="*/ 72 w 240"/>
              <a:gd name="T3" fmla="*/ 120 h 240"/>
              <a:gd name="T4" fmla="*/ 184 w 240"/>
              <a:gd name="T5" fmla="*/ 120 h 240"/>
              <a:gd name="T6" fmla="*/ 0 w 240"/>
              <a:gd name="T7" fmla="*/ 240 h 240"/>
              <a:gd name="T8" fmla="*/ 127 w 240"/>
              <a:gd name="T9" fmla="*/ 122 h 240"/>
              <a:gd name="T10" fmla="*/ 240 w 240"/>
              <a:gd name="T11" fmla="*/ 0 h 240"/>
            </a:gdLst>
            <a:ahLst/>
            <a:cxnLst>
              <a:cxn ang="0">
                <a:pos x="T0" y="T1"/>
              </a:cxn>
              <a:cxn ang="0">
                <a:pos x="T2" y="T3"/>
              </a:cxn>
              <a:cxn ang="0">
                <a:pos x="T4" y="T5"/>
              </a:cxn>
              <a:cxn ang="0">
                <a:pos x="T6" y="T7"/>
              </a:cxn>
              <a:cxn ang="0">
                <a:pos x="T8" y="T9"/>
              </a:cxn>
              <a:cxn ang="0">
                <a:pos x="T10" y="T11"/>
              </a:cxn>
            </a:cxnLst>
            <a:rect l="0" t="0" r="r" b="b"/>
            <a:pathLst>
              <a:path w="240" h="240">
                <a:moveTo>
                  <a:pt x="240" y="0"/>
                </a:moveTo>
                <a:lnTo>
                  <a:pt x="72" y="120"/>
                </a:lnTo>
                <a:lnTo>
                  <a:pt x="184" y="120"/>
                </a:lnTo>
                <a:lnTo>
                  <a:pt x="0" y="240"/>
                </a:lnTo>
                <a:lnTo>
                  <a:pt x="127" y="122"/>
                </a:lnTo>
                <a:lnTo>
                  <a:pt x="240" y="0"/>
                </a:lnTo>
                <a:close/>
              </a:path>
            </a:pathLst>
          </a:custGeom>
          <a:solidFill>
            <a:srgbClr val="FFFF00"/>
          </a:solidFill>
          <a:ln w="9525"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defTabSz="914400" eaLnBrk="1" fontAlgn="base" latinLnBrk="0" hangingPunct="1">
              <a:lnSpc>
                <a:spcPct val="90000"/>
              </a:lnSpc>
              <a:spcBef>
                <a:spcPct val="50000"/>
              </a:spcBef>
              <a:spcAft>
                <a:spcPct val="0"/>
              </a:spcAft>
              <a:buClrTx/>
              <a:buSzTx/>
              <a:buFontTx/>
              <a:buNone/>
              <a:tabLst/>
              <a:defRPr/>
            </a:pPr>
            <a:endParaRPr kumimoji="0" lang="ja-JP" altLang="en-US" sz="2000" b="0" i="0"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Times New Roman" pitchFamily="18" charset="0"/>
            </a:endParaRPr>
          </a:p>
        </p:txBody>
      </p:sp>
      <p:sp>
        <p:nvSpPr>
          <p:cNvPr id="74" name="Freeform 28"/>
          <p:cNvSpPr>
            <a:spLocks/>
          </p:cNvSpPr>
          <p:nvPr/>
        </p:nvSpPr>
        <p:spPr bwMode="auto">
          <a:xfrm rot="19141169" flipH="1">
            <a:off x="5900453" y="5402699"/>
            <a:ext cx="594603" cy="328724"/>
          </a:xfrm>
          <a:custGeom>
            <a:avLst/>
            <a:gdLst>
              <a:gd name="T0" fmla="*/ 240 w 240"/>
              <a:gd name="T1" fmla="*/ 0 h 240"/>
              <a:gd name="T2" fmla="*/ 72 w 240"/>
              <a:gd name="T3" fmla="*/ 120 h 240"/>
              <a:gd name="T4" fmla="*/ 184 w 240"/>
              <a:gd name="T5" fmla="*/ 120 h 240"/>
              <a:gd name="T6" fmla="*/ 0 w 240"/>
              <a:gd name="T7" fmla="*/ 240 h 240"/>
              <a:gd name="T8" fmla="*/ 127 w 240"/>
              <a:gd name="T9" fmla="*/ 122 h 240"/>
              <a:gd name="T10" fmla="*/ 240 w 240"/>
              <a:gd name="T11" fmla="*/ 0 h 240"/>
            </a:gdLst>
            <a:ahLst/>
            <a:cxnLst>
              <a:cxn ang="0">
                <a:pos x="T0" y="T1"/>
              </a:cxn>
              <a:cxn ang="0">
                <a:pos x="T2" y="T3"/>
              </a:cxn>
              <a:cxn ang="0">
                <a:pos x="T4" y="T5"/>
              </a:cxn>
              <a:cxn ang="0">
                <a:pos x="T6" y="T7"/>
              </a:cxn>
              <a:cxn ang="0">
                <a:pos x="T8" y="T9"/>
              </a:cxn>
              <a:cxn ang="0">
                <a:pos x="T10" y="T11"/>
              </a:cxn>
            </a:cxnLst>
            <a:rect l="0" t="0" r="r" b="b"/>
            <a:pathLst>
              <a:path w="240" h="240">
                <a:moveTo>
                  <a:pt x="240" y="0"/>
                </a:moveTo>
                <a:lnTo>
                  <a:pt x="72" y="120"/>
                </a:lnTo>
                <a:lnTo>
                  <a:pt x="184" y="120"/>
                </a:lnTo>
                <a:lnTo>
                  <a:pt x="0" y="240"/>
                </a:lnTo>
                <a:lnTo>
                  <a:pt x="127" y="122"/>
                </a:lnTo>
                <a:lnTo>
                  <a:pt x="240" y="0"/>
                </a:lnTo>
                <a:close/>
              </a:path>
            </a:pathLst>
          </a:custGeom>
          <a:solidFill>
            <a:srgbClr val="FFFF00"/>
          </a:solidFill>
          <a:ln w="9525"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defTabSz="914400" eaLnBrk="1" fontAlgn="base" latinLnBrk="0" hangingPunct="1">
              <a:lnSpc>
                <a:spcPct val="90000"/>
              </a:lnSpc>
              <a:spcBef>
                <a:spcPct val="50000"/>
              </a:spcBef>
              <a:spcAft>
                <a:spcPct val="0"/>
              </a:spcAft>
              <a:buClrTx/>
              <a:buSzTx/>
              <a:buFontTx/>
              <a:buNone/>
              <a:tabLst/>
              <a:defRPr/>
            </a:pPr>
            <a:endParaRPr kumimoji="0" lang="ja-JP" altLang="en-US" sz="2000" b="0" i="0"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Times New Roman" pitchFamily="18" charset="0"/>
            </a:endParaRPr>
          </a:p>
        </p:txBody>
      </p:sp>
      <p:sp>
        <p:nvSpPr>
          <p:cNvPr id="75" name="Freeform 28"/>
          <p:cNvSpPr>
            <a:spLocks/>
          </p:cNvSpPr>
          <p:nvPr/>
        </p:nvSpPr>
        <p:spPr bwMode="auto">
          <a:xfrm rot="19141169" flipH="1">
            <a:off x="6462988" y="5737318"/>
            <a:ext cx="594603" cy="328724"/>
          </a:xfrm>
          <a:custGeom>
            <a:avLst/>
            <a:gdLst>
              <a:gd name="T0" fmla="*/ 240 w 240"/>
              <a:gd name="T1" fmla="*/ 0 h 240"/>
              <a:gd name="T2" fmla="*/ 72 w 240"/>
              <a:gd name="T3" fmla="*/ 120 h 240"/>
              <a:gd name="T4" fmla="*/ 184 w 240"/>
              <a:gd name="T5" fmla="*/ 120 h 240"/>
              <a:gd name="T6" fmla="*/ 0 w 240"/>
              <a:gd name="T7" fmla="*/ 240 h 240"/>
              <a:gd name="T8" fmla="*/ 127 w 240"/>
              <a:gd name="T9" fmla="*/ 122 h 240"/>
              <a:gd name="T10" fmla="*/ 240 w 240"/>
              <a:gd name="T11" fmla="*/ 0 h 240"/>
            </a:gdLst>
            <a:ahLst/>
            <a:cxnLst>
              <a:cxn ang="0">
                <a:pos x="T0" y="T1"/>
              </a:cxn>
              <a:cxn ang="0">
                <a:pos x="T2" y="T3"/>
              </a:cxn>
              <a:cxn ang="0">
                <a:pos x="T4" y="T5"/>
              </a:cxn>
              <a:cxn ang="0">
                <a:pos x="T6" y="T7"/>
              </a:cxn>
              <a:cxn ang="0">
                <a:pos x="T8" y="T9"/>
              </a:cxn>
              <a:cxn ang="0">
                <a:pos x="T10" y="T11"/>
              </a:cxn>
            </a:cxnLst>
            <a:rect l="0" t="0" r="r" b="b"/>
            <a:pathLst>
              <a:path w="240" h="240">
                <a:moveTo>
                  <a:pt x="240" y="0"/>
                </a:moveTo>
                <a:lnTo>
                  <a:pt x="72" y="120"/>
                </a:lnTo>
                <a:lnTo>
                  <a:pt x="184" y="120"/>
                </a:lnTo>
                <a:lnTo>
                  <a:pt x="0" y="240"/>
                </a:lnTo>
                <a:lnTo>
                  <a:pt x="127" y="122"/>
                </a:lnTo>
                <a:lnTo>
                  <a:pt x="240" y="0"/>
                </a:lnTo>
                <a:close/>
              </a:path>
            </a:pathLst>
          </a:custGeom>
          <a:solidFill>
            <a:srgbClr val="FFFF00"/>
          </a:solidFill>
          <a:ln w="9525"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defTabSz="914400" eaLnBrk="1" fontAlgn="base" latinLnBrk="0" hangingPunct="1">
              <a:lnSpc>
                <a:spcPct val="90000"/>
              </a:lnSpc>
              <a:spcBef>
                <a:spcPct val="50000"/>
              </a:spcBef>
              <a:spcAft>
                <a:spcPct val="0"/>
              </a:spcAft>
              <a:buClrTx/>
              <a:buSzTx/>
              <a:buFontTx/>
              <a:buNone/>
              <a:tabLst/>
              <a:defRPr/>
            </a:pPr>
            <a:endParaRPr kumimoji="0" lang="ja-JP" altLang="en-US" sz="2000" b="0" i="0"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Times New Roman" pitchFamily="18" charset="0"/>
            </a:endParaRPr>
          </a:p>
        </p:txBody>
      </p:sp>
      <p:sp>
        <p:nvSpPr>
          <p:cNvPr id="76" name="Freeform 28"/>
          <p:cNvSpPr>
            <a:spLocks/>
          </p:cNvSpPr>
          <p:nvPr/>
        </p:nvSpPr>
        <p:spPr bwMode="auto">
          <a:xfrm rot="19141169" flipH="1">
            <a:off x="5487767" y="5807112"/>
            <a:ext cx="594603" cy="328724"/>
          </a:xfrm>
          <a:custGeom>
            <a:avLst/>
            <a:gdLst>
              <a:gd name="T0" fmla="*/ 240 w 240"/>
              <a:gd name="T1" fmla="*/ 0 h 240"/>
              <a:gd name="T2" fmla="*/ 72 w 240"/>
              <a:gd name="T3" fmla="*/ 120 h 240"/>
              <a:gd name="T4" fmla="*/ 184 w 240"/>
              <a:gd name="T5" fmla="*/ 120 h 240"/>
              <a:gd name="T6" fmla="*/ 0 w 240"/>
              <a:gd name="T7" fmla="*/ 240 h 240"/>
              <a:gd name="T8" fmla="*/ 127 w 240"/>
              <a:gd name="T9" fmla="*/ 122 h 240"/>
              <a:gd name="T10" fmla="*/ 240 w 240"/>
              <a:gd name="T11" fmla="*/ 0 h 240"/>
            </a:gdLst>
            <a:ahLst/>
            <a:cxnLst>
              <a:cxn ang="0">
                <a:pos x="T0" y="T1"/>
              </a:cxn>
              <a:cxn ang="0">
                <a:pos x="T2" y="T3"/>
              </a:cxn>
              <a:cxn ang="0">
                <a:pos x="T4" y="T5"/>
              </a:cxn>
              <a:cxn ang="0">
                <a:pos x="T6" y="T7"/>
              </a:cxn>
              <a:cxn ang="0">
                <a:pos x="T8" y="T9"/>
              </a:cxn>
              <a:cxn ang="0">
                <a:pos x="T10" y="T11"/>
              </a:cxn>
            </a:cxnLst>
            <a:rect l="0" t="0" r="r" b="b"/>
            <a:pathLst>
              <a:path w="240" h="240">
                <a:moveTo>
                  <a:pt x="240" y="0"/>
                </a:moveTo>
                <a:lnTo>
                  <a:pt x="72" y="120"/>
                </a:lnTo>
                <a:lnTo>
                  <a:pt x="184" y="120"/>
                </a:lnTo>
                <a:lnTo>
                  <a:pt x="0" y="240"/>
                </a:lnTo>
                <a:lnTo>
                  <a:pt x="127" y="122"/>
                </a:lnTo>
                <a:lnTo>
                  <a:pt x="240" y="0"/>
                </a:lnTo>
                <a:close/>
              </a:path>
            </a:pathLst>
          </a:custGeom>
          <a:solidFill>
            <a:srgbClr val="FFFF00"/>
          </a:solidFill>
          <a:ln w="9525"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defTabSz="914400" eaLnBrk="1" fontAlgn="base" latinLnBrk="0" hangingPunct="1">
              <a:lnSpc>
                <a:spcPct val="90000"/>
              </a:lnSpc>
              <a:spcBef>
                <a:spcPct val="50000"/>
              </a:spcBef>
              <a:spcAft>
                <a:spcPct val="0"/>
              </a:spcAft>
              <a:buClrTx/>
              <a:buSzTx/>
              <a:buFontTx/>
              <a:buNone/>
              <a:tabLst/>
              <a:defRPr/>
            </a:pPr>
            <a:endParaRPr kumimoji="0" lang="ja-JP" altLang="en-US" sz="2000" b="0" i="0"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Times New Roman" pitchFamily="18" charset="0"/>
            </a:endParaRPr>
          </a:p>
        </p:txBody>
      </p:sp>
      <p:pic>
        <p:nvPicPr>
          <p:cNvPr id="77" name="Picture 4" descr="MCj0432621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51168" y="4435814"/>
            <a:ext cx="341312"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60128" y="4389151"/>
            <a:ext cx="693738"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9" name="曲線コネクタ 78"/>
          <p:cNvCxnSpPr>
            <a:stCxn id="73" idx="0"/>
            <a:endCxn id="78" idx="2"/>
          </p:cNvCxnSpPr>
          <p:nvPr/>
        </p:nvCxnSpPr>
        <p:spPr bwMode="auto">
          <a:xfrm rot="10800000" flipH="1" flipV="1">
            <a:off x="6285571" y="4943355"/>
            <a:ext cx="1921425" cy="36346"/>
          </a:xfrm>
          <a:prstGeom prst="curvedConnector4">
            <a:avLst>
              <a:gd name="adj1" fmla="val -10079"/>
              <a:gd name="adj2" fmla="val 886131"/>
            </a:avLst>
          </a:prstGeom>
          <a:solidFill>
            <a:schemeClr val="accent1"/>
          </a:solidFill>
          <a:ln w="12700" cap="flat" cmpd="sng" algn="ctr">
            <a:solidFill>
              <a:schemeClr val="tx1"/>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0" name="テキスト ボックス 79"/>
          <p:cNvSpPr txBox="1"/>
          <p:nvPr/>
        </p:nvSpPr>
        <p:spPr>
          <a:xfrm>
            <a:off x="6973325" y="4751212"/>
            <a:ext cx="1066319" cy="338554"/>
          </a:xfrm>
          <a:prstGeom prst="rect">
            <a:avLst/>
          </a:prstGeom>
          <a:noFill/>
        </p:spPr>
        <p:txBody>
          <a:bodyPr wrap="none" rtlCol="0">
            <a:spAutoFit/>
          </a:bodyPr>
          <a:lstStyle/>
          <a:p>
            <a:pPr algn="ctr" fontAlgn="base">
              <a:spcBef>
                <a:spcPct val="0"/>
              </a:spcBef>
              <a:spcAft>
                <a:spcPct val="0"/>
              </a:spcAft>
              <a:defRPr/>
            </a:pPr>
            <a:r>
              <a:rPr kumimoji="0" lang="en-US" altLang="ja-JP" sz="1600" kern="0" dirty="0" smtClean="0">
                <a:solidFill>
                  <a:srgbClr val="000000"/>
                </a:solidFill>
                <a:latin typeface="Verdana" pitchFamily="34" charset="0"/>
                <a:ea typeface="HGS創英角ｺﾞｼｯｸUB" pitchFamily="50" charset="-128"/>
              </a:rPr>
              <a:t>Receiver</a:t>
            </a:r>
            <a:endParaRPr kumimoji="0" lang="ja-JP" altLang="en-US" sz="1600" kern="0" dirty="0">
              <a:solidFill>
                <a:srgbClr val="000000"/>
              </a:solidFill>
              <a:latin typeface="Verdana" pitchFamily="34" charset="0"/>
              <a:ea typeface="HGS創英角ｺﾞｼｯｸUB" pitchFamily="50" charset="-128"/>
            </a:endParaRPr>
          </a:p>
        </p:txBody>
      </p:sp>
      <p:sp>
        <p:nvSpPr>
          <p:cNvPr id="81" name="テキスト ボックス 80"/>
          <p:cNvSpPr txBox="1"/>
          <p:nvPr/>
        </p:nvSpPr>
        <p:spPr>
          <a:xfrm>
            <a:off x="8156793" y="4026550"/>
            <a:ext cx="450764" cy="338554"/>
          </a:xfrm>
          <a:prstGeom prst="rect">
            <a:avLst/>
          </a:prstGeom>
          <a:noFill/>
        </p:spPr>
        <p:txBody>
          <a:bodyPr wrap="none" rtlCol="0">
            <a:spAutoFit/>
          </a:bodyPr>
          <a:lstStyle/>
          <a:p>
            <a:pPr algn="ctr" fontAlgn="base">
              <a:spcBef>
                <a:spcPct val="0"/>
              </a:spcBef>
              <a:spcAft>
                <a:spcPct val="0"/>
              </a:spcAft>
              <a:defRPr/>
            </a:pPr>
            <a:r>
              <a:rPr kumimoji="0" lang="en-US" altLang="ja-JP" sz="1600" kern="0" dirty="0" smtClean="0">
                <a:solidFill>
                  <a:srgbClr val="000000"/>
                </a:solidFill>
                <a:latin typeface="Verdana" pitchFamily="34" charset="0"/>
                <a:ea typeface="HGS創英角ｺﾞｼｯｸUB" pitchFamily="50" charset="-128"/>
              </a:rPr>
              <a:t>PC</a:t>
            </a:r>
            <a:endParaRPr kumimoji="0" lang="ja-JP" altLang="en-US" sz="1600" kern="0" dirty="0">
              <a:solidFill>
                <a:srgbClr val="000000"/>
              </a:solidFill>
              <a:latin typeface="Verdana" pitchFamily="34" charset="0"/>
              <a:ea typeface="HGS創英角ｺﾞｼｯｸUB" pitchFamily="50" charset="-128"/>
            </a:endParaRPr>
          </a:p>
        </p:txBody>
      </p:sp>
      <p:sp>
        <p:nvSpPr>
          <p:cNvPr id="82" name="角丸四角形 81"/>
          <p:cNvSpPr/>
          <p:nvPr/>
        </p:nvSpPr>
        <p:spPr bwMode="auto">
          <a:xfrm>
            <a:off x="9609111" y="5427570"/>
            <a:ext cx="502815" cy="352914"/>
          </a:xfrm>
          <a:prstGeom prst="roundRect">
            <a:avLst/>
          </a:prstGeom>
          <a:ln>
            <a:headEnd type="none" w="sm" len="sm"/>
            <a:tailEnd type="none" w="sm" len="sm"/>
          </a:ln>
          <a:extLst/>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smtClean="0">
              <a:ln>
                <a:noFill/>
              </a:ln>
              <a:solidFill>
                <a:schemeClr val="tx1"/>
              </a:solidFill>
              <a:effectLst/>
              <a:latin typeface="Arial" charset="0"/>
              <a:ea typeface="ＭＳ Ｐゴシック" charset="-128"/>
            </a:endParaRPr>
          </a:p>
        </p:txBody>
      </p:sp>
      <p:sp>
        <p:nvSpPr>
          <p:cNvPr id="83" name="テキスト ボックス 82"/>
          <p:cNvSpPr txBox="1"/>
          <p:nvPr/>
        </p:nvSpPr>
        <p:spPr>
          <a:xfrm>
            <a:off x="9537103" y="5826750"/>
            <a:ext cx="867545" cy="338554"/>
          </a:xfrm>
          <a:prstGeom prst="rect">
            <a:avLst/>
          </a:prstGeom>
          <a:noFill/>
        </p:spPr>
        <p:txBody>
          <a:bodyPr wrap="none" rtlCol="0">
            <a:spAutoFit/>
          </a:bodyPr>
          <a:lstStyle/>
          <a:p>
            <a:pPr algn="ctr" fontAlgn="base">
              <a:spcBef>
                <a:spcPct val="0"/>
              </a:spcBef>
              <a:spcAft>
                <a:spcPct val="0"/>
              </a:spcAft>
              <a:defRPr/>
            </a:pPr>
            <a:r>
              <a:rPr kumimoji="0" lang="en-US" altLang="ja-JP" sz="1600" kern="0" dirty="0" smtClean="0">
                <a:solidFill>
                  <a:srgbClr val="000000"/>
                </a:solidFill>
                <a:latin typeface="Verdana" pitchFamily="34" charset="0"/>
                <a:ea typeface="HGS創英角ｺﾞｼｯｸUB" pitchFamily="50" charset="-128"/>
              </a:rPr>
              <a:t>Rooter</a:t>
            </a:r>
            <a:endParaRPr kumimoji="0" lang="ja-JP" altLang="en-US" sz="1600" kern="0" dirty="0">
              <a:solidFill>
                <a:srgbClr val="000000"/>
              </a:solidFill>
              <a:latin typeface="Verdana" pitchFamily="34" charset="0"/>
              <a:ea typeface="HGS創英角ｺﾞｼｯｸUB" pitchFamily="50" charset="-128"/>
            </a:endParaRPr>
          </a:p>
        </p:txBody>
      </p:sp>
      <p:sp>
        <p:nvSpPr>
          <p:cNvPr id="84" name="上矢印 83"/>
          <p:cNvSpPr/>
          <p:nvPr/>
        </p:nvSpPr>
        <p:spPr bwMode="auto">
          <a:xfrm rot="10800000">
            <a:off x="8392527" y="4956531"/>
            <a:ext cx="430059" cy="457065"/>
          </a:xfrm>
          <a:prstGeom prst="upArrow">
            <a:avLst>
              <a:gd name="adj1" fmla="val 61074"/>
              <a:gd name="adj2" fmla="val 59463"/>
            </a:avLst>
          </a:prstGeom>
          <a:ln>
            <a:headEnd type="none" w="sm" len="sm"/>
            <a:tailEnd type="none" w="sm" len="sm"/>
          </a:ln>
          <a:extLst/>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3600" b="0" i="0" u="none" strike="noStrike" cap="none" normalizeH="0" baseline="0" dirty="0" smtClean="0">
              <a:ln>
                <a:noFill/>
              </a:ln>
              <a:solidFill>
                <a:schemeClr val="bg1"/>
              </a:solidFill>
              <a:effectLst/>
              <a:latin typeface="Arial" charset="0"/>
              <a:ea typeface="ＭＳ Ｐゴシック" charset="-128"/>
            </a:endParaRPr>
          </a:p>
        </p:txBody>
      </p:sp>
      <p:pic>
        <p:nvPicPr>
          <p:cNvPr id="85" name="Picture 211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96188" y="5635219"/>
            <a:ext cx="1329110" cy="809614"/>
          </a:xfrm>
          <a:prstGeom prst="rect">
            <a:avLst/>
          </a:prstGeom>
          <a:noFill/>
          <a:extLst>
            <a:ext uri="{909E8E84-426E-40dd-AFC4-6F175D3DCCD1}">
              <a14:hiddenFill xmlns:a14="http://schemas.microsoft.com/office/drawing/2010/main">
                <a:solidFill>
                  <a:srgbClr val="FFFFFF"/>
                </a:solidFill>
              </a14:hiddenFill>
            </a:ext>
          </a:extLst>
        </p:spPr>
      </p:pic>
      <p:sp>
        <p:nvSpPr>
          <p:cNvPr id="86" name="テキスト ボックス 85"/>
          <p:cNvSpPr txBox="1"/>
          <p:nvPr/>
        </p:nvSpPr>
        <p:spPr>
          <a:xfrm>
            <a:off x="7904134" y="5297310"/>
            <a:ext cx="793807" cy="338554"/>
          </a:xfrm>
          <a:prstGeom prst="rect">
            <a:avLst/>
          </a:prstGeom>
          <a:noFill/>
        </p:spPr>
        <p:txBody>
          <a:bodyPr wrap="none" rtlCol="0">
            <a:spAutoFit/>
          </a:bodyPr>
          <a:lstStyle/>
          <a:p>
            <a:pPr algn="ctr" fontAlgn="base">
              <a:spcBef>
                <a:spcPct val="0"/>
              </a:spcBef>
              <a:spcAft>
                <a:spcPct val="0"/>
              </a:spcAft>
              <a:defRPr/>
            </a:pPr>
            <a:r>
              <a:rPr kumimoji="0" lang="en-US" altLang="ja-JP" sz="1600" kern="0" dirty="0" smtClean="0">
                <a:solidFill>
                  <a:srgbClr val="000000"/>
                </a:solidFill>
                <a:latin typeface="Verdana" pitchFamily="34" charset="0"/>
                <a:ea typeface="HGS創英角ｺﾞｼｯｸUB" pitchFamily="50" charset="-128"/>
              </a:rPr>
              <a:t>Alarm</a:t>
            </a:r>
            <a:endParaRPr kumimoji="0" lang="ja-JP" altLang="en-US" sz="1600" kern="0" dirty="0">
              <a:solidFill>
                <a:srgbClr val="000000"/>
              </a:solidFill>
              <a:latin typeface="Verdana" pitchFamily="34" charset="0"/>
              <a:ea typeface="HGS創英角ｺﾞｼｯｸUB" pitchFamily="50" charset="-128"/>
            </a:endParaRPr>
          </a:p>
        </p:txBody>
      </p:sp>
    </p:spTree>
    <p:extLst>
      <p:ext uri="{BB962C8B-B14F-4D97-AF65-F5344CB8AC3E}">
        <p14:creationId xmlns:p14="http://schemas.microsoft.com/office/powerpoint/2010/main" val="2830297551"/>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Content Placeholder 2"/>
          <p:cNvSpPr txBox="1">
            <a:spLocks/>
          </p:cNvSpPr>
          <p:nvPr/>
        </p:nvSpPr>
        <p:spPr bwMode="auto">
          <a:xfrm>
            <a:off x="539552" y="836712"/>
            <a:ext cx="8064896" cy="5472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ts val="800"/>
              </a:spcBef>
              <a:defRPr sz="3200">
                <a:solidFill>
                  <a:srgbClr val="000000"/>
                </a:solidFill>
                <a:latin typeface="Arial" charset="0"/>
                <a:ea typeface="ＭＳ Ｐゴシック" charset="-128"/>
              </a:defRPr>
            </a:lvl1pPr>
            <a:lvl2pPr eaLnBrk="0" hangingPunct="0">
              <a:spcBef>
                <a:spcPts val="700"/>
              </a:spcBef>
              <a:defRPr sz="2800">
                <a:solidFill>
                  <a:srgbClr val="000000"/>
                </a:solidFill>
                <a:latin typeface="Arial" charset="0"/>
                <a:ea typeface="ＭＳ Ｐゴシック" charset="-128"/>
              </a:defRPr>
            </a:lvl2pPr>
            <a:lvl3pPr eaLnBrk="0" hangingPunct="0">
              <a:spcBef>
                <a:spcPts val="600"/>
              </a:spcBef>
              <a:defRPr sz="2400">
                <a:solidFill>
                  <a:srgbClr val="000000"/>
                </a:solidFill>
                <a:latin typeface="Arial" charset="0"/>
                <a:ea typeface="ＭＳ Ｐゴシック" charset="-128"/>
              </a:defRPr>
            </a:lvl3pPr>
            <a:lvl4pPr eaLnBrk="0" hangingPunct="0">
              <a:spcBef>
                <a:spcPts val="500"/>
              </a:spcBef>
              <a:defRPr sz="2000">
                <a:solidFill>
                  <a:srgbClr val="000000"/>
                </a:solidFill>
                <a:latin typeface="Arial" charset="0"/>
                <a:ea typeface="ＭＳ Ｐゴシック" charset="-128"/>
              </a:defRPr>
            </a:lvl4pPr>
            <a:lvl5pPr eaLnBrk="0" hangingPunct="0">
              <a:spcBef>
                <a:spcPts val="500"/>
              </a:spcBef>
              <a:defRPr sz="2000">
                <a:solidFill>
                  <a:srgbClr val="000000"/>
                </a:solidFill>
                <a:latin typeface="Arial"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8" charset="0"/>
              <a:defRPr sz="2000">
                <a:solidFill>
                  <a:srgbClr val="000000"/>
                </a:solidFill>
                <a:latin typeface="Arial"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8" charset="0"/>
              <a:defRPr sz="2000">
                <a:solidFill>
                  <a:srgbClr val="000000"/>
                </a:solidFill>
                <a:latin typeface="Arial"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8" charset="0"/>
              <a:defRPr sz="2000">
                <a:solidFill>
                  <a:srgbClr val="000000"/>
                </a:solidFill>
                <a:latin typeface="Arial"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8" charset="0"/>
              <a:defRPr sz="2000">
                <a:solidFill>
                  <a:srgbClr val="000000"/>
                </a:solidFill>
                <a:latin typeface="Arial" charset="0"/>
                <a:ea typeface="ＭＳ Ｐゴシック" charset="-128"/>
              </a:defRPr>
            </a:lvl9pPr>
          </a:lstStyle>
          <a:p>
            <a:pPr algn="ctr" defTabSz="449263" fontAlgn="base">
              <a:spcBef>
                <a:spcPct val="20000"/>
              </a:spcBef>
              <a:spcAft>
                <a:spcPct val="0"/>
              </a:spcAft>
              <a:buClr>
                <a:srgbClr val="000000"/>
              </a:buClr>
              <a:buSzPct val="100000"/>
              <a:buFont typeface="Times New Roman" pitchFamily="18" charset="0"/>
              <a:buNone/>
              <a:defRPr/>
            </a:pPr>
            <a:r>
              <a:rPr kumimoji="0" lang="en-US" altLang="ja-JP" sz="2800" b="1" dirty="0" smtClean="0">
                <a:latin typeface="Arial"/>
                <a:cs typeface="Times New Roman" pitchFamily="18" charset="0"/>
              </a:rPr>
              <a:t>IEEE 802.15  IG DEP</a:t>
            </a:r>
          </a:p>
          <a:p>
            <a:pPr algn="ctr" defTabSz="449263" fontAlgn="base">
              <a:spcBef>
                <a:spcPct val="20000"/>
              </a:spcBef>
              <a:spcAft>
                <a:spcPct val="0"/>
              </a:spcAft>
              <a:buClr>
                <a:srgbClr val="000000"/>
              </a:buClr>
              <a:buSzPct val="100000"/>
              <a:buFont typeface="Times New Roman" pitchFamily="18" charset="0"/>
              <a:buNone/>
              <a:defRPr/>
            </a:pPr>
            <a:r>
              <a:rPr kumimoji="0" lang="en-US" altLang="ja-JP" sz="2800" b="1" dirty="0">
                <a:latin typeface="Arial"/>
                <a:cs typeface="Times New Roman" pitchFamily="18" charset="0"/>
              </a:rPr>
              <a:t>Review of Responses to Call for Interest(CFI</a:t>
            </a:r>
            <a:r>
              <a:rPr kumimoji="0" lang="en-US" altLang="ja-JP" sz="2800" b="1" dirty="0" smtClean="0">
                <a:latin typeface="Arial"/>
                <a:cs typeface="Times New Roman" pitchFamily="18" charset="0"/>
              </a:rPr>
              <a:t>)</a:t>
            </a:r>
          </a:p>
          <a:p>
            <a:pPr algn="ctr" defTabSz="449263" fontAlgn="base">
              <a:spcBef>
                <a:spcPct val="20000"/>
              </a:spcBef>
              <a:spcAft>
                <a:spcPct val="0"/>
              </a:spcAft>
              <a:buClr>
                <a:srgbClr val="000000"/>
              </a:buClr>
              <a:buSzPct val="100000"/>
              <a:buFont typeface="Times New Roman" pitchFamily="18" charset="0"/>
              <a:buNone/>
              <a:defRPr/>
            </a:pPr>
            <a:endParaRPr kumimoji="0" lang="en-US" altLang="ja-JP" sz="3600" b="1" dirty="0" smtClean="0">
              <a:latin typeface="Arial"/>
              <a:cs typeface="Times New Roman" pitchFamily="18" charset="0"/>
            </a:endParaRPr>
          </a:p>
          <a:p>
            <a:pPr algn="ctr" defTabSz="449263" fontAlgn="base">
              <a:spcBef>
                <a:spcPct val="20000"/>
              </a:spcBef>
              <a:spcAft>
                <a:spcPct val="0"/>
              </a:spcAft>
              <a:buClr>
                <a:srgbClr val="000000"/>
              </a:buClr>
              <a:buSzPct val="100000"/>
              <a:buFont typeface="Times New Roman" pitchFamily="18" charset="0"/>
              <a:buNone/>
              <a:defRPr/>
            </a:pPr>
            <a:r>
              <a:rPr kumimoji="0" lang="en-US" altLang="ja-JP" sz="3600" b="1" dirty="0" smtClean="0">
                <a:latin typeface="Arial"/>
                <a:cs typeface="Times New Roman" pitchFamily="18" charset="0"/>
              </a:rPr>
              <a:t>Development </a:t>
            </a:r>
            <a:r>
              <a:rPr kumimoji="0" lang="en-US" altLang="ja-JP" sz="3600" b="1" dirty="0">
                <a:latin typeface="Arial"/>
                <a:cs typeface="Times New Roman" pitchFamily="18" charset="0"/>
              </a:rPr>
              <a:t>of</a:t>
            </a:r>
            <a:br>
              <a:rPr kumimoji="0" lang="en-US" altLang="ja-JP" sz="3600" b="1" dirty="0">
                <a:latin typeface="Arial"/>
                <a:cs typeface="Times New Roman" pitchFamily="18" charset="0"/>
              </a:rPr>
            </a:br>
            <a:r>
              <a:rPr kumimoji="0" lang="en-US" altLang="ja-JP" sz="3600" b="1" dirty="0">
                <a:latin typeface="Arial"/>
                <a:cs typeface="Times New Roman" pitchFamily="18" charset="0"/>
              </a:rPr>
              <a:t> Wireless Sensing System</a:t>
            </a:r>
            <a:br>
              <a:rPr kumimoji="0" lang="en-US" altLang="ja-JP" sz="3600" b="1" dirty="0">
                <a:latin typeface="Arial"/>
                <a:cs typeface="Times New Roman" pitchFamily="18" charset="0"/>
              </a:rPr>
            </a:br>
            <a:r>
              <a:rPr kumimoji="0" lang="en-US" altLang="ja-JP" sz="3600" b="1" dirty="0">
                <a:latin typeface="Arial"/>
                <a:cs typeface="Times New Roman" pitchFamily="18" charset="0"/>
              </a:rPr>
              <a:t>for </a:t>
            </a:r>
            <a:r>
              <a:rPr kumimoji="0" lang="en-US" altLang="ja-JP" sz="3600" b="1" dirty="0" smtClean="0">
                <a:latin typeface="Arial"/>
                <a:cs typeface="Times New Roman" pitchFamily="18" charset="0"/>
              </a:rPr>
              <a:t>Factory</a:t>
            </a:r>
          </a:p>
          <a:p>
            <a:pPr algn="ctr" defTabSz="449263" fontAlgn="base">
              <a:spcBef>
                <a:spcPct val="20000"/>
              </a:spcBef>
              <a:spcAft>
                <a:spcPct val="0"/>
              </a:spcAft>
              <a:buClr>
                <a:srgbClr val="000000"/>
              </a:buClr>
              <a:buSzPct val="100000"/>
              <a:buFont typeface="Times New Roman" pitchFamily="18" charset="0"/>
              <a:buNone/>
              <a:defRPr/>
            </a:pPr>
            <a:endParaRPr kumimoji="0" lang="en-US" altLang="ja-JP" sz="3600" b="1" dirty="0" smtClean="0">
              <a:latin typeface="Arial"/>
              <a:cs typeface="Times New Roman" pitchFamily="18" charset="0"/>
            </a:endParaRPr>
          </a:p>
          <a:p>
            <a:pPr algn="ctr" defTabSz="449263" eaLnBrk="1" fontAlgn="base" hangingPunct="1">
              <a:spcBef>
                <a:spcPct val="0"/>
              </a:spcBef>
              <a:spcAft>
                <a:spcPct val="0"/>
              </a:spcAft>
              <a:buClr>
                <a:srgbClr val="000000"/>
              </a:buClr>
              <a:buSzPct val="100000"/>
              <a:buFont typeface="Times New Roman" pitchFamily="18" charset="0"/>
              <a:buNone/>
              <a:defRPr/>
            </a:pPr>
            <a:r>
              <a:rPr kumimoji="0" lang="en-US" altLang="ja-JP" sz="2800" b="1" dirty="0" smtClean="0">
                <a:latin typeface="Times New Roman" pitchFamily="18" charset="0"/>
                <a:cs typeface="Times New Roman" pitchFamily="18" charset="0"/>
              </a:rPr>
              <a:t>Berlin, Germany</a:t>
            </a:r>
          </a:p>
          <a:p>
            <a:pPr algn="ctr" defTabSz="449263" eaLnBrk="1" fontAlgn="base" hangingPunct="1">
              <a:spcBef>
                <a:spcPct val="0"/>
              </a:spcBef>
              <a:spcAft>
                <a:spcPct val="0"/>
              </a:spcAft>
              <a:buClr>
                <a:srgbClr val="000000"/>
              </a:buClr>
              <a:buSzPct val="100000"/>
              <a:buFont typeface="Times New Roman" pitchFamily="18" charset="0"/>
              <a:buNone/>
              <a:defRPr/>
            </a:pPr>
            <a:r>
              <a:rPr kumimoji="0" lang="en-US" altLang="ja-JP" sz="2800" b="1" dirty="0" smtClean="0">
                <a:latin typeface="Times New Roman" pitchFamily="18" charset="0"/>
                <a:cs typeface="Times New Roman" pitchFamily="18" charset="0"/>
              </a:rPr>
              <a:t>March, 2015</a:t>
            </a:r>
          </a:p>
          <a:p>
            <a:pPr algn="ctr" defTabSz="449263" eaLnBrk="1" fontAlgn="base" hangingPunct="1">
              <a:spcBef>
                <a:spcPct val="0"/>
              </a:spcBef>
              <a:spcAft>
                <a:spcPct val="0"/>
              </a:spcAft>
              <a:buClr>
                <a:srgbClr val="000000"/>
              </a:buClr>
              <a:buSzPct val="100000"/>
              <a:buFont typeface="Times New Roman" pitchFamily="18" charset="0"/>
              <a:buNone/>
              <a:defRPr/>
            </a:pPr>
            <a:r>
              <a:rPr kumimoji="0" lang="en-US" altLang="ja-JP" sz="2800" b="1" dirty="0">
                <a:solidFill>
                  <a:schemeClr val="tx1"/>
                </a:solidFill>
                <a:latin typeface="Times New Roman" pitchFamily="18" charset="0"/>
                <a:cs typeface="Times New Roman" pitchFamily="18" charset="0"/>
              </a:rPr>
              <a:t>Hiroshi </a:t>
            </a:r>
            <a:r>
              <a:rPr kumimoji="0" lang="en-US" altLang="ja-JP" sz="2800" b="1" dirty="0" smtClean="0">
                <a:solidFill>
                  <a:schemeClr val="tx1"/>
                </a:solidFill>
                <a:latin typeface="Times New Roman" pitchFamily="18" charset="0"/>
                <a:cs typeface="Times New Roman" pitchFamily="18" charset="0"/>
              </a:rPr>
              <a:t>Kobayashi, Nissan Automotive</a:t>
            </a:r>
            <a:endParaRPr kumimoji="0" lang="en-US" altLang="ja-JP" sz="2800" b="1" dirty="0">
              <a:solidFill>
                <a:schemeClr val="tx1"/>
              </a:solidFill>
              <a:latin typeface="Times New Roman" pitchFamily="18" charset="0"/>
              <a:cs typeface="Times New Roman" pitchFamily="18" charset="0"/>
            </a:endParaRPr>
          </a:p>
          <a:p>
            <a:pPr algn="ctr" defTabSz="449263" eaLnBrk="1" fontAlgn="base" hangingPunct="1">
              <a:spcBef>
                <a:spcPct val="0"/>
              </a:spcBef>
              <a:spcAft>
                <a:spcPct val="0"/>
              </a:spcAft>
              <a:buClr>
                <a:srgbClr val="000000"/>
              </a:buClr>
              <a:buSzPct val="100000"/>
              <a:buFont typeface="Times New Roman" pitchFamily="18" charset="0"/>
              <a:buNone/>
              <a:defRPr/>
            </a:pPr>
            <a:endParaRPr kumimoji="0" lang="en-US" altLang="ja-JP" sz="2800" dirty="0" smtClean="0">
              <a:solidFill>
                <a:srgbClr val="FFFFFF"/>
              </a:solidFill>
              <a:latin typeface="Times New Roman" pitchFamily="18" charset="0"/>
              <a:cs typeface="Times New Roman" pitchFamily="18" charset="0"/>
            </a:endParaRPr>
          </a:p>
        </p:txBody>
      </p:sp>
      <p:sp>
        <p:nvSpPr>
          <p:cNvPr id="6147" name="Slide Number Placeholder 6"/>
          <p:cNvSpPr>
            <a:spLocks noGrp="1"/>
          </p:cNvSpPr>
          <p:nvPr>
            <p:ph type="sldNum" sz="quarter" idx="10"/>
          </p:nvPr>
        </p:nvSpPr>
        <p:spPr>
          <a:xfrm>
            <a:off x="4281488" y="6524625"/>
            <a:ext cx="658812" cy="2603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ＭＳ Ｐゴシック" charset="-128"/>
              </a:defRPr>
            </a:lvl1pPr>
            <a:lvl2pPr eaLnBrk="0" hangingPunct="0">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ＭＳ Ｐゴシック" charset="-128"/>
              </a:defRPr>
            </a:lvl2pPr>
            <a:lvl3pPr eaLnBrk="0" hangingPunct="0">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128"/>
              </a:defRPr>
            </a:lvl3pPr>
            <a:lvl4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charset="-128"/>
              </a:defRPr>
            </a:lvl4pPr>
            <a:lvl5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charset="-128"/>
              </a:defRPr>
            </a:lvl9pPr>
          </a:lstStyle>
          <a:p>
            <a:pPr eaLnBrk="1" hangingPunct="1">
              <a:spcBef>
                <a:spcPct val="0"/>
              </a:spcBef>
            </a:pPr>
            <a:r>
              <a:rPr lang="en-US" altLang="ja-JP" sz="1200" smtClean="0">
                <a:latin typeface="Times New Roman" pitchFamily="18" charset="0"/>
              </a:rPr>
              <a:t>Slide </a:t>
            </a:r>
            <a:fld id="{7170B311-BCF9-4A50-86C8-F58BFA1E8F07}" type="slidenum">
              <a:rPr lang="en-US" altLang="ja-JP" sz="1200" smtClean="0">
                <a:latin typeface="Times New Roman" pitchFamily="18" charset="0"/>
              </a:rPr>
              <a:pPr eaLnBrk="1" hangingPunct="1">
                <a:spcBef>
                  <a:spcPct val="0"/>
                </a:spcBef>
              </a:pPr>
              <a:t>2</a:t>
            </a:fld>
            <a:endParaRPr lang="en-US" altLang="ja-JP" sz="1200" smtClean="0">
              <a:latin typeface="Times New Roman" pitchFamily="18" charset="0"/>
            </a:endParaRPr>
          </a:p>
        </p:txBody>
      </p:sp>
    </p:spTree>
    <p:extLst>
      <p:ext uri="{BB962C8B-B14F-4D97-AF65-F5344CB8AC3E}">
        <p14:creationId xmlns:p14="http://schemas.microsoft.com/office/powerpoint/2010/main" val="2952935990"/>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544" y="548680"/>
            <a:ext cx="8229600" cy="778098"/>
          </a:xfrm>
        </p:spPr>
        <p:txBody>
          <a:bodyPr/>
          <a:lstStyle/>
          <a:p>
            <a:r>
              <a:rPr lang="en-US" altLang="ja-JP" dirty="0" smtClean="0"/>
              <a:t>Required specification</a:t>
            </a:r>
          </a:p>
        </p:txBody>
      </p:sp>
      <p:sp>
        <p:nvSpPr>
          <p:cNvPr id="3" name="コンテンツ プレースホルダー 2"/>
          <p:cNvSpPr>
            <a:spLocks noGrp="1"/>
          </p:cNvSpPr>
          <p:nvPr>
            <p:ph idx="1"/>
          </p:nvPr>
        </p:nvSpPr>
        <p:spPr>
          <a:xfrm>
            <a:off x="457200" y="1412776"/>
            <a:ext cx="8229600" cy="5256584"/>
          </a:xfrm>
        </p:spPr>
        <p:txBody>
          <a:bodyPr>
            <a:normAutofit fontScale="92500" lnSpcReduction="10000"/>
          </a:bodyPr>
          <a:lstStyle/>
          <a:p>
            <a:pPr marL="0" indent="0">
              <a:buNone/>
            </a:pPr>
            <a:r>
              <a:rPr lang="en-US" altLang="ja-JP" dirty="0" smtClean="0"/>
              <a:t>Specification for Equipment Diagnosis System</a:t>
            </a:r>
          </a:p>
          <a:p>
            <a:pPr marL="914400" lvl="1" indent="-514350">
              <a:buFont typeface="+mj-lt"/>
              <a:buAutoNum type="arabicPeriod"/>
            </a:pPr>
            <a:r>
              <a:rPr lang="en-US" altLang="ja-JP" dirty="0" smtClean="0"/>
              <a:t>Response</a:t>
            </a:r>
          </a:p>
          <a:p>
            <a:pPr marL="1314450" lvl="2" indent="-514350">
              <a:buFont typeface="+mj-lt"/>
              <a:buAutoNum type="arabicPeriod"/>
            </a:pPr>
            <a:r>
              <a:rPr lang="en-US" altLang="ja-JP" dirty="0" smtClean="0"/>
              <a:t>Real-time measuring function to communicate with receiver in real-time </a:t>
            </a:r>
          </a:p>
          <a:p>
            <a:pPr marL="1314450" lvl="2" indent="-514350">
              <a:buFont typeface="+mj-lt"/>
              <a:buAutoNum type="arabicPeriod"/>
            </a:pPr>
            <a:r>
              <a:rPr lang="en-US" altLang="ja-JP" dirty="0" smtClean="0"/>
              <a:t>Judge immediately with a certain  threshold level</a:t>
            </a:r>
          </a:p>
          <a:p>
            <a:pPr marL="914400" lvl="1" indent="-514350">
              <a:buFont typeface="+mj-lt"/>
              <a:buAutoNum type="arabicPeriod"/>
            </a:pPr>
            <a:r>
              <a:rPr lang="en-US" altLang="ja-JP" dirty="0" smtClean="0"/>
              <a:t>Energy consumption</a:t>
            </a:r>
          </a:p>
          <a:p>
            <a:pPr marL="1314450" lvl="2" indent="-514350">
              <a:buFont typeface="+mj-lt"/>
              <a:buAutoNum type="arabicPeriod"/>
            </a:pPr>
            <a:r>
              <a:rPr lang="en-US" altLang="ja-JP" dirty="0" smtClean="0"/>
              <a:t> In order to prolong a life time of measuring device save energy and have good efficiency regarding communication power  * At least 1 year or more</a:t>
            </a:r>
          </a:p>
          <a:p>
            <a:pPr marL="914400" lvl="1" indent="-514350">
              <a:buFont typeface="+mj-lt"/>
              <a:buAutoNum type="arabicPeriod"/>
            </a:pPr>
            <a:r>
              <a:rPr lang="en-US" altLang="ja-JP" dirty="0" smtClean="0"/>
              <a:t>Bilateral communication ability	</a:t>
            </a:r>
          </a:p>
          <a:p>
            <a:pPr marL="1314450" lvl="2" indent="-514350">
              <a:buFont typeface="+mj-lt"/>
              <a:buAutoNum type="arabicPeriod"/>
            </a:pPr>
            <a:r>
              <a:rPr lang="en-US" altLang="ja-JP" dirty="0" smtClean="0"/>
              <a:t>In order to change some parameters in the device </a:t>
            </a:r>
          </a:p>
          <a:p>
            <a:pPr marL="1314450" lvl="2" indent="-514350">
              <a:buFont typeface="+mj-lt"/>
              <a:buAutoNum type="arabicPeriod"/>
            </a:pPr>
            <a:r>
              <a:rPr lang="en-US" altLang="ja-JP" dirty="0" smtClean="0"/>
              <a:t>and give some triggers to start and end measuring from outside </a:t>
            </a:r>
          </a:p>
          <a:p>
            <a:pPr marL="1314450" lvl="2" indent="-514350">
              <a:buFont typeface="+mj-lt"/>
              <a:buAutoNum type="arabicPeriod"/>
            </a:pPr>
            <a:endParaRPr lang="en-US" altLang="ja-JP" dirty="0" smtClean="0"/>
          </a:p>
          <a:p>
            <a:pPr marL="914400" lvl="1" indent="-514350">
              <a:buFont typeface="+mj-lt"/>
              <a:buAutoNum type="arabicPeriod"/>
            </a:pPr>
            <a:endParaRPr lang="en-US" altLang="ja-JP" dirty="0" smtClean="0"/>
          </a:p>
          <a:p>
            <a:pPr marL="914400" lvl="1" indent="-514350">
              <a:buFont typeface="+mj-lt"/>
              <a:buAutoNum type="arabicPeriod"/>
            </a:pPr>
            <a:endParaRPr lang="en-US" altLang="ja-JP" dirty="0" smtClean="0"/>
          </a:p>
          <a:p>
            <a:pPr marL="914400" lvl="1" indent="-514350">
              <a:buFont typeface="+mj-lt"/>
              <a:buAutoNum type="arabicPeriod"/>
            </a:pPr>
            <a:endParaRPr lang="en-US" altLang="ja-JP" dirty="0" smtClean="0"/>
          </a:p>
          <a:p>
            <a:pPr marL="914400" lvl="1" indent="-514350">
              <a:buFont typeface="+mj-lt"/>
              <a:buAutoNum type="arabicPeriod"/>
            </a:pPr>
            <a:endParaRPr lang="en-US" altLang="ja-JP" dirty="0" smtClean="0"/>
          </a:p>
          <a:p>
            <a:endParaRPr kumimoji="1" lang="ja-JP" altLang="en-US" dirty="0"/>
          </a:p>
        </p:txBody>
      </p:sp>
    </p:spTree>
    <p:extLst>
      <p:ext uri="{BB962C8B-B14F-4D97-AF65-F5344CB8AC3E}">
        <p14:creationId xmlns:p14="http://schemas.microsoft.com/office/powerpoint/2010/main" val="2256226835"/>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562670"/>
            <a:ext cx="8229600" cy="778098"/>
          </a:xfrm>
        </p:spPr>
        <p:txBody>
          <a:bodyPr/>
          <a:lstStyle/>
          <a:p>
            <a:r>
              <a:rPr lang="en-US" altLang="ja-JP" dirty="0" smtClean="0"/>
              <a:t>Required specification</a:t>
            </a:r>
          </a:p>
        </p:txBody>
      </p:sp>
      <p:sp>
        <p:nvSpPr>
          <p:cNvPr id="3" name="コンテンツ プレースホルダー 2"/>
          <p:cNvSpPr>
            <a:spLocks noGrp="1"/>
          </p:cNvSpPr>
          <p:nvPr>
            <p:ph idx="1"/>
          </p:nvPr>
        </p:nvSpPr>
        <p:spPr>
          <a:xfrm>
            <a:off x="457200" y="1340768"/>
            <a:ext cx="8507288" cy="5472608"/>
          </a:xfrm>
        </p:spPr>
        <p:txBody>
          <a:bodyPr>
            <a:normAutofit fontScale="77500" lnSpcReduction="20000"/>
          </a:bodyPr>
          <a:lstStyle/>
          <a:p>
            <a:pPr marL="0" indent="0">
              <a:buNone/>
            </a:pPr>
            <a:r>
              <a:rPr lang="en-US" altLang="ja-JP" dirty="0" smtClean="0"/>
              <a:t>Specification for Equipment Diagnosis System</a:t>
            </a:r>
          </a:p>
          <a:p>
            <a:pPr marL="400050" lvl="1" indent="0">
              <a:buNone/>
            </a:pPr>
            <a:r>
              <a:rPr lang="en-US" altLang="ja-JP" dirty="0" smtClean="0"/>
              <a:t>4. Distance to communicate with devices</a:t>
            </a:r>
          </a:p>
          <a:p>
            <a:pPr marL="400050" lvl="1" indent="0">
              <a:buNone/>
            </a:pPr>
            <a:r>
              <a:rPr lang="en-US" altLang="ja-JP" dirty="0" smtClean="0"/>
              <a:t>	1) In order to reduce the number of receivers </a:t>
            </a:r>
          </a:p>
          <a:p>
            <a:pPr marL="400050" lvl="1" indent="0">
              <a:buNone/>
            </a:pPr>
            <a:r>
              <a:rPr lang="en-US" altLang="ja-JP" dirty="0"/>
              <a:t> </a:t>
            </a:r>
            <a:r>
              <a:rPr lang="en-US" altLang="ja-JP" dirty="0" smtClean="0"/>
              <a:t>          device  have to have some distance to  </a:t>
            </a:r>
          </a:p>
          <a:p>
            <a:pPr marL="400050" lvl="1" indent="0">
              <a:buNone/>
            </a:pPr>
            <a:r>
              <a:rPr lang="en-US" altLang="ja-JP" dirty="0"/>
              <a:t> </a:t>
            </a:r>
            <a:r>
              <a:rPr lang="en-US" altLang="ja-JP" dirty="0" smtClean="0"/>
              <a:t>          communicate.  At least 20m or more</a:t>
            </a:r>
          </a:p>
          <a:p>
            <a:pPr marL="400050" lvl="1" indent="0">
              <a:buNone/>
            </a:pPr>
            <a:r>
              <a:rPr lang="en-US" altLang="ja-JP" dirty="0" smtClean="0"/>
              <a:t>5. Data transfer speed </a:t>
            </a:r>
          </a:p>
          <a:p>
            <a:pPr marL="400050" lvl="1" indent="0">
              <a:buNone/>
            </a:pPr>
            <a:r>
              <a:rPr lang="en-US" altLang="ja-JP" dirty="0"/>
              <a:t>	</a:t>
            </a:r>
            <a:r>
              <a:rPr lang="en-US" altLang="ja-JP" dirty="0" smtClean="0"/>
              <a:t>1) This sensor will have multi-sensors.  So      </a:t>
            </a:r>
          </a:p>
          <a:p>
            <a:pPr marL="400050" lvl="1" indent="0">
              <a:buNone/>
            </a:pPr>
            <a:r>
              <a:rPr lang="en-US" altLang="ja-JP" dirty="0"/>
              <a:t> </a:t>
            </a:r>
            <a:r>
              <a:rPr lang="en-US" altLang="ja-JP" dirty="0" smtClean="0"/>
              <a:t>          data transfer speed  is very </a:t>
            </a:r>
            <a:r>
              <a:rPr lang="en-US" altLang="ja-JP" dirty="0" err="1" smtClean="0"/>
              <a:t>inportant</a:t>
            </a:r>
            <a:r>
              <a:rPr lang="en-US" altLang="ja-JP" dirty="0" smtClean="0"/>
              <a:t>.</a:t>
            </a:r>
          </a:p>
          <a:p>
            <a:pPr marL="400050" lvl="1" indent="0">
              <a:buNone/>
            </a:pPr>
            <a:r>
              <a:rPr lang="en-US" altLang="ja-JP" dirty="0"/>
              <a:t> </a:t>
            </a:r>
            <a:r>
              <a:rPr lang="en-US" altLang="ja-JP" dirty="0" smtClean="0"/>
              <a:t>6. Communication capability with many sensors</a:t>
            </a:r>
          </a:p>
          <a:p>
            <a:pPr marL="400050" lvl="1" indent="0">
              <a:buNone/>
            </a:pPr>
            <a:r>
              <a:rPr lang="en-US" altLang="ja-JP" dirty="0"/>
              <a:t> </a:t>
            </a:r>
            <a:r>
              <a:rPr lang="en-US" altLang="ja-JP" dirty="0" smtClean="0"/>
              <a:t>      1) How many sensors can communicate at the same time </a:t>
            </a:r>
          </a:p>
          <a:p>
            <a:pPr marL="400050" lvl="1" indent="0">
              <a:buNone/>
            </a:pPr>
            <a:r>
              <a:rPr lang="en-US" altLang="ja-JP" dirty="0" smtClean="0"/>
              <a:t>7.  Kinds of Sensors</a:t>
            </a:r>
          </a:p>
          <a:p>
            <a:pPr marL="400050" lvl="1" indent="0">
              <a:buNone/>
            </a:pPr>
            <a:r>
              <a:rPr lang="en-US" altLang="ja-JP" dirty="0"/>
              <a:t>	</a:t>
            </a:r>
            <a:r>
              <a:rPr lang="en-US" altLang="ja-JP" dirty="0" smtClean="0"/>
              <a:t>1) Vibration sensor    2) Thermal sensor</a:t>
            </a:r>
          </a:p>
          <a:p>
            <a:pPr marL="400050" lvl="1" indent="0">
              <a:buNone/>
            </a:pPr>
            <a:r>
              <a:rPr lang="en-US" altLang="ja-JP" dirty="0"/>
              <a:t> </a:t>
            </a:r>
            <a:r>
              <a:rPr lang="en-US" altLang="ja-JP" dirty="0" smtClean="0"/>
              <a:t>      3)  Voltage                   4) Current </a:t>
            </a:r>
          </a:p>
          <a:p>
            <a:pPr marL="400050" lvl="1" indent="0">
              <a:buNone/>
            </a:pPr>
            <a:r>
              <a:rPr lang="en-US" altLang="ja-JP" dirty="0"/>
              <a:t> </a:t>
            </a:r>
            <a:r>
              <a:rPr lang="en-US" altLang="ja-JP" dirty="0" smtClean="0"/>
              <a:t>      5)  AE       </a:t>
            </a:r>
            <a:endParaRPr lang="en-US" altLang="ja-JP" dirty="0"/>
          </a:p>
          <a:p>
            <a:pPr marL="400050" lvl="1" indent="0">
              <a:buNone/>
            </a:pPr>
            <a:endParaRPr lang="en-US" altLang="ja-JP" dirty="0" smtClean="0"/>
          </a:p>
        </p:txBody>
      </p:sp>
    </p:spTree>
    <p:extLst>
      <p:ext uri="{BB962C8B-B14F-4D97-AF65-F5344CB8AC3E}">
        <p14:creationId xmlns:p14="http://schemas.microsoft.com/office/powerpoint/2010/main" val="2554242375"/>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Agenda</a:t>
            </a:r>
            <a:endParaRPr kumimoji="1" lang="ja-JP" altLang="en-US" dirty="0"/>
          </a:p>
        </p:txBody>
      </p:sp>
      <p:sp>
        <p:nvSpPr>
          <p:cNvPr id="3" name="コンテンツ プレースホルダー 2"/>
          <p:cNvSpPr>
            <a:spLocks noGrp="1"/>
          </p:cNvSpPr>
          <p:nvPr>
            <p:ph idx="1"/>
          </p:nvPr>
        </p:nvSpPr>
        <p:spPr/>
        <p:txBody>
          <a:bodyPr>
            <a:normAutofit/>
          </a:bodyPr>
          <a:lstStyle/>
          <a:p>
            <a:r>
              <a:rPr kumimoji="1" lang="en-US" altLang="ja-JP" dirty="0" smtClean="0"/>
              <a:t>Background</a:t>
            </a:r>
          </a:p>
          <a:p>
            <a:endParaRPr kumimoji="1" lang="en-US" altLang="ja-JP" sz="1400" dirty="0" smtClean="0"/>
          </a:p>
          <a:p>
            <a:r>
              <a:rPr lang="en-US" altLang="ja-JP" dirty="0" smtClean="0"/>
              <a:t>New Type of Equipment </a:t>
            </a:r>
            <a:r>
              <a:rPr lang="en-US" altLang="ja-JP" dirty="0"/>
              <a:t>Diagnosis </a:t>
            </a:r>
            <a:r>
              <a:rPr lang="en-US" altLang="ja-JP" dirty="0" smtClean="0"/>
              <a:t>System</a:t>
            </a:r>
            <a:r>
              <a:rPr lang="ja-JP" altLang="en-US" dirty="0"/>
              <a:t> </a:t>
            </a:r>
            <a:r>
              <a:rPr lang="en-US" altLang="ja-JP" dirty="0" smtClean="0"/>
              <a:t>by using wireless sensor devices</a:t>
            </a:r>
          </a:p>
          <a:p>
            <a:endParaRPr lang="en-US" altLang="ja-JP" sz="1400" dirty="0" smtClean="0"/>
          </a:p>
          <a:p>
            <a:r>
              <a:rPr lang="en-US" altLang="ja-JP" dirty="0" smtClean="0"/>
              <a:t>Required specification</a:t>
            </a:r>
          </a:p>
          <a:p>
            <a:endParaRPr lang="en-US" altLang="ja-JP" sz="1400" dirty="0" smtClean="0"/>
          </a:p>
          <a:p>
            <a:r>
              <a:rPr lang="en-US" altLang="ja-JP" dirty="0" smtClean="0"/>
              <a:t>Future Activity</a:t>
            </a:r>
          </a:p>
          <a:p>
            <a:endParaRPr lang="en-US" altLang="ja-JP" dirty="0" smtClean="0"/>
          </a:p>
          <a:p>
            <a:endParaRPr lang="en-US" altLang="ja-JP" dirty="0" smtClean="0"/>
          </a:p>
          <a:p>
            <a:endParaRPr kumimoji="1" lang="ja-JP" altLang="en-US" dirty="0"/>
          </a:p>
        </p:txBody>
      </p:sp>
    </p:spTree>
    <p:extLst>
      <p:ext uri="{BB962C8B-B14F-4D97-AF65-F5344CB8AC3E}">
        <p14:creationId xmlns:p14="http://schemas.microsoft.com/office/powerpoint/2010/main" val="613727704"/>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8836127"/>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544" y="778694"/>
            <a:ext cx="8229600" cy="778098"/>
          </a:xfrm>
        </p:spPr>
        <p:txBody>
          <a:bodyPr/>
          <a:lstStyle/>
          <a:p>
            <a:r>
              <a:rPr lang="en-US" altLang="ja-JP" dirty="0" smtClean="0"/>
              <a:t>Required specification</a:t>
            </a:r>
          </a:p>
        </p:txBody>
      </p:sp>
      <p:sp>
        <p:nvSpPr>
          <p:cNvPr id="3" name="コンテンツ プレースホルダー 2"/>
          <p:cNvSpPr>
            <a:spLocks noGrp="1"/>
          </p:cNvSpPr>
          <p:nvPr>
            <p:ph idx="1"/>
          </p:nvPr>
        </p:nvSpPr>
        <p:spPr>
          <a:xfrm>
            <a:off x="457200" y="1783357"/>
            <a:ext cx="8229600" cy="4525963"/>
          </a:xfrm>
        </p:spPr>
        <p:txBody>
          <a:bodyPr>
            <a:normAutofit/>
          </a:bodyPr>
          <a:lstStyle/>
          <a:p>
            <a:pPr marL="0" indent="0">
              <a:buNone/>
            </a:pPr>
            <a:r>
              <a:rPr lang="en-US" altLang="ja-JP" dirty="0" smtClean="0"/>
              <a:t>The type of Diagnosis System</a:t>
            </a:r>
          </a:p>
          <a:p>
            <a:pPr marL="914400" lvl="1" indent="-514350">
              <a:buFont typeface="+mj-lt"/>
              <a:buAutoNum type="arabicPeriod"/>
            </a:pPr>
            <a:r>
              <a:rPr lang="en-US" altLang="ja-JP" dirty="0" smtClean="0">
                <a:solidFill>
                  <a:srgbClr val="FF0000"/>
                </a:solidFill>
              </a:rPr>
              <a:t>Equipment Diagnosis System in Real-time with rea-time feedback</a:t>
            </a:r>
          </a:p>
          <a:p>
            <a:pPr marL="1314450" lvl="2" indent="-514350">
              <a:buFont typeface="+mj-lt"/>
              <a:buAutoNum type="arabicPeriod"/>
            </a:pPr>
            <a:r>
              <a:rPr lang="en-US" altLang="ja-JP" dirty="0" smtClean="0">
                <a:solidFill>
                  <a:srgbClr val="FF0000"/>
                </a:solidFill>
              </a:rPr>
              <a:t>Real-time measuring </a:t>
            </a:r>
          </a:p>
          <a:p>
            <a:pPr marL="1314450" lvl="2" indent="-514350">
              <a:buFont typeface="+mj-lt"/>
              <a:buAutoNum type="arabicPeriod"/>
            </a:pPr>
            <a:r>
              <a:rPr lang="en-US" altLang="ja-JP" dirty="0" smtClean="0">
                <a:solidFill>
                  <a:srgbClr val="FF0000"/>
                </a:solidFill>
              </a:rPr>
              <a:t>Judge immediately with a certain  threshold level</a:t>
            </a:r>
          </a:p>
          <a:p>
            <a:pPr marL="914400" lvl="1" indent="-514350">
              <a:buFont typeface="+mj-lt"/>
              <a:buAutoNum type="arabicPeriod"/>
            </a:pPr>
            <a:r>
              <a:rPr lang="en-US" altLang="ja-JP" dirty="0" smtClean="0"/>
              <a:t>Equipment Diagnosis System in Real-time</a:t>
            </a:r>
          </a:p>
          <a:p>
            <a:pPr marL="1314450" lvl="2" indent="-514350">
              <a:buFont typeface="+mj-lt"/>
              <a:buAutoNum type="arabicPeriod"/>
            </a:pPr>
            <a:r>
              <a:rPr lang="en-US" altLang="ja-JP" dirty="0" smtClean="0"/>
              <a:t>Real-time measuring </a:t>
            </a:r>
          </a:p>
          <a:p>
            <a:pPr marL="1314450" lvl="2" indent="-514350">
              <a:buFont typeface="+mj-lt"/>
              <a:buAutoNum type="arabicPeriod"/>
            </a:pPr>
            <a:r>
              <a:rPr lang="en-US" altLang="ja-JP" dirty="0" smtClean="0"/>
              <a:t>Judge based on the comparison with the past data </a:t>
            </a:r>
          </a:p>
          <a:p>
            <a:pPr marL="914400" lvl="1" indent="-514350">
              <a:buFont typeface="+mj-lt"/>
              <a:buAutoNum type="arabicPeriod"/>
            </a:pPr>
            <a:endParaRPr lang="en-US" altLang="ja-JP" dirty="0" smtClean="0"/>
          </a:p>
          <a:p>
            <a:pPr marL="914400" lvl="1" indent="-514350">
              <a:buFont typeface="+mj-lt"/>
              <a:buAutoNum type="arabicPeriod"/>
            </a:pPr>
            <a:endParaRPr lang="en-US" altLang="ja-JP" dirty="0" smtClean="0"/>
          </a:p>
          <a:p>
            <a:endParaRPr kumimoji="1" lang="ja-JP" altLang="en-US" dirty="0"/>
          </a:p>
        </p:txBody>
      </p:sp>
    </p:spTree>
    <p:extLst>
      <p:ext uri="{BB962C8B-B14F-4D97-AF65-F5344CB8AC3E}">
        <p14:creationId xmlns:p14="http://schemas.microsoft.com/office/powerpoint/2010/main" val="1520657913"/>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Agenda</a:t>
            </a:r>
            <a:endParaRPr kumimoji="1" lang="ja-JP" altLang="en-US" dirty="0"/>
          </a:p>
        </p:txBody>
      </p:sp>
      <p:sp>
        <p:nvSpPr>
          <p:cNvPr id="3" name="コンテンツ プレースホルダー 2"/>
          <p:cNvSpPr>
            <a:spLocks noGrp="1"/>
          </p:cNvSpPr>
          <p:nvPr>
            <p:ph idx="1"/>
          </p:nvPr>
        </p:nvSpPr>
        <p:spPr/>
        <p:txBody>
          <a:bodyPr>
            <a:normAutofit/>
          </a:bodyPr>
          <a:lstStyle/>
          <a:p>
            <a:r>
              <a:rPr kumimoji="1" lang="en-US" altLang="ja-JP" dirty="0" smtClean="0"/>
              <a:t>Background</a:t>
            </a:r>
          </a:p>
          <a:p>
            <a:endParaRPr kumimoji="1" lang="en-US" altLang="ja-JP" sz="1400" dirty="0" smtClean="0"/>
          </a:p>
          <a:p>
            <a:r>
              <a:rPr lang="en-US" altLang="ja-JP" dirty="0" smtClean="0"/>
              <a:t>New Type of Equipment </a:t>
            </a:r>
            <a:r>
              <a:rPr lang="en-US" altLang="ja-JP" dirty="0"/>
              <a:t>Diagnosis </a:t>
            </a:r>
            <a:r>
              <a:rPr lang="en-US" altLang="ja-JP" dirty="0" smtClean="0"/>
              <a:t>System</a:t>
            </a:r>
            <a:r>
              <a:rPr lang="ja-JP" altLang="en-US" dirty="0"/>
              <a:t> </a:t>
            </a:r>
            <a:r>
              <a:rPr lang="en-US" altLang="ja-JP" dirty="0" smtClean="0"/>
              <a:t>by using wireless sensor devices</a:t>
            </a:r>
          </a:p>
          <a:p>
            <a:endParaRPr lang="en-US" altLang="ja-JP" sz="1400" dirty="0" smtClean="0"/>
          </a:p>
          <a:p>
            <a:r>
              <a:rPr lang="en-US" altLang="ja-JP" dirty="0" smtClean="0"/>
              <a:t>Required specification</a:t>
            </a:r>
          </a:p>
          <a:p>
            <a:endParaRPr lang="en-US" altLang="ja-JP" sz="1400" dirty="0" smtClean="0"/>
          </a:p>
          <a:p>
            <a:r>
              <a:rPr lang="en-US" altLang="ja-JP" dirty="0" smtClean="0"/>
              <a:t>Future Activity</a:t>
            </a:r>
          </a:p>
          <a:p>
            <a:endParaRPr lang="en-US" altLang="ja-JP" dirty="0" smtClean="0"/>
          </a:p>
          <a:p>
            <a:endParaRPr lang="en-US" altLang="ja-JP" dirty="0" smtClean="0"/>
          </a:p>
          <a:p>
            <a:endParaRPr kumimoji="1" lang="ja-JP" altLang="en-US" dirty="0"/>
          </a:p>
        </p:txBody>
      </p:sp>
    </p:spTree>
    <p:extLst>
      <p:ext uri="{BB962C8B-B14F-4D97-AF65-F5344CB8AC3E}">
        <p14:creationId xmlns:p14="http://schemas.microsoft.com/office/powerpoint/2010/main" val="2558522947"/>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762000" y="685801"/>
            <a:ext cx="7764463" cy="510952"/>
          </a:xfrm>
        </p:spPr>
        <p:txBody>
          <a:bodyPr/>
          <a:lstStyle/>
          <a:p>
            <a:r>
              <a:rPr kumimoji="1" lang="en-US" altLang="ja-JP" dirty="0" smtClean="0"/>
              <a:t>Background</a:t>
            </a:r>
            <a:endParaRPr kumimoji="1" lang="ja-JP" altLang="en-US" dirty="0"/>
          </a:p>
        </p:txBody>
      </p:sp>
      <p:sp>
        <p:nvSpPr>
          <p:cNvPr id="3" name="スライド番号プレースホルダー 2"/>
          <p:cNvSpPr>
            <a:spLocks noGrp="1"/>
          </p:cNvSpPr>
          <p:nvPr>
            <p:ph type="sldNum" idx="10"/>
          </p:nvPr>
        </p:nvSpPr>
        <p:spPr/>
        <p:txBody>
          <a:bodyPr/>
          <a:lstStyle/>
          <a:p>
            <a:pPr>
              <a:defRPr/>
            </a:pPr>
            <a:r>
              <a:rPr lang="en-US" altLang="ja-JP" smtClean="0"/>
              <a:t>Slide </a:t>
            </a:r>
            <a:fld id="{98353807-7C68-4431-A21C-0877270A9D11}" type="slidenum">
              <a:rPr lang="en-US" altLang="ja-JP" smtClean="0"/>
              <a:pPr>
                <a:defRPr/>
              </a:pPr>
              <a:t>4</a:t>
            </a:fld>
            <a:endParaRPr lang="en-US" altLang="ja-JP"/>
          </a:p>
        </p:txBody>
      </p:sp>
      <p:sp>
        <p:nvSpPr>
          <p:cNvPr id="4" name="正方形/長方形 3"/>
          <p:cNvSpPr/>
          <p:nvPr/>
        </p:nvSpPr>
        <p:spPr bwMode="auto">
          <a:xfrm>
            <a:off x="107504" y="908720"/>
            <a:ext cx="2736304" cy="720080"/>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charset="0"/>
              <a:buNone/>
              <a:tabLst/>
            </a:pPr>
            <a:endParaRPr kumimoji="0" lang="ja-JP" altLang="en-US" sz="1200" b="0" i="0" u="none" strike="noStrike" cap="none" normalizeH="0" baseline="0">
              <a:ln>
                <a:noFill/>
              </a:ln>
              <a:solidFill>
                <a:schemeClr val="bg1"/>
              </a:solidFill>
              <a:effectLst/>
              <a:latin typeface="Times New Roman" charset="0"/>
              <a:ea typeface="ＭＳ Ｐゴシック" charset="0"/>
              <a:cs typeface="ＭＳ Ｐゴシック" charset="0"/>
            </a:endParaRPr>
          </a:p>
        </p:txBody>
      </p:sp>
      <p:sp>
        <p:nvSpPr>
          <p:cNvPr id="6" name="角丸四角形 5"/>
          <p:cNvSpPr/>
          <p:nvPr/>
        </p:nvSpPr>
        <p:spPr bwMode="auto">
          <a:xfrm>
            <a:off x="323528" y="2477339"/>
            <a:ext cx="8712968" cy="1844097"/>
          </a:xfrm>
          <a:prstGeom prst="roundRect">
            <a:avLst/>
          </a:prstGeom>
          <a:gradFill rotWithShape="1">
            <a:gsLst>
              <a:gs pos="0">
                <a:srgbClr val="2D2DB9">
                  <a:shade val="51000"/>
                  <a:satMod val="130000"/>
                </a:srgbClr>
              </a:gs>
              <a:gs pos="80000">
                <a:srgbClr val="2D2DB9">
                  <a:shade val="93000"/>
                  <a:satMod val="130000"/>
                </a:srgbClr>
              </a:gs>
              <a:gs pos="100000">
                <a:srgbClr val="2D2DB9">
                  <a:shade val="94000"/>
                  <a:satMod val="135000"/>
                </a:srgbClr>
              </a:gs>
            </a:gsLst>
            <a:lin ang="16200000" scaled="0"/>
          </a:gradFill>
          <a:ln>
            <a:noFill/>
            <a:headEnd type="none" w="sm" len="sm"/>
            <a:tailEnd type="none" w="sm" len="sm"/>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xtLst/>
        </p:spPr>
        <p:txBody>
          <a:bodyPr vert="horz" wrap="square" lIns="91440" tIns="45720" rIns="91440" bIns="45720" numCol="1" rtlCol="0" anchor="t"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ja-JP" altLang="en-US" sz="2000" b="0" i="0" u="none" strike="noStrike" kern="0" cap="none" spc="0" normalizeH="0" baseline="0" noProof="0" smtClean="0">
              <a:ln>
                <a:noFill/>
              </a:ln>
              <a:solidFill>
                <a:srgbClr val="000000"/>
              </a:solidFill>
              <a:effectLst/>
              <a:uLnTx/>
              <a:uFillTx/>
              <a:latin typeface="NissanAG-Medium"/>
              <a:ea typeface="ＭＳ Ｐゴシック"/>
              <a:cs typeface="+mn-cs"/>
            </a:endParaRPr>
          </a:p>
        </p:txBody>
      </p:sp>
      <p:sp>
        <p:nvSpPr>
          <p:cNvPr id="7" name="角丸四角形 6"/>
          <p:cNvSpPr/>
          <p:nvPr/>
        </p:nvSpPr>
        <p:spPr bwMode="auto">
          <a:xfrm>
            <a:off x="323528" y="3878944"/>
            <a:ext cx="8712968" cy="1844097"/>
          </a:xfrm>
          <a:prstGeom prst="roundRect">
            <a:avLst/>
          </a:prstGeom>
          <a:gradFill rotWithShape="1">
            <a:gsLst>
              <a:gs pos="0">
                <a:srgbClr val="AAE2CA">
                  <a:shade val="51000"/>
                  <a:satMod val="130000"/>
                </a:srgbClr>
              </a:gs>
              <a:gs pos="80000">
                <a:srgbClr val="AAE2CA">
                  <a:shade val="93000"/>
                  <a:satMod val="130000"/>
                </a:srgbClr>
              </a:gs>
              <a:gs pos="100000">
                <a:srgbClr val="AAE2CA">
                  <a:shade val="94000"/>
                  <a:satMod val="135000"/>
                </a:srgbClr>
              </a:gs>
            </a:gsLst>
            <a:lin ang="16200000" scaled="0"/>
          </a:gradFill>
          <a:ln>
            <a:noFill/>
            <a:headEnd type="none" w="sm" len="sm"/>
            <a:tailEnd type="none" w="sm" len="sm"/>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xtLst/>
        </p:spPr>
        <p:txBody>
          <a:bodyPr vert="horz" wrap="square" lIns="91440" tIns="45720" rIns="91440" bIns="45720" numCol="1" rtlCol="0" anchor="t"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ja-JP" altLang="en-US" sz="2000" b="0" i="0" u="none" strike="noStrike" kern="0" cap="none" spc="0" normalizeH="0" baseline="0" noProof="0" smtClean="0">
              <a:ln>
                <a:noFill/>
              </a:ln>
              <a:solidFill>
                <a:srgbClr val="000000"/>
              </a:solidFill>
              <a:effectLst/>
              <a:uLnTx/>
              <a:uFillTx/>
              <a:latin typeface="NissanAG-Medium"/>
              <a:ea typeface="ＭＳ Ｐゴシック"/>
              <a:cs typeface="+mn-cs"/>
            </a:endParaRPr>
          </a:p>
        </p:txBody>
      </p:sp>
      <p:pic>
        <p:nvPicPr>
          <p:cNvPr id="8" name="Picture 144" descr="j029029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9552" y="2877526"/>
            <a:ext cx="1676400" cy="130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C:\Program Files (x86)\Microsoft Office\MEDIA\CAGCAT10\j0285360.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32040" y="2470597"/>
            <a:ext cx="1474013" cy="181782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descr="C:\Users\n122287\AppData\Local\Microsoft\Windows\Temporary Internet Files\Content.IE5\MEBBSR9N\lgi01b201403240000[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78819" y="2565111"/>
            <a:ext cx="1893180" cy="16288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C:\Users\n122287\AppData\Local\Microsoft\Windows\Temporary Internet Files\Content.IE5\1GPO1LDI\gi01c201403240200[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88224" y="2670338"/>
            <a:ext cx="2316959" cy="1560327"/>
          </a:xfrm>
          <a:prstGeom prst="rect">
            <a:avLst/>
          </a:prstGeom>
          <a:noFill/>
          <a:extLst>
            <a:ext uri="{909E8E84-426E-40dd-AFC4-6F175D3DCCD1}">
              <a14:hiddenFill xmlns:a14="http://schemas.microsoft.com/office/drawing/2010/main">
                <a:solidFill>
                  <a:srgbClr val="FFFFFF"/>
                </a:solidFill>
              </a14:hiddenFill>
            </a:ext>
          </a:extLst>
        </p:spPr>
      </p:pic>
      <p:sp>
        <p:nvSpPr>
          <p:cNvPr id="12" name="上矢印 11"/>
          <p:cNvSpPr/>
          <p:nvPr/>
        </p:nvSpPr>
        <p:spPr bwMode="auto">
          <a:xfrm>
            <a:off x="1499083" y="1628800"/>
            <a:ext cx="6120680" cy="769061"/>
          </a:xfrm>
          <a:prstGeom prst="upArrow">
            <a:avLst>
              <a:gd name="adj1" fmla="val 50000"/>
              <a:gd name="adj2" fmla="val 77182"/>
            </a:avLst>
          </a:prstGeom>
          <a:gradFill rotWithShape="1">
            <a:gsLst>
              <a:gs pos="0">
                <a:srgbClr val="3333CC">
                  <a:shade val="51000"/>
                  <a:satMod val="130000"/>
                </a:srgbClr>
              </a:gs>
              <a:gs pos="80000">
                <a:srgbClr val="3333CC">
                  <a:shade val="93000"/>
                  <a:satMod val="130000"/>
                </a:srgbClr>
              </a:gs>
              <a:gs pos="100000">
                <a:srgbClr val="3333CC">
                  <a:shade val="94000"/>
                  <a:satMod val="135000"/>
                </a:srgbClr>
              </a:gs>
            </a:gsLst>
            <a:lin ang="16200000" scaled="0"/>
          </a:gradFill>
          <a:ln>
            <a:noFill/>
            <a:headEnd type="none" w="sm" len="sm"/>
            <a:tailEnd type="none" w="sm" len="sm"/>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xtLst/>
        </p:spPr>
        <p:txBody>
          <a:bodyPr vert="horz" wrap="square" lIns="91440" tIns="45720" rIns="91440" bIns="45720" numCol="1" rtlCol="0" anchor="t"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ja-JP" sz="3200" b="0" i="0" u="none" strike="noStrike" kern="0" cap="none" spc="0" normalizeH="0" baseline="0" noProof="0" dirty="0" smtClean="0">
                <a:ln>
                  <a:noFill/>
                </a:ln>
                <a:solidFill>
                  <a:srgbClr val="FFFFFF"/>
                </a:solidFill>
                <a:effectLst/>
                <a:uLnTx/>
                <a:uFillTx/>
                <a:latin typeface="NissanAG-Medium"/>
                <a:ea typeface="ＭＳ Ｐゴシック"/>
                <a:cs typeface="+mn-cs"/>
              </a:rPr>
              <a:t>Improve OEE</a:t>
            </a:r>
            <a:endParaRPr kumimoji="0" lang="ja-JP" altLang="en-US" sz="3200" b="0" i="0" u="none" strike="noStrike" kern="0" cap="none" spc="0" normalizeH="0" baseline="0" noProof="0" dirty="0" smtClean="0">
              <a:ln>
                <a:noFill/>
              </a:ln>
              <a:solidFill>
                <a:srgbClr val="FFFFFF"/>
              </a:solidFill>
              <a:effectLst/>
              <a:uLnTx/>
              <a:uFillTx/>
              <a:latin typeface="NissanAG-Medium"/>
              <a:ea typeface="ＭＳ Ｐゴシック"/>
              <a:cs typeface="+mn-cs"/>
            </a:endParaRPr>
          </a:p>
        </p:txBody>
      </p:sp>
      <p:sp>
        <p:nvSpPr>
          <p:cNvPr id="13" name="上矢印 12"/>
          <p:cNvSpPr/>
          <p:nvPr/>
        </p:nvSpPr>
        <p:spPr bwMode="auto">
          <a:xfrm>
            <a:off x="1499083" y="1124744"/>
            <a:ext cx="6120680" cy="684076"/>
          </a:xfrm>
          <a:prstGeom prst="upArrow">
            <a:avLst>
              <a:gd name="adj1" fmla="val 50000"/>
              <a:gd name="adj2" fmla="val 80095"/>
            </a:avLst>
          </a:prstGeom>
          <a:gradFill rotWithShape="1">
            <a:gsLst>
              <a:gs pos="0">
                <a:srgbClr val="3333CC">
                  <a:shade val="51000"/>
                  <a:satMod val="130000"/>
                </a:srgbClr>
              </a:gs>
              <a:gs pos="80000">
                <a:srgbClr val="3333CC">
                  <a:shade val="93000"/>
                  <a:satMod val="130000"/>
                </a:srgbClr>
              </a:gs>
              <a:gs pos="100000">
                <a:srgbClr val="3333CC">
                  <a:shade val="94000"/>
                  <a:satMod val="135000"/>
                </a:srgbClr>
              </a:gs>
            </a:gsLst>
            <a:lin ang="16200000" scaled="0"/>
          </a:gradFill>
          <a:ln>
            <a:noFill/>
            <a:headEnd type="none" w="sm" len="sm"/>
            <a:tailEnd type="none" w="sm" len="sm"/>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xtLst/>
        </p:spPr>
        <p:txBody>
          <a:bodyPr vert="horz" wrap="square" lIns="91440" tIns="45720" rIns="91440" bIns="45720" numCol="1" rtlCol="0" anchor="t"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ja-JP" sz="2800" b="0" i="0" u="none" strike="noStrike" kern="0" cap="none" spc="0" normalizeH="0" baseline="0" noProof="0" dirty="0" smtClean="0">
                <a:ln>
                  <a:noFill/>
                </a:ln>
                <a:solidFill>
                  <a:srgbClr val="FFFFFF"/>
                </a:solidFill>
                <a:effectLst/>
                <a:uLnTx/>
                <a:uFillTx/>
                <a:latin typeface="NissanAG-Medium"/>
                <a:ea typeface="ＭＳ Ｐゴシック"/>
                <a:cs typeface="+mn-cs"/>
              </a:rPr>
              <a:t>Reduce Cost</a:t>
            </a:r>
            <a:endParaRPr kumimoji="0" lang="ja-JP" altLang="en-US" sz="2800" b="0" i="0" u="none" strike="noStrike" kern="0" cap="none" spc="0" normalizeH="0" baseline="0" noProof="0" dirty="0" smtClean="0">
              <a:ln>
                <a:noFill/>
              </a:ln>
              <a:solidFill>
                <a:srgbClr val="FFFFFF"/>
              </a:solidFill>
              <a:effectLst/>
              <a:uLnTx/>
              <a:uFillTx/>
              <a:latin typeface="NissanAG-Medium"/>
              <a:ea typeface="ＭＳ Ｐゴシック"/>
              <a:cs typeface="+mn-cs"/>
            </a:endParaRPr>
          </a:p>
        </p:txBody>
      </p:sp>
      <p:pic>
        <p:nvPicPr>
          <p:cNvPr id="14" name="Picture 5" descr="C:\Users\n122287\AppData\Local\Microsoft\Windows\Temporary Internet Files\Content.IE5\2E3RBA14\ARCMate100iB[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63827" y="4316974"/>
            <a:ext cx="1147513" cy="114751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11340" y="4295752"/>
            <a:ext cx="1688173" cy="11687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533082" y="4296742"/>
            <a:ext cx="1172345" cy="11879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1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902022" y="4295752"/>
            <a:ext cx="1153357" cy="11687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4"/>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315708" y="4295752"/>
            <a:ext cx="1360748" cy="11687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上矢印 18"/>
          <p:cNvSpPr/>
          <p:nvPr/>
        </p:nvSpPr>
        <p:spPr bwMode="auto">
          <a:xfrm>
            <a:off x="1259632" y="5445224"/>
            <a:ext cx="6120680" cy="940136"/>
          </a:xfrm>
          <a:prstGeom prst="upArrow">
            <a:avLst>
              <a:gd name="adj1" fmla="val 50000"/>
              <a:gd name="adj2" fmla="val 77182"/>
            </a:avLst>
          </a:prstGeom>
          <a:gradFill rotWithShape="1">
            <a:gsLst>
              <a:gs pos="0">
                <a:srgbClr val="3333CC">
                  <a:shade val="51000"/>
                  <a:satMod val="130000"/>
                </a:srgbClr>
              </a:gs>
              <a:gs pos="80000">
                <a:srgbClr val="3333CC">
                  <a:shade val="93000"/>
                  <a:satMod val="130000"/>
                </a:srgbClr>
              </a:gs>
              <a:gs pos="100000">
                <a:srgbClr val="3333CC">
                  <a:shade val="94000"/>
                  <a:satMod val="135000"/>
                </a:srgbClr>
              </a:gs>
            </a:gsLst>
            <a:lin ang="16200000" scaled="0"/>
          </a:gradFill>
          <a:ln>
            <a:noFill/>
            <a:headEnd type="none" w="sm" len="sm"/>
            <a:tailEnd type="none" w="sm" len="sm"/>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xtLst/>
        </p:spPr>
        <p:txBody>
          <a:bodyPr vert="horz" wrap="square" lIns="91440" tIns="45720" rIns="91440" bIns="45720" numCol="1" rtlCol="0" anchor="t"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ja-JP" sz="3200" b="0" i="0" u="none" strike="noStrike" kern="0" cap="none" spc="0" normalizeH="0" baseline="0" noProof="0" dirty="0" smtClean="0">
                <a:ln>
                  <a:noFill/>
                </a:ln>
                <a:solidFill>
                  <a:srgbClr val="FFFFFF"/>
                </a:solidFill>
                <a:effectLst/>
                <a:uLnTx/>
                <a:uFillTx/>
                <a:latin typeface="NissanAG-Medium"/>
                <a:ea typeface="ＭＳ Ｐゴシック"/>
                <a:cs typeface="+mn-cs"/>
              </a:rPr>
              <a:t>Reliability</a:t>
            </a:r>
            <a:endParaRPr kumimoji="0" lang="ja-JP" altLang="en-US" sz="3200" b="0" i="0" u="none" strike="noStrike" kern="0" cap="none" spc="0" normalizeH="0" baseline="0" noProof="0" dirty="0" smtClean="0">
              <a:ln>
                <a:noFill/>
              </a:ln>
              <a:solidFill>
                <a:srgbClr val="FFFFFF"/>
              </a:solidFill>
              <a:effectLst/>
              <a:uLnTx/>
              <a:uFillTx/>
              <a:latin typeface="NissanAG-Medium"/>
              <a:ea typeface="ＭＳ Ｐゴシック"/>
              <a:cs typeface="+mn-cs"/>
            </a:endParaRPr>
          </a:p>
        </p:txBody>
      </p:sp>
      <p:pic>
        <p:nvPicPr>
          <p:cNvPr id="20" name="Picture 15"/>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84315" y="4316974"/>
            <a:ext cx="830138" cy="12452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180263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00"/>
                                        <p:tgtEl>
                                          <p:spTgt spid="14"/>
                                        </p:tgtEl>
                                      </p:cBhvr>
                                    </p:animEffect>
                                  </p:childTnLst>
                                </p:cTn>
                              </p:par>
                              <p:par>
                                <p:cTn id="24" presetID="22" presetClass="entr" presetSubtype="4" fill="hold"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wipe(down)">
                                      <p:cBhvr>
                                        <p:cTn id="26" dur="500"/>
                                        <p:tgtEl>
                                          <p:spTgt spid="20"/>
                                        </p:tgtEl>
                                      </p:cBhvr>
                                    </p:animEffect>
                                  </p:childTnLst>
                                </p:cTn>
                              </p:par>
                              <p:par>
                                <p:cTn id="27" presetID="22" presetClass="entr" presetSubtype="4"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down)">
                                      <p:cBhvr>
                                        <p:cTn id="29" dur="500"/>
                                        <p:tgtEl>
                                          <p:spTgt spid="15"/>
                                        </p:tgtEl>
                                      </p:cBhvr>
                                    </p:animEffect>
                                  </p:childTnLst>
                                </p:cTn>
                              </p:par>
                              <p:par>
                                <p:cTn id="30" presetID="22" presetClass="entr" presetSubtype="4" fill="hold"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down)">
                                      <p:cBhvr>
                                        <p:cTn id="32" dur="500"/>
                                        <p:tgtEl>
                                          <p:spTgt spid="16"/>
                                        </p:tgtEl>
                                      </p:cBhvr>
                                    </p:animEffect>
                                  </p:childTnLst>
                                </p:cTn>
                              </p:par>
                              <p:par>
                                <p:cTn id="33" presetID="22" presetClass="entr" presetSubtype="4" fill="hold"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wipe(down)">
                                      <p:cBhvr>
                                        <p:cTn id="35" dur="500"/>
                                        <p:tgtEl>
                                          <p:spTgt spid="17"/>
                                        </p:tgtEl>
                                      </p:cBhvr>
                                    </p:animEffect>
                                  </p:childTnLst>
                                </p:cTn>
                              </p:par>
                              <p:par>
                                <p:cTn id="36" presetID="22" presetClass="entr" presetSubtype="4" fill="hold" nodeType="with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wipe(down)">
                                      <p:cBhvr>
                                        <p:cTn id="38" dur="500"/>
                                        <p:tgtEl>
                                          <p:spTgt spid="18"/>
                                        </p:tgtEl>
                                      </p:cBhvr>
                                    </p:animEffect>
                                  </p:childTnLst>
                                </p:cTn>
                              </p:par>
                            </p:childTnLst>
                          </p:cTn>
                        </p:par>
                        <p:par>
                          <p:cTn id="39" fill="hold">
                            <p:stCondLst>
                              <p:cond delay="500"/>
                            </p:stCondLst>
                            <p:childTnLst>
                              <p:par>
                                <p:cTn id="40" presetID="22" presetClass="entr" presetSubtype="4" fill="hold" grpId="0" nodeType="after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wipe(down)">
                                      <p:cBhvr>
                                        <p:cTn id="42" dur="500"/>
                                        <p:tgtEl>
                                          <p:spTgt spid="7"/>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anim calcmode="lin" valueType="num">
                                      <p:cBhvr additive="base">
                                        <p:cTn id="47" dur="500" fill="hold"/>
                                        <p:tgtEl>
                                          <p:spTgt spid="19"/>
                                        </p:tgtEl>
                                        <p:attrNameLst>
                                          <p:attrName>ppt_x</p:attrName>
                                        </p:attrNameLst>
                                      </p:cBhvr>
                                      <p:tavLst>
                                        <p:tav tm="0">
                                          <p:val>
                                            <p:strVal val="#ppt_x"/>
                                          </p:val>
                                        </p:tav>
                                        <p:tav tm="100000">
                                          <p:val>
                                            <p:strVal val="#ppt_x"/>
                                          </p:val>
                                        </p:tav>
                                      </p:tavLst>
                                    </p:anim>
                                    <p:anim calcmode="lin" valueType="num">
                                      <p:cBhvr additive="base">
                                        <p:cTn id="4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2" grpId="0" animBg="1"/>
      <p:bldP spid="13" grpId="0" animBg="1"/>
      <p:bldP spid="1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idx="10"/>
          </p:nvPr>
        </p:nvSpPr>
        <p:spPr/>
        <p:txBody>
          <a:bodyPr/>
          <a:lstStyle/>
          <a:p>
            <a:pPr>
              <a:defRPr/>
            </a:pPr>
            <a:r>
              <a:rPr lang="en-US" altLang="ja-JP" smtClean="0"/>
              <a:t>Slide </a:t>
            </a:r>
            <a:fld id="{98353807-7C68-4431-A21C-0877270A9D11}" type="slidenum">
              <a:rPr lang="en-US" altLang="ja-JP" smtClean="0"/>
              <a:pPr>
                <a:defRPr/>
              </a:pPr>
              <a:t>5</a:t>
            </a:fld>
            <a:endParaRPr lang="en-US" altLang="ja-JP"/>
          </a:p>
        </p:txBody>
      </p:sp>
      <p:sp>
        <p:nvSpPr>
          <p:cNvPr id="5" name="タイトル 4"/>
          <p:cNvSpPr>
            <a:spLocks noGrp="1"/>
          </p:cNvSpPr>
          <p:nvPr>
            <p:ph type="title"/>
          </p:nvPr>
        </p:nvSpPr>
        <p:spPr/>
        <p:txBody>
          <a:bodyPr/>
          <a:lstStyle/>
          <a:p>
            <a:endParaRPr kumimoji="1" lang="ja-JP" altLang="en-US"/>
          </a:p>
        </p:txBody>
      </p:sp>
      <p:grpSp>
        <p:nvGrpSpPr>
          <p:cNvPr id="31" name="グループ化 30"/>
          <p:cNvGrpSpPr/>
          <p:nvPr/>
        </p:nvGrpSpPr>
        <p:grpSpPr>
          <a:xfrm>
            <a:off x="1284172" y="652372"/>
            <a:ext cx="7270953" cy="5656948"/>
            <a:chOff x="395536" y="652372"/>
            <a:chExt cx="7641164" cy="5944980"/>
          </a:xfrm>
        </p:grpSpPr>
        <p:pic>
          <p:nvPicPr>
            <p:cNvPr id="21" name="Picture 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1720" y="744470"/>
              <a:ext cx="4536504" cy="31920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4042210"/>
              <a:ext cx="3417500" cy="25551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7976" y="4056910"/>
              <a:ext cx="3358724" cy="2540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1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5536" y="652372"/>
              <a:ext cx="1875088" cy="28126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5" name="直線矢印コネクタ 24"/>
            <p:cNvCxnSpPr/>
            <p:nvPr/>
          </p:nvCxnSpPr>
          <p:spPr>
            <a:xfrm flipV="1">
              <a:off x="1691680" y="980728"/>
              <a:ext cx="2088232" cy="288032"/>
            </a:xfrm>
            <a:prstGeom prst="straightConnector1">
              <a:avLst/>
            </a:prstGeom>
            <a:noFill/>
            <a:ln w="38100" cap="flat" cmpd="sng" algn="ctr">
              <a:solidFill>
                <a:srgbClr val="FF0000"/>
              </a:solidFill>
              <a:prstDash val="solid"/>
              <a:tailEnd type="arrow"/>
            </a:ln>
            <a:effectLst/>
          </p:spPr>
        </p:cxnSp>
        <p:cxnSp>
          <p:nvCxnSpPr>
            <p:cNvPr id="26" name="直線矢印コネクタ 25"/>
            <p:cNvCxnSpPr/>
            <p:nvPr/>
          </p:nvCxnSpPr>
          <p:spPr>
            <a:xfrm>
              <a:off x="5292080" y="1556792"/>
              <a:ext cx="1170130" cy="2736304"/>
            </a:xfrm>
            <a:prstGeom prst="straightConnector1">
              <a:avLst/>
            </a:prstGeom>
            <a:noFill/>
            <a:ln w="38100" cap="flat" cmpd="sng" algn="ctr">
              <a:solidFill>
                <a:srgbClr val="FF0000"/>
              </a:solidFill>
              <a:prstDash val="solid"/>
              <a:tailEnd type="arrow"/>
            </a:ln>
            <a:effectLst/>
          </p:spPr>
        </p:cxnSp>
        <p:cxnSp>
          <p:nvCxnSpPr>
            <p:cNvPr id="27" name="直線矢印コネクタ 26"/>
            <p:cNvCxnSpPr/>
            <p:nvPr/>
          </p:nvCxnSpPr>
          <p:spPr>
            <a:xfrm flipH="1">
              <a:off x="2771802" y="1412776"/>
              <a:ext cx="1008111" cy="2880320"/>
            </a:xfrm>
            <a:prstGeom prst="straightConnector1">
              <a:avLst/>
            </a:prstGeom>
            <a:noFill/>
            <a:ln w="38100" cap="flat" cmpd="sng" algn="ctr">
              <a:solidFill>
                <a:srgbClr val="FF0000"/>
              </a:solidFill>
              <a:prstDash val="solid"/>
              <a:tailEnd type="arrow"/>
            </a:ln>
            <a:effectLst/>
          </p:spPr>
        </p:cxnSp>
      </p:grpSp>
    </p:spTree>
    <p:extLst>
      <p:ext uri="{BB962C8B-B14F-4D97-AF65-F5344CB8AC3E}">
        <p14:creationId xmlns:p14="http://schemas.microsoft.com/office/powerpoint/2010/main" val="4048257097"/>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idx="10"/>
          </p:nvPr>
        </p:nvSpPr>
        <p:spPr/>
        <p:txBody>
          <a:bodyPr/>
          <a:lstStyle/>
          <a:p>
            <a:pPr>
              <a:defRPr/>
            </a:pPr>
            <a:r>
              <a:rPr lang="en-US" altLang="ja-JP" smtClean="0"/>
              <a:t>Slide </a:t>
            </a:r>
            <a:fld id="{98353807-7C68-4431-A21C-0877270A9D11}" type="slidenum">
              <a:rPr lang="en-US" altLang="ja-JP" smtClean="0"/>
              <a:pPr>
                <a:defRPr/>
              </a:pPr>
              <a:t>6</a:t>
            </a:fld>
            <a:endParaRPr lang="en-US" altLang="ja-JP"/>
          </a:p>
        </p:txBody>
      </p:sp>
      <p:sp>
        <p:nvSpPr>
          <p:cNvPr id="5" name="タイトル 4"/>
          <p:cNvSpPr>
            <a:spLocks noGrp="1"/>
          </p:cNvSpPr>
          <p:nvPr>
            <p:ph type="title"/>
          </p:nvPr>
        </p:nvSpPr>
        <p:spPr/>
        <p:txBody>
          <a:bodyPr/>
          <a:lstStyle/>
          <a:p>
            <a:endParaRPr kumimoji="1" lang="ja-JP" altLang="en-US"/>
          </a:p>
        </p:txBody>
      </p:sp>
      <p:grpSp>
        <p:nvGrpSpPr>
          <p:cNvPr id="12" name="グループ化 11"/>
          <p:cNvGrpSpPr/>
          <p:nvPr/>
        </p:nvGrpSpPr>
        <p:grpSpPr>
          <a:xfrm>
            <a:off x="843031" y="755817"/>
            <a:ext cx="7293149" cy="5553503"/>
            <a:chOff x="283022" y="116631"/>
            <a:chExt cx="8617055" cy="6561616"/>
          </a:xfrm>
        </p:grpSpPr>
        <p:pic>
          <p:nvPicPr>
            <p:cNvPr id="1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3643" y="1534747"/>
              <a:ext cx="6248400"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14" name="Object 3"/>
            <p:cNvGraphicFramePr>
              <a:graphicFrameLocks noChangeAspect="1"/>
            </p:cNvGraphicFramePr>
            <p:nvPr>
              <p:extLst>
                <p:ext uri="{D42A27DB-BD31-4B8C-83A1-F6EECF244321}">
                  <p14:modId xmlns:p14="http://schemas.microsoft.com/office/powerpoint/2010/main" val="3537089191"/>
                </p:ext>
              </p:extLst>
            </p:nvPr>
          </p:nvGraphicFramePr>
          <p:xfrm>
            <a:off x="283022" y="116631"/>
            <a:ext cx="2848817" cy="2134321"/>
          </p:xfrm>
          <a:graphic>
            <a:graphicData uri="http://schemas.openxmlformats.org/presentationml/2006/ole">
              <mc:AlternateContent xmlns:mc="http://schemas.openxmlformats.org/markup-compatibility/2006">
                <mc:Choice xmlns:v="urn:schemas-microsoft-com:vml" Requires="v">
                  <p:oleObj spid="_x0000_s1043" name="Image" r:id="rId4" imgW="12761905" imgH="9561905" progId="PhotoDeluxe.Image.2">
                    <p:embed/>
                  </p:oleObj>
                </mc:Choice>
                <mc:Fallback>
                  <p:oleObj name="Image" r:id="rId4" imgW="12761905" imgH="9561905" progId="PhotoDeluxe.Image.2">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3022" y="116631"/>
                          <a:ext cx="2848817" cy="2134321"/>
                        </a:xfrm>
                        <a:prstGeom prst="rect">
                          <a:avLst/>
                        </a:prstGeom>
                        <a:noFill/>
                        <a:ln>
                          <a:noFill/>
                        </a:ln>
                        <a:effectLst/>
                      </p:spPr>
                    </p:pic>
                  </p:oleObj>
                </mc:Fallback>
              </mc:AlternateContent>
            </a:graphicData>
          </a:graphic>
        </p:graphicFrame>
        <p:graphicFrame>
          <p:nvGraphicFramePr>
            <p:cNvPr id="15" name="Object 4"/>
            <p:cNvGraphicFramePr>
              <a:graphicFrameLocks noChangeAspect="1"/>
            </p:cNvGraphicFramePr>
            <p:nvPr>
              <p:extLst>
                <p:ext uri="{D42A27DB-BD31-4B8C-83A1-F6EECF244321}">
                  <p14:modId xmlns:p14="http://schemas.microsoft.com/office/powerpoint/2010/main" val="1697441103"/>
                </p:ext>
              </p:extLst>
            </p:nvPr>
          </p:nvGraphicFramePr>
          <p:xfrm>
            <a:off x="5947022" y="136464"/>
            <a:ext cx="2953055" cy="2212415"/>
          </p:xfrm>
          <a:graphic>
            <a:graphicData uri="http://schemas.openxmlformats.org/presentationml/2006/ole">
              <mc:AlternateContent xmlns:mc="http://schemas.openxmlformats.org/markup-compatibility/2006">
                <mc:Choice xmlns:v="urn:schemas-microsoft-com:vml" Requires="v">
                  <p:oleObj spid="_x0000_s1044" name="Image" r:id="rId6" imgW="12761905" imgH="9561905" progId="PhotoDeluxe.Image.2">
                    <p:embed/>
                  </p:oleObj>
                </mc:Choice>
                <mc:Fallback>
                  <p:oleObj name="Image" r:id="rId6" imgW="12761905" imgH="9561905" progId="PhotoDeluxe.Image.2">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47022" y="136464"/>
                          <a:ext cx="2953055" cy="2212415"/>
                        </a:xfrm>
                        <a:prstGeom prst="rect">
                          <a:avLst/>
                        </a:prstGeom>
                        <a:noFill/>
                        <a:ln>
                          <a:noFill/>
                        </a:ln>
                        <a:effectLst/>
                      </p:spPr>
                    </p:pic>
                  </p:oleObj>
                </mc:Fallback>
              </mc:AlternateContent>
            </a:graphicData>
          </a:graphic>
        </p:graphicFrame>
        <p:cxnSp>
          <p:nvCxnSpPr>
            <p:cNvPr id="16" name="直線矢印コネクタ 15"/>
            <p:cNvCxnSpPr/>
            <p:nvPr/>
          </p:nvCxnSpPr>
          <p:spPr>
            <a:xfrm>
              <a:off x="1429118" y="1579252"/>
              <a:ext cx="406578" cy="177774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直線矢印コネクタ 16"/>
            <p:cNvCxnSpPr/>
            <p:nvPr/>
          </p:nvCxnSpPr>
          <p:spPr>
            <a:xfrm flipH="1">
              <a:off x="5004048" y="1412776"/>
              <a:ext cx="1152126" cy="105534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直線矢印コネクタ 17"/>
            <p:cNvCxnSpPr/>
            <p:nvPr/>
          </p:nvCxnSpPr>
          <p:spPr>
            <a:xfrm>
              <a:off x="1632407" y="1579252"/>
              <a:ext cx="1355417" cy="22097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直線矢印コネクタ 18"/>
            <p:cNvCxnSpPr/>
            <p:nvPr/>
          </p:nvCxnSpPr>
          <p:spPr>
            <a:xfrm>
              <a:off x="611560" y="5877272"/>
              <a:ext cx="732083" cy="33758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直線矢印コネクタ 19"/>
            <p:cNvCxnSpPr/>
            <p:nvPr/>
          </p:nvCxnSpPr>
          <p:spPr>
            <a:xfrm>
              <a:off x="3785913" y="1268760"/>
              <a:ext cx="366042" cy="840479"/>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29690054"/>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Agenda</a:t>
            </a:r>
            <a:endParaRPr kumimoji="1" lang="ja-JP" altLang="en-US" dirty="0"/>
          </a:p>
        </p:txBody>
      </p:sp>
      <p:sp>
        <p:nvSpPr>
          <p:cNvPr id="3" name="コンテンツ プレースホルダー 2"/>
          <p:cNvSpPr>
            <a:spLocks noGrp="1"/>
          </p:cNvSpPr>
          <p:nvPr>
            <p:ph idx="1"/>
          </p:nvPr>
        </p:nvSpPr>
        <p:spPr/>
        <p:txBody>
          <a:bodyPr>
            <a:normAutofit/>
          </a:bodyPr>
          <a:lstStyle/>
          <a:p>
            <a:r>
              <a:rPr kumimoji="1" lang="en-US" altLang="ja-JP" dirty="0" smtClean="0"/>
              <a:t>Background</a:t>
            </a:r>
          </a:p>
          <a:p>
            <a:endParaRPr kumimoji="1" lang="en-US" altLang="ja-JP" sz="1400" dirty="0" smtClean="0"/>
          </a:p>
          <a:p>
            <a:r>
              <a:rPr lang="en-US" altLang="ja-JP" dirty="0" smtClean="0">
                <a:solidFill>
                  <a:srgbClr val="FF0000"/>
                </a:solidFill>
              </a:rPr>
              <a:t>New Type of Equipment </a:t>
            </a:r>
            <a:r>
              <a:rPr lang="en-US" altLang="ja-JP" dirty="0">
                <a:solidFill>
                  <a:srgbClr val="FF0000"/>
                </a:solidFill>
              </a:rPr>
              <a:t>Diagnosis </a:t>
            </a:r>
            <a:r>
              <a:rPr lang="en-US" altLang="ja-JP" dirty="0" smtClean="0">
                <a:solidFill>
                  <a:srgbClr val="FF0000"/>
                </a:solidFill>
              </a:rPr>
              <a:t>System</a:t>
            </a:r>
            <a:r>
              <a:rPr lang="ja-JP" altLang="en-US" dirty="0">
                <a:solidFill>
                  <a:srgbClr val="FF0000"/>
                </a:solidFill>
              </a:rPr>
              <a:t> </a:t>
            </a:r>
            <a:r>
              <a:rPr lang="en-US" altLang="ja-JP" dirty="0" smtClean="0">
                <a:solidFill>
                  <a:srgbClr val="FF0000"/>
                </a:solidFill>
              </a:rPr>
              <a:t>by using wireless sensor devices</a:t>
            </a:r>
          </a:p>
          <a:p>
            <a:endParaRPr lang="en-US" altLang="ja-JP" sz="1400" dirty="0" smtClean="0"/>
          </a:p>
          <a:p>
            <a:r>
              <a:rPr lang="en-US" altLang="ja-JP" dirty="0" smtClean="0"/>
              <a:t>Required specification</a:t>
            </a:r>
          </a:p>
          <a:p>
            <a:endParaRPr lang="en-US" altLang="ja-JP" sz="1400" dirty="0" smtClean="0"/>
          </a:p>
          <a:p>
            <a:r>
              <a:rPr lang="en-US" altLang="ja-JP" dirty="0" smtClean="0"/>
              <a:t>Future Activity</a:t>
            </a:r>
          </a:p>
          <a:p>
            <a:endParaRPr lang="en-US" altLang="ja-JP" dirty="0" smtClean="0"/>
          </a:p>
          <a:p>
            <a:endParaRPr lang="en-US" altLang="ja-JP" dirty="0" smtClean="0"/>
          </a:p>
          <a:p>
            <a:endParaRPr kumimoji="1" lang="ja-JP" altLang="en-US" dirty="0"/>
          </a:p>
        </p:txBody>
      </p:sp>
    </p:spTree>
    <p:extLst>
      <p:ext uri="{BB962C8B-B14F-4D97-AF65-F5344CB8AC3E}">
        <p14:creationId xmlns:p14="http://schemas.microsoft.com/office/powerpoint/2010/main" val="3906935243"/>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スライド番号プレースホルダー 3"/>
          <p:cNvSpPr>
            <a:spLocks noGrp="1"/>
          </p:cNvSpPr>
          <p:nvPr>
            <p:ph type="sldNum" sz="quarter" idx="4294967295"/>
          </p:nvPr>
        </p:nvSpPr>
        <p:spPr>
          <a:xfrm>
            <a:off x="6553200" y="6356350"/>
            <a:ext cx="2133600" cy="365125"/>
          </a:xfrm>
          <a:prstGeom prst="rect">
            <a:avLst/>
          </a:prstGeom>
        </p:spPr>
        <p:txBody>
          <a:bodyPr/>
          <a:lstStyle/>
          <a:p>
            <a:fld id="{DADCC0E0-144E-4247-B5FA-89A8F256DA23}" type="slidenum">
              <a:rPr lang="en-US" altLang="ja-JP">
                <a:solidFill>
                  <a:srgbClr val="000000"/>
                </a:solidFill>
              </a:rPr>
              <a:pPr/>
              <a:t>8</a:t>
            </a:fld>
            <a:endParaRPr lang="en-US" altLang="ja-JP" dirty="0">
              <a:solidFill>
                <a:srgbClr val="000000"/>
              </a:solidFill>
            </a:endParaRPr>
          </a:p>
        </p:txBody>
      </p:sp>
      <p:sp>
        <p:nvSpPr>
          <p:cNvPr id="1156103" name="Rectangle 7"/>
          <p:cNvSpPr>
            <a:spLocks noGrp="1" noChangeArrowheads="1"/>
          </p:cNvSpPr>
          <p:nvPr>
            <p:ph type="title" idx="4294967295"/>
          </p:nvPr>
        </p:nvSpPr>
        <p:spPr bwMode="auto">
          <a:xfrm>
            <a:off x="0" y="1052736"/>
            <a:ext cx="8229600" cy="633413"/>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r>
              <a:rPr lang="en-US" altLang="ja-JP" sz="3200" dirty="0"/>
              <a:t>Cost </a:t>
            </a:r>
            <a:r>
              <a:rPr lang="en-US" altLang="ja-JP" sz="3200" dirty="0" smtClean="0"/>
              <a:t>Minimum</a:t>
            </a:r>
            <a:r>
              <a:rPr lang="ja-JP" altLang="en-US" sz="3200" dirty="0" smtClean="0"/>
              <a:t> </a:t>
            </a:r>
            <a:r>
              <a:rPr lang="en-US" altLang="ja-JP" sz="3200" dirty="0" smtClean="0"/>
              <a:t>and High Reliability</a:t>
            </a:r>
            <a:endParaRPr lang="ja-JP" altLang="en-US" sz="3200" dirty="0"/>
          </a:p>
        </p:txBody>
      </p:sp>
      <p:sp>
        <p:nvSpPr>
          <p:cNvPr id="1156098" name="Rectangle 2"/>
          <p:cNvSpPr>
            <a:spLocks noChangeArrowheads="1"/>
          </p:cNvSpPr>
          <p:nvPr/>
        </p:nvSpPr>
        <p:spPr bwMode="auto">
          <a:xfrm>
            <a:off x="850900" y="1519710"/>
            <a:ext cx="7675563" cy="4434506"/>
          </a:xfrm>
          <a:prstGeom prst="rect">
            <a:avLst/>
          </a:prstGeom>
          <a:solidFill>
            <a:schemeClr val="bg1"/>
          </a:solidFill>
          <a:ln w="9525" algn="ctr">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82800" rIns="90000" bIns="82800" anchor="ctr">
            <a:noAutofit/>
          </a:bodyPr>
          <a:lstStyle/>
          <a:p>
            <a:pPr algn="ctr" fontAlgn="base">
              <a:lnSpc>
                <a:spcPct val="90000"/>
              </a:lnSpc>
              <a:spcBef>
                <a:spcPct val="50000"/>
              </a:spcBef>
              <a:spcAft>
                <a:spcPct val="0"/>
              </a:spcAft>
            </a:pPr>
            <a:endParaRPr lang="ja-JP" altLang="en-US" sz="2000">
              <a:solidFill>
                <a:srgbClr val="000000"/>
              </a:solidFill>
              <a:effectLst>
                <a:outerShdw blurRad="38100" dist="38100" dir="2700000" algn="tl">
                  <a:srgbClr val="000000">
                    <a:alpha val="43137"/>
                  </a:srgbClr>
                </a:outerShdw>
              </a:effectLst>
              <a:latin typeface="Times New Roman" pitchFamily="18" charset="0"/>
            </a:endParaRPr>
          </a:p>
        </p:txBody>
      </p:sp>
      <p:sp>
        <p:nvSpPr>
          <p:cNvPr id="1156099" name="Line 3"/>
          <p:cNvSpPr>
            <a:spLocks noChangeShapeType="1"/>
          </p:cNvSpPr>
          <p:nvPr/>
        </p:nvSpPr>
        <p:spPr bwMode="auto">
          <a:xfrm flipH="1" flipV="1">
            <a:off x="5969000" y="1519709"/>
            <a:ext cx="7730" cy="4434506"/>
          </a:xfrm>
          <a:prstGeom prst="line">
            <a:avLst/>
          </a:prstGeom>
          <a:noFill/>
          <a:ln w="952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82800" rIns="90000" bIns="82800" anchor="b">
            <a:spAutoFit/>
          </a:bodyPr>
          <a:lstStyle/>
          <a:p>
            <a:pPr algn="ctr" fontAlgn="base">
              <a:lnSpc>
                <a:spcPct val="90000"/>
              </a:lnSpc>
              <a:spcBef>
                <a:spcPct val="50000"/>
              </a:spcBef>
              <a:spcAft>
                <a:spcPct val="0"/>
              </a:spcAft>
            </a:pPr>
            <a:endParaRPr lang="ja-JP" altLang="en-US" sz="2000">
              <a:solidFill>
                <a:srgbClr val="000000"/>
              </a:solidFill>
              <a:effectLst>
                <a:outerShdw blurRad="38100" dist="38100" dir="2700000" algn="tl">
                  <a:srgbClr val="000000">
                    <a:alpha val="43137"/>
                  </a:srgbClr>
                </a:outerShdw>
              </a:effectLst>
              <a:latin typeface="Times New Roman" pitchFamily="18" charset="0"/>
            </a:endParaRPr>
          </a:p>
        </p:txBody>
      </p:sp>
      <p:sp>
        <p:nvSpPr>
          <p:cNvPr id="1156100" name="Line 4"/>
          <p:cNvSpPr>
            <a:spLocks noChangeShapeType="1"/>
          </p:cNvSpPr>
          <p:nvPr/>
        </p:nvSpPr>
        <p:spPr bwMode="auto">
          <a:xfrm flipV="1">
            <a:off x="3591339" y="1519708"/>
            <a:ext cx="1174" cy="4461011"/>
          </a:xfrm>
          <a:prstGeom prst="line">
            <a:avLst/>
          </a:prstGeom>
          <a:noFill/>
          <a:ln w="952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82800" rIns="90000" bIns="82800" anchor="b">
            <a:spAutoFit/>
          </a:bodyPr>
          <a:lstStyle/>
          <a:p>
            <a:pPr algn="ctr" fontAlgn="base">
              <a:lnSpc>
                <a:spcPct val="90000"/>
              </a:lnSpc>
              <a:spcBef>
                <a:spcPct val="50000"/>
              </a:spcBef>
              <a:spcAft>
                <a:spcPct val="0"/>
              </a:spcAft>
            </a:pPr>
            <a:endParaRPr lang="ja-JP" altLang="en-US" sz="2000">
              <a:solidFill>
                <a:srgbClr val="000000"/>
              </a:solidFill>
              <a:effectLst>
                <a:outerShdw blurRad="38100" dist="38100" dir="2700000" algn="tl">
                  <a:srgbClr val="000000">
                    <a:alpha val="43137"/>
                  </a:srgbClr>
                </a:outerShdw>
              </a:effectLst>
              <a:latin typeface="Times New Roman" pitchFamily="18" charset="0"/>
            </a:endParaRPr>
          </a:p>
        </p:txBody>
      </p:sp>
      <p:sp>
        <p:nvSpPr>
          <p:cNvPr id="1156101" name="Rectangle 5"/>
          <p:cNvSpPr>
            <a:spLocks noChangeArrowheads="1"/>
          </p:cNvSpPr>
          <p:nvPr/>
        </p:nvSpPr>
        <p:spPr bwMode="auto">
          <a:xfrm>
            <a:off x="0" y="620688"/>
            <a:ext cx="9144000" cy="504056"/>
          </a:xfrm>
          <a:prstGeom prst="rect">
            <a:avLst/>
          </a:prstGeom>
          <a:gradFill rotWithShape="1">
            <a:gsLst>
              <a:gs pos="0">
                <a:srgbClr val="C71444"/>
              </a:gs>
              <a:gs pos="100000">
                <a:srgbClr val="000000"/>
              </a:gs>
            </a:gsLst>
            <a:lin ang="0" scaled="1"/>
          </a:gra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lnSpc>
                <a:spcPct val="80000"/>
              </a:lnSpc>
              <a:spcBef>
                <a:spcPct val="0"/>
              </a:spcBef>
              <a:spcAft>
                <a:spcPct val="0"/>
              </a:spcAft>
            </a:pPr>
            <a:r>
              <a:rPr lang="en-US" altLang="ja-JP" sz="3200" dirty="0">
                <a:solidFill>
                  <a:srgbClr val="FFFFFF"/>
                </a:solidFill>
                <a:effectLst>
                  <a:outerShdw blurRad="38100" dist="38100" dir="2700000" algn="tl">
                    <a:srgbClr val="000000"/>
                  </a:outerShdw>
                </a:effectLst>
              </a:rPr>
              <a:t> Concept for </a:t>
            </a:r>
            <a:r>
              <a:rPr lang="en-US" altLang="ja-JP" sz="3200" dirty="0" smtClean="0">
                <a:solidFill>
                  <a:srgbClr val="FFFFFF"/>
                </a:solidFill>
                <a:effectLst>
                  <a:outerShdw blurRad="38100" dist="38100" dir="2700000" algn="tl">
                    <a:srgbClr val="000000"/>
                  </a:outerShdw>
                </a:effectLst>
              </a:rPr>
              <a:t>Equipment Diagnosis System</a:t>
            </a:r>
            <a:endParaRPr lang="ja-JP" altLang="en-US" dirty="0">
              <a:solidFill>
                <a:srgbClr val="FFFFFF"/>
              </a:solidFill>
              <a:effectLst>
                <a:outerShdw blurRad="38100" dist="38100" dir="2700000" algn="tl">
                  <a:srgbClr val="000000"/>
                </a:outerShdw>
              </a:effectLst>
            </a:endParaRPr>
          </a:p>
        </p:txBody>
      </p:sp>
      <p:sp>
        <p:nvSpPr>
          <p:cNvPr id="1156104" name="Oval 8"/>
          <p:cNvSpPr>
            <a:spLocks noChangeArrowheads="1"/>
          </p:cNvSpPr>
          <p:nvPr/>
        </p:nvSpPr>
        <p:spPr bwMode="auto">
          <a:xfrm>
            <a:off x="3684588" y="4499446"/>
            <a:ext cx="2557462" cy="598488"/>
          </a:xfrm>
          <a:prstGeom prst="ellipse">
            <a:avLst/>
          </a:prstGeom>
          <a:gradFill rotWithShape="1">
            <a:gsLst>
              <a:gs pos="0">
                <a:srgbClr val="FFFFFF"/>
              </a:gs>
              <a:gs pos="100000">
                <a:srgbClr val="FF66FF"/>
              </a:gs>
            </a:gsLst>
            <a:path path="shape">
              <a:fillToRect l="50000" t="50000" r="50000" b="50000"/>
            </a:path>
          </a:gradFill>
          <a:ln>
            <a:noFill/>
          </a:ln>
          <a:effectLst/>
          <a:extLst>
            <a:ext uri="{91240B29-F687-4f45-9708-019B960494DF}">
              <a14:hiddenLine xmlns:a14="http://schemas.microsoft.com/office/drawing/2010/main" w="9525" algn="ctr">
                <a:solidFill>
                  <a:schemeClr val="accent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82800" rIns="90000" bIns="82800" anchor="ctr">
            <a:spAutoFit/>
          </a:bodyPr>
          <a:lstStyle/>
          <a:p>
            <a:pPr algn="ctr" fontAlgn="base">
              <a:lnSpc>
                <a:spcPct val="90000"/>
              </a:lnSpc>
              <a:spcBef>
                <a:spcPct val="50000"/>
              </a:spcBef>
              <a:spcAft>
                <a:spcPct val="0"/>
              </a:spcAft>
            </a:pPr>
            <a:endParaRPr lang="ja-JP" altLang="en-US" sz="2000">
              <a:solidFill>
                <a:srgbClr val="000000"/>
              </a:solidFill>
              <a:effectLst>
                <a:outerShdw blurRad="38100" dist="38100" dir="2700000" algn="tl">
                  <a:srgbClr val="000000">
                    <a:alpha val="43137"/>
                  </a:srgbClr>
                </a:outerShdw>
              </a:effectLst>
              <a:latin typeface="Times New Roman" pitchFamily="18" charset="0"/>
            </a:endParaRPr>
          </a:p>
        </p:txBody>
      </p:sp>
      <p:sp>
        <p:nvSpPr>
          <p:cNvPr id="1156105" name="Text Box 9"/>
          <p:cNvSpPr txBox="1">
            <a:spLocks noChangeArrowheads="1"/>
          </p:cNvSpPr>
          <p:nvPr/>
        </p:nvSpPr>
        <p:spPr bwMode="auto">
          <a:xfrm>
            <a:off x="4188136" y="5151909"/>
            <a:ext cx="1733550" cy="416516"/>
          </a:xfrm>
          <a:prstGeom prst="rect">
            <a:avLst/>
          </a:prstGeom>
          <a:solidFill>
            <a:srgbClr val="FFFFCC"/>
          </a:solidFill>
          <a:ln>
            <a:noFill/>
          </a:ln>
          <a:effectLst/>
          <a:extLs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82800" rIns="90000" bIns="82800" anchor="b">
            <a:spAutoFit/>
          </a:bodyPr>
          <a:lstStyle/>
          <a:p>
            <a:pPr fontAlgn="base">
              <a:lnSpc>
                <a:spcPct val="90000"/>
              </a:lnSpc>
              <a:spcBef>
                <a:spcPct val="50000"/>
              </a:spcBef>
              <a:spcAft>
                <a:spcPct val="0"/>
              </a:spcAft>
            </a:pPr>
            <a:r>
              <a:rPr lang="en-US" altLang="ja-JP" dirty="0" smtClean="0">
                <a:solidFill>
                  <a:srgbClr val="000000"/>
                </a:solidFill>
                <a:effectLst>
                  <a:outerShdw blurRad="38100" dist="38100" dir="2700000" algn="tl">
                    <a:srgbClr val="FFFFFF"/>
                  </a:outerShdw>
                </a:effectLst>
                <a:latin typeface="Times New Roman" pitchFamily="18" charset="0"/>
              </a:rPr>
              <a:t>Very sensitive</a:t>
            </a:r>
            <a:endParaRPr lang="ja-JP" altLang="en-US" dirty="0">
              <a:solidFill>
                <a:srgbClr val="000000"/>
              </a:solidFill>
              <a:effectLst>
                <a:outerShdw blurRad="38100" dist="38100" dir="2700000" algn="tl">
                  <a:srgbClr val="FFFFFF"/>
                </a:outerShdw>
              </a:effectLst>
              <a:latin typeface="Times New Roman" pitchFamily="18" charset="0"/>
            </a:endParaRPr>
          </a:p>
        </p:txBody>
      </p:sp>
      <p:sp>
        <p:nvSpPr>
          <p:cNvPr id="1156106" name="Text Box 10"/>
          <p:cNvSpPr txBox="1">
            <a:spLocks noChangeArrowheads="1"/>
          </p:cNvSpPr>
          <p:nvPr/>
        </p:nvSpPr>
        <p:spPr bwMode="auto">
          <a:xfrm>
            <a:off x="6151563" y="5162316"/>
            <a:ext cx="2282825" cy="665815"/>
          </a:xfrm>
          <a:prstGeom prst="rect">
            <a:avLst/>
          </a:prstGeom>
          <a:solidFill>
            <a:srgbClr val="FFFFCC"/>
          </a:solidFill>
          <a:ln>
            <a:noFill/>
          </a:ln>
          <a:effectLst/>
          <a:extLs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82800" rIns="90000" bIns="82800" anchor="b">
            <a:spAutoFit/>
          </a:bodyPr>
          <a:lstStyle/>
          <a:p>
            <a:pPr fontAlgn="base">
              <a:lnSpc>
                <a:spcPct val="90000"/>
              </a:lnSpc>
              <a:spcBef>
                <a:spcPct val="50000"/>
              </a:spcBef>
              <a:spcAft>
                <a:spcPct val="0"/>
              </a:spcAft>
            </a:pPr>
            <a:r>
              <a:rPr lang="en-US" altLang="ja-JP" dirty="0" smtClean="0">
                <a:solidFill>
                  <a:srgbClr val="000000"/>
                </a:solidFill>
                <a:effectLst>
                  <a:outerShdw blurRad="38100" dist="38100" dir="2700000" algn="tl">
                    <a:srgbClr val="FFFFFF"/>
                  </a:outerShdw>
                </a:effectLst>
                <a:latin typeface="Times New Roman" pitchFamily="18" charset="0"/>
              </a:rPr>
              <a:t>Good Reliability to detect potential failure</a:t>
            </a:r>
            <a:endParaRPr lang="ja-JP" altLang="en-US" dirty="0">
              <a:solidFill>
                <a:srgbClr val="000000"/>
              </a:solidFill>
              <a:effectLst>
                <a:outerShdw blurRad="38100" dist="38100" dir="2700000" algn="tl">
                  <a:srgbClr val="FFFFFF"/>
                </a:outerShdw>
              </a:effectLst>
              <a:latin typeface="Times New Roman" pitchFamily="18" charset="0"/>
            </a:endParaRPr>
          </a:p>
        </p:txBody>
      </p:sp>
      <p:sp>
        <p:nvSpPr>
          <p:cNvPr id="1156107" name="Line 11"/>
          <p:cNvSpPr>
            <a:spLocks noChangeShapeType="1"/>
          </p:cNvSpPr>
          <p:nvPr/>
        </p:nvSpPr>
        <p:spPr bwMode="auto">
          <a:xfrm flipV="1">
            <a:off x="5219700" y="4878859"/>
            <a:ext cx="0" cy="273050"/>
          </a:xfrm>
          <a:prstGeom prst="line">
            <a:avLst/>
          </a:prstGeom>
          <a:noFill/>
          <a:ln w="28575">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82800" rIns="90000" bIns="82800" anchor="b">
            <a:spAutoFit/>
          </a:bodyPr>
          <a:lstStyle/>
          <a:p>
            <a:pPr algn="ctr" fontAlgn="base">
              <a:lnSpc>
                <a:spcPct val="90000"/>
              </a:lnSpc>
              <a:spcBef>
                <a:spcPct val="50000"/>
              </a:spcBef>
              <a:spcAft>
                <a:spcPct val="0"/>
              </a:spcAft>
            </a:pPr>
            <a:endParaRPr lang="ja-JP" altLang="en-US" sz="2000">
              <a:solidFill>
                <a:srgbClr val="000000"/>
              </a:solidFill>
              <a:effectLst>
                <a:outerShdw blurRad="38100" dist="38100" dir="2700000" algn="tl">
                  <a:srgbClr val="000000">
                    <a:alpha val="43137"/>
                  </a:srgbClr>
                </a:outerShdw>
              </a:effectLst>
              <a:latin typeface="Times New Roman" pitchFamily="18" charset="0"/>
            </a:endParaRPr>
          </a:p>
        </p:txBody>
      </p:sp>
      <p:sp>
        <p:nvSpPr>
          <p:cNvPr id="1156108" name="Line 12"/>
          <p:cNvSpPr>
            <a:spLocks noChangeShapeType="1"/>
          </p:cNvSpPr>
          <p:nvPr/>
        </p:nvSpPr>
        <p:spPr bwMode="auto">
          <a:xfrm>
            <a:off x="5219700" y="4464521"/>
            <a:ext cx="0" cy="271463"/>
          </a:xfrm>
          <a:prstGeom prst="line">
            <a:avLst/>
          </a:prstGeom>
          <a:noFill/>
          <a:ln w="28575">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82800" rIns="90000" bIns="82800" anchor="b">
            <a:spAutoFit/>
          </a:bodyPr>
          <a:lstStyle/>
          <a:p>
            <a:pPr algn="ctr" fontAlgn="base">
              <a:lnSpc>
                <a:spcPct val="90000"/>
              </a:lnSpc>
              <a:spcBef>
                <a:spcPct val="50000"/>
              </a:spcBef>
              <a:spcAft>
                <a:spcPct val="0"/>
              </a:spcAft>
            </a:pPr>
            <a:endParaRPr lang="ja-JP" altLang="en-US" sz="2000">
              <a:solidFill>
                <a:srgbClr val="000000"/>
              </a:solidFill>
              <a:effectLst>
                <a:outerShdw blurRad="38100" dist="38100" dir="2700000" algn="tl">
                  <a:srgbClr val="000000">
                    <a:alpha val="43137"/>
                  </a:srgbClr>
                </a:outerShdw>
              </a:effectLst>
              <a:latin typeface="Times New Roman" pitchFamily="18" charset="0"/>
            </a:endParaRPr>
          </a:p>
        </p:txBody>
      </p:sp>
      <p:sp>
        <p:nvSpPr>
          <p:cNvPr id="1156109" name="Oval 13"/>
          <p:cNvSpPr>
            <a:spLocks noChangeArrowheads="1"/>
          </p:cNvSpPr>
          <p:nvPr/>
        </p:nvSpPr>
        <p:spPr bwMode="auto">
          <a:xfrm>
            <a:off x="7092950" y="3413596"/>
            <a:ext cx="1463675" cy="1684338"/>
          </a:xfrm>
          <a:prstGeom prst="ellipse">
            <a:avLst/>
          </a:prstGeom>
          <a:gradFill rotWithShape="1">
            <a:gsLst>
              <a:gs pos="0">
                <a:srgbClr val="FFFFFF"/>
              </a:gs>
              <a:gs pos="100000">
                <a:srgbClr val="FF66FF"/>
              </a:gs>
            </a:gsLst>
            <a:path path="shape">
              <a:fillToRect l="50000" t="50000" r="50000" b="50000"/>
            </a:path>
          </a:gradFill>
          <a:ln>
            <a:noFill/>
          </a:ln>
          <a:effectLst/>
          <a:extLst>
            <a:ext uri="{91240B29-F687-4f45-9708-019B960494DF}">
              <a14:hiddenLine xmlns:a14="http://schemas.microsoft.com/office/drawing/2010/main" w="9525" algn="ctr">
                <a:solidFill>
                  <a:schemeClr val="accent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82800" rIns="90000" bIns="82800" anchor="ctr">
            <a:spAutoFit/>
          </a:bodyPr>
          <a:lstStyle/>
          <a:p>
            <a:pPr algn="ctr" fontAlgn="base">
              <a:lnSpc>
                <a:spcPct val="90000"/>
              </a:lnSpc>
              <a:spcBef>
                <a:spcPct val="50000"/>
              </a:spcBef>
              <a:spcAft>
                <a:spcPct val="0"/>
              </a:spcAft>
            </a:pPr>
            <a:endParaRPr lang="ja-JP" altLang="en-US" sz="2000">
              <a:solidFill>
                <a:srgbClr val="000000"/>
              </a:solidFill>
              <a:effectLst>
                <a:outerShdw blurRad="38100" dist="38100" dir="2700000" algn="tl">
                  <a:srgbClr val="000000">
                    <a:alpha val="43137"/>
                  </a:srgbClr>
                </a:outerShdw>
              </a:effectLst>
              <a:latin typeface="Times New Roman" pitchFamily="18" charset="0"/>
            </a:endParaRPr>
          </a:p>
        </p:txBody>
      </p:sp>
      <p:sp>
        <p:nvSpPr>
          <p:cNvPr id="1156110" name="Freeform 14"/>
          <p:cNvSpPr>
            <a:spLocks/>
          </p:cNvSpPr>
          <p:nvPr/>
        </p:nvSpPr>
        <p:spPr bwMode="auto">
          <a:xfrm>
            <a:off x="814388" y="2870671"/>
            <a:ext cx="7645400" cy="2016125"/>
          </a:xfrm>
          <a:custGeom>
            <a:avLst/>
            <a:gdLst>
              <a:gd name="T0" fmla="*/ 0 w 3420"/>
              <a:gd name="T1" fmla="*/ 1657 h 1684"/>
              <a:gd name="T2" fmla="*/ 1798 w 3420"/>
              <a:gd name="T3" fmla="*/ 1622 h 1684"/>
              <a:gd name="T4" fmla="*/ 3037 w 3420"/>
              <a:gd name="T5" fmla="*/ 1282 h 1684"/>
              <a:gd name="T6" fmla="*/ 3420 w 3420"/>
              <a:gd name="T7" fmla="*/ 0 h 1684"/>
            </a:gdLst>
            <a:ahLst/>
            <a:cxnLst>
              <a:cxn ang="0">
                <a:pos x="T0" y="T1"/>
              </a:cxn>
              <a:cxn ang="0">
                <a:pos x="T2" y="T3"/>
              </a:cxn>
              <a:cxn ang="0">
                <a:pos x="T4" y="T5"/>
              </a:cxn>
              <a:cxn ang="0">
                <a:pos x="T6" y="T7"/>
              </a:cxn>
            </a:cxnLst>
            <a:rect l="0" t="0" r="r" b="b"/>
            <a:pathLst>
              <a:path w="3420" h="1684">
                <a:moveTo>
                  <a:pt x="0" y="1657"/>
                </a:moveTo>
                <a:cubicBezTo>
                  <a:pt x="300" y="1651"/>
                  <a:pt x="1292" y="1684"/>
                  <a:pt x="1798" y="1622"/>
                </a:cubicBezTo>
                <a:cubicBezTo>
                  <a:pt x="2304" y="1560"/>
                  <a:pt x="2767" y="1552"/>
                  <a:pt x="3037" y="1282"/>
                </a:cubicBezTo>
                <a:cubicBezTo>
                  <a:pt x="3307" y="1012"/>
                  <a:pt x="3340" y="267"/>
                  <a:pt x="3420" y="0"/>
                </a:cubicBezTo>
              </a:path>
            </a:pathLst>
          </a:custGeom>
          <a:noFill/>
          <a:ln w="38100" cap="flat" cmpd="sng">
            <a:solidFill>
              <a:schemeClr val="accent2"/>
            </a:solidFill>
            <a:prstDash val="solid"/>
            <a:round/>
            <a:headEnd type="none" w="med" len="med"/>
            <a:tailEnd type="triangle" w="lg" len="lg"/>
          </a:ln>
          <a:effectLst/>
          <a:extLst>
            <a:ext uri="{909E8E84-426E-40dd-AFC4-6F175D3DCCD1}">
              <a14:hiddenFill xmlns:a14="http://schemas.microsoft.com/office/drawing/2010/main">
                <a:solidFill>
                  <a:srgbClr val="FF33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82800" rIns="90000" bIns="82800" anchor="b">
            <a:spAutoFit/>
          </a:bodyPr>
          <a:lstStyle/>
          <a:p>
            <a:pPr algn="ctr" fontAlgn="base">
              <a:lnSpc>
                <a:spcPct val="90000"/>
              </a:lnSpc>
              <a:spcBef>
                <a:spcPct val="50000"/>
              </a:spcBef>
              <a:spcAft>
                <a:spcPct val="0"/>
              </a:spcAft>
            </a:pPr>
            <a:endParaRPr lang="ja-JP" altLang="en-US" sz="2000">
              <a:solidFill>
                <a:srgbClr val="000000"/>
              </a:solidFill>
              <a:effectLst>
                <a:outerShdw blurRad="38100" dist="38100" dir="2700000" algn="tl">
                  <a:srgbClr val="000000">
                    <a:alpha val="43137"/>
                  </a:srgbClr>
                </a:outerShdw>
              </a:effectLst>
              <a:latin typeface="Times New Roman" pitchFamily="18" charset="0"/>
            </a:endParaRPr>
          </a:p>
        </p:txBody>
      </p:sp>
      <p:sp>
        <p:nvSpPr>
          <p:cNvPr id="1156111" name="Line 15"/>
          <p:cNvSpPr>
            <a:spLocks noChangeShapeType="1"/>
          </p:cNvSpPr>
          <p:nvPr/>
        </p:nvSpPr>
        <p:spPr bwMode="auto">
          <a:xfrm>
            <a:off x="2495550" y="4878859"/>
            <a:ext cx="6030913" cy="0"/>
          </a:xfrm>
          <a:prstGeom prst="line">
            <a:avLst/>
          </a:prstGeom>
          <a:noFill/>
          <a:ln w="952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82800" rIns="90000" bIns="82800" anchor="b">
            <a:spAutoFit/>
          </a:bodyPr>
          <a:lstStyle/>
          <a:p>
            <a:pPr algn="ctr" fontAlgn="base">
              <a:lnSpc>
                <a:spcPct val="90000"/>
              </a:lnSpc>
              <a:spcBef>
                <a:spcPct val="50000"/>
              </a:spcBef>
              <a:spcAft>
                <a:spcPct val="0"/>
              </a:spcAft>
            </a:pPr>
            <a:endParaRPr lang="ja-JP" altLang="en-US" sz="2000">
              <a:solidFill>
                <a:srgbClr val="000000"/>
              </a:solidFill>
              <a:effectLst>
                <a:outerShdw blurRad="38100" dist="38100" dir="2700000" algn="tl">
                  <a:srgbClr val="000000">
                    <a:alpha val="43137"/>
                  </a:srgbClr>
                </a:outerShdw>
              </a:effectLst>
              <a:latin typeface="Times New Roman" pitchFamily="18" charset="0"/>
            </a:endParaRPr>
          </a:p>
        </p:txBody>
      </p:sp>
      <p:sp>
        <p:nvSpPr>
          <p:cNvPr id="1156112" name="Line 16"/>
          <p:cNvSpPr>
            <a:spLocks noChangeShapeType="1"/>
          </p:cNvSpPr>
          <p:nvPr/>
        </p:nvSpPr>
        <p:spPr bwMode="auto">
          <a:xfrm>
            <a:off x="4324350" y="4337521"/>
            <a:ext cx="365125" cy="269875"/>
          </a:xfrm>
          <a:prstGeom prst="line">
            <a:avLst/>
          </a:prstGeom>
          <a:noFill/>
          <a:ln w="38100">
            <a:solidFill>
              <a:schemeClr val="accent2"/>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82800" rIns="90000" bIns="82800" anchor="b">
            <a:spAutoFit/>
          </a:bodyPr>
          <a:lstStyle/>
          <a:p>
            <a:pPr algn="ctr" fontAlgn="base">
              <a:lnSpc>
                <a:spcPct val="90000"/>
              </a:lnSpc>
              <a:spcBef>
                <a:spcPct val="50000"/>
              </a:spcBef>
              <a:spcAft>
                <a:spcPct val="0"/>
              </a:spcAft>
            </a:pPr>
            <a:endParaRPr lang="ja-JP" altLang="en-US" sz="2000">
              <a:solidFill>
                <a:srgbClr val="000000"/>
              </a:solidFill>
              <a:effectLst>
                <a:outerShdw blurRad="38100" dist="38100" dir="2700000" algn="tl">
                  <a:srgbClr val="000000">
                    <a:alpha val="43137"/>
                  </a:srgbClr>
                </a:outerShdw>
              </a:effectLst>
              <a:latin typeface="Times New Roman" pitchFamily="18" charset="0"/>
            </a:endParaRPr>
          </a:p>
        </p:txBody>
      </p:sp>
      <p:sp>
        <p:nvSpPr>
          <p:cNvPr id="1156113" name="Line 17"/>
          <p:cNvSpPr>
            <a:spLocks noChangeShapeType="1"/>
          </p:cNvSpPr>
          <p:nvPr/>
        </p:nvSpPr>
        <p:spPr bwMode="auto">
          <a:xfrm>
            <a:off x="6884988" y="3250084"/>
            <a:ext cx="914400" cy="379412"/>
          </a:xfrm>
          <a:prstGeom prst="line">
            <a:avLst/>
          </a:prstGeom>
          <a:noFill/>
          <a:ln w="38100">
            <a:solidFill>
              <a:schemeClr val="accent2"/>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82800" rIns="90000" bIns="82800" anchor="b">
            <a:spAutoFit/>
          </a:bodyPr>
          <a:lstStyle/>
          <a:p>
            <a:pPr algn="ctr" fontAlgn="base">
              <a:lnSpc>
                <a:spcPct val="90000"/>
              </a:lnSpc>
              <a:spcBef>
                <a:spcPct val="50000"/>
              </a:spcBef>
              <a:spcAft>
                <a:spcPct val="0"/>
              </a:spcAft>
            </a:pPr>
            <a:endParaRPr lang="ja-JP" altLang="en-US" sz="2000">
              <a:solidFill>
                <a:srgbClr val="000000"/>
              </a:solidFill>
              <a:effectLst>
                <a:outerShdw blurRad="38100" dist="38100" dir="2700000" algn="tl">
                  <a:srgbClr val="000000">
                    <a:alpha val="43137"/>
                  </a:srgbClr>
                </a:outerShdw>
              </a:effectLst>
              <a:latin typeface="Times New Roman" pitchFamily="18" charset="0"/>
            </a:endParaRPr>
          </a:p>
        </p:txBody>
      </p:sp>
      <p:sp>
        <p:nvSpPr>
          <p:cNvPr id="1156114" name="Line 18"/>
          <p:cNvSpPr>
            <a:spLocks noChangeShapeType="1"/>
          </p:cNvSpPr>
          <p:nvPr/>
        </p:nvSpPr>
        <p:spPr bwMode="auto">
          <a:xfrm>
            <a:off x="827088" y="5949280"/>
            <a:ext cx="7680325" cy="0"/>
          </a:xfrm>
          <a:prstGeom prst="line">
            <a:avLst/>
          </a:prstGeom>
          <a:noFill/>
          <a:ln w="28575">
            <a:solidFill>
              <a:schemeClr val="accent2"/>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lnSpc>
                <a:spcPct val="90000"/>
              </a:lnSpc>
              <a:spcBef>
                <a:spcPct val="50000"/>
              </a:spcBef>
              <a:spcAft>
                <a:spcPct val="0"/>
              </a:spcAft>
            </a:pPr>
            <a:endParaRPr lang="ja-JP" altLang="en-US" sz="2000">
              <a:solidFill>
                <a:srgbClr val="000000"/>
              </a:solidFill>
              <a:effectLst>
                <a:outerShdw blurRad="38100" dist="38100" dir="2700000" algn="tl">
                  <a:srgbClr val="000000">
                    <a:alpha val="43137"/>
                  </a:srgbClr>
                </a:outerShdw>
              </a:effectLst>
              <a:latin typeface="Times New Roman" pitchFamily="18" charset="0"/>
            </a:endParaRPr>
          </a:p>
        </p:txBody>
      </p:sp>
      <p:sp>
        <p:nvSpPr>
          <p:cNvPr id="1156115" name="Text Box 19"/>
          <p:cNvSpPr txBox="1">
            <a:spLocks noChangeArrowheads="1"/>
          </p:cNvSpPr>
          <p:nvPr/>
        </p:nvSpPr>
        <p:spPr bwMode="auto">
          <a:xfrm>
            <a:off x="358086" y="6018485"/>
            <a:ext cx="1850126" cy="44421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82800" rIns="90000" bIns="82800" anchor="b">
            <a:spAutoFit/>
          </a:bodyPr>
          <a:lstStyle/>
          <a:p>
            <a:pPr algn="ctr" fontAlgn="base">
              <a:lnSpc>
                <a:spcPct val="90000"/>
              </a:lnSpc>
              <a:spcBef>
                <a:spcPct val="50000"/>
              </a:spcBef>
              <a:spcAft>
                <a:spcPct val="0"/>
              </a:spcAft>
            </a:pPr>
            <a:r>
              <a:rPr lang="en-US" altLang="ja-JP" sz="2000" dirty="0" smtClean="0">
                <a:solidFill>
                  <a:srgbClr val="000000"/>
                </a:solidFill>
                <a:effectLst>
                  <a:outerShdw blurRad="38100" dist="38100" dir="2700000" algn="tl">
                    <a:srgbClr val="C0C0C0"/>
                  </a:outerShdw>
                </a:effectLst>
                <a:latin typeface="Times New Roman" pitchFamily="18" charset="0"/>
              </a:rPr>
              <a:t>Time Axis</a:t>
            </a:r>
            <a:endParaRPr lang="ja-JP" altLang="en-US" sz="2000" dirty="0">
              <a:solidFill>
                <a:srgbClr val="000000"/>
              </a:solidFill>
              <a:effectLst>
                <a:outerShdw blurRad="38100" dist="38100" dir="2700000" algn="tl">
                  <a:srgbClr val="C0C0C0"/>
                </a:outerShdw>
              </a:effectLst>
              <a:latin typeface="Times New Roman" pitchFamily="18" charset="0"/>
            </a:endParaRPr>
          </a:p>
        </p:txBody>
      </p:sp>
      <p:sp>
        <p:nvSpPr>
          <p:cNvPr id="1156116" name="Line 20"/>
          <p:cNvSpPr>
            <a:spLocks noChangeShapeType="1"/>
          </p:cNvSpPr>
          <p:nvPr/>
        </p:nvSpPr>
        <p:spPr bwMode="auto">
          <a:xfrm>
            <a:off x="819150" y="2708746"/>
            <a:ext cx="7707313" cy="0"/>
          </a:xfrm>
          <a:prstGeom prst="line">
            <a:avLst/>
          </a:prstGeom>
          <a:noFill/>
          <a:ln w="952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82800" rIns="90000" bIns="82800" anchor="b">
            <a:spAutoFit/>
          </a:bodyPr>
          <a:lstStyle/>
          <a:p>
            <a:pPr algn="ctr" fontAlgn="base">
              <a:lnSpc>
                <a:spcPct val="90000"/>
              </a:lnSpc>
              <a:spcBef>
                <a:spcPct val="50000"/>
              </a:spcBef>
              <a:spcAft>
                <a:spcPct val="0"/>
              </a:spcAft>
            </a:pPr>
            <a:endParaRPr lang="ja-JP" altLang="en-US" sz="2000">
              <a:solidFill>
                <a:srgbClr val="000000"/>
              </a:solidFill>
              <a:effectLst>
                <a:outerShdw blurRad="38100" dist="38100" dir="2700000" algn="tl">
                  <a:srgbClr val="000000">
                    <a:alpha val="43137"/>
                  </a:srgbClr>
                </a:outerShdw>
              </a:effectLst>
              <a:latin typeface="Times New Roman" pitchFamily="18" charset="0"/>
            </a:endParaRPr>
          </a:p>
        </p:txBody>
      </p:sp>
      <p:sp>
        <p:nvSpPr>
          <p:cNvPr id="1156117" name="Line 21"/>
          <p:cNvSpPr>
            <a:spLocks noChangeShapeType="1"/>
          </p:cNvSpPr>
          <p:nvPr/>
        </p:nvSpPr>
        <p:spPr bwMode="auto">
          <a:xfrm>
            <a:off x="827088" y="2421409"/>
            <a:ext cx="4392612" cy="0"/>
          </a:xfrm>
          <a:prstGeom prst="line">
            <a:avLst/>
          </a:prstGeom>
          <a:noFill/>
          <a:ln w="57150">
            <a:solidFill>
              <a:srgbClr val="0080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lnSpc>
                <a:spcPct val="90000"/>
              </a:lnSpc>
              <a:spcBef>
                <a:spcPct val="50000"/>
              </a:spcBef>
              <a:spcAft>
                <a:spcPct val="0"/>
              </a:spcAft>
            </a:pPr>
            <a:endParaRPr lang="ja-JP" altLang="en-US" sz="2000">
              <a:solidFill>
                <a:srgbClr val="000000"/>
              </a:solidFill>
              <a:effectLst>
                <a:outerShdw blurRad="38100" dist="38100" dir="2700000" algn="tl">
                  <a:srgbClr val="000000">
                    <a:alpha val="43137"/>
                  </a:srgbClr>
                </a:outerShdw>
              </a:effectLst>
              <a:latin typeface="Times New Roman" pitchFamily="18" charset="0"/>
            </a:endParaRPr>
          </a:p>
        </p:txBody>
      </p:sp>
      <p:sp>
        <p:nvSpPr>
          <p:cNvPr id="1156118" name="Line 22"/>
          <p:cNvSpPr>
            <a:spLocks noChangeShapeType="1"/>
          </p:cNvSpPr>
          <p:nvPr/>
        </p:nvSpPr>
        <p:spPr bwMode="auto">
          <a:xfrm>
            <a:off x="827088" y="1916584"/>
            <a:ext cx="7058025" cy="0"/>
          </a:xfrm>
          <a:prstGeom prst="line">
            <a:avLst/>
          </a:prstGeom>
          <a:noFill/>
          <a:ln w="57150">
            <a:solidFill>
              <a:srgbClr val="0080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lnSpc>
                <a:spcPct val="90000"/>
              </a:lnSpc>
              <a:spcBef>
                <a:spcPct val="50000"/>
              </a:spcBef>
              <a:spcAft>
                <a:spcPct val="0"/>
              </a:spcAft>
            </a:pPr>
            <a:endParaRPr lang="ja-JP" altLang="en-US" sz="2000">
              <a:solidFill>
                <a:srgbClr val="000000"/>
              </a:solidFill>
              <a:effectLst>
                <a:outerShdw blurRad="38100" dist="38100" dir="2700000" algn="tl">
                  <a:srgbClr val="000000">
                    <a:alpha val="43137"/>
                  </a:srgbClr>
                </a:outerShdw>
              </a:effectLst>
              <a:latin typeface="Times New Roman" pitchFamily="18" charset="0"/>
            </a:endParaRPr>
          </a:p>
        </p:txBody>
      </p:sp>
      <p:sp>
        <p:nvSpPr>
          <p:cNvPr id="1156119" name="Line 23"/>
          <p:cNvSpPr>
            <a:spLocks noChangeShapeType="1"/>
          </p:cNvSpPr>
          <p:nvPr/>
        </p:nvSpPr>
        <p:spPr bwMode="auto">
          <a:xfrm>
            <a:off x="5219700" y="2134071"/>
            <a:ext cx="2665413" cy="0"/>
          </a:xfrm>
          <a:prstGeom prst="line">
            <a:avLst/>
          </a:prstGeom>
          <a:noFill/>
          <a:ln w="101600">
            <a:solidFill>
              <a:srgbClr val="008000"/>
            </a:solidFill>
            <a:round/>
            <a:headEnd/>
            <a:tailEnd type="triangle" w="med" len="lg"/>
          </a:ln>
          <a:effectLst>
            <a:outerShdw dist="35921" dir="2700000" algn="ctr" rotWithShape="0">
              <a:schemeClr val="tx1"/>
            </a:outerShdw>
          </a:effectLst>
          <a:extLst>
            <a:ext uri="{909E8E84-426E-40dd-AFC4-6F175D3DCCD1}">
              <a14:hiddenFill xmlns:a14="http://schemas.microsoft.com/office/drawing/2010/main">
                <a:noFill/>
              </a14:hiddenFill>
            </a:ext>
          </a:extLst>
        </p:spPr>
        <p:txBody>
          <a:bodyPr>
            <a:spAutoFit/>
          </a:bodyPr>
          <a:lstStyle/>
          <a:p>
            <a:pPr algn="ctr" fontAlgn="base">
              <a:lnSpc>
                <a:spcPct val="90000"/>
              </a:lnSpc>
              <a:spcBef>
                <a:spcPct val="50000"/>
              </a:spcBef>
              <a:spcAft>
                <a:spcPct val="0"/>
              </a:spcAft>
            </a:pPr>
            <a:endParaRPr lang="ja-JP" altLang="en-US" sz="2000">
              <a:solidFill>
                <a:srgbClr val="000000"/>
              </a:solidFill>
              <a:effectLst>
                <a:outerShdw blurRad="38100" dist="38100" dir="2700000" algn="tl">
                  <a:srgbClr val="000000">
                    <a:alpha val="43137"/>
                  </a:srgbClr>
                </a:outerShdw>
              </a:effectLst>
              <a:latin typeface="Times New Roman" pitchFamily="18" charset="0"/>
            </a:endParaRPr>
          </a:p>
        </p:txBody>
      </p:sp>
      <p:sp>
        <p:nvSpPr>
          <p:cNvPr id="1156120" name="Text Box 24"/>
          <p:cNvSpPr txBox="1">
            <a:spLocks noChangeArrowheads="1"/>
          </p:cNvSpPr>
          <p:nvPr/>
        </p:nvSpPr>
        <p:spPr bwMode="auto">
          <a:xfrm>
            <a:off x="5461644" y="2273893"/>
            <a:ext cx="1714806" cy="388816"/>
          </a:xfrm>
          <a:prstGeom prst="rect">
            <a:avLst/>
          </a:prstGeom>
          <a:gradFill rotWithShape="1">
            <a:gsLst>
              <a:gs pos="0">
                <a:srgbClr val="FFFFFF"/>
              </a:gs>
              <a:gs pos="100000">
                <a:srgbClr val="CCFFFF"/>
              </a:gs>
            </a:gsLst>
            <a:path path="shape">
              <a:fillToRect l="50000" t="50000" r="50000" b="50000"/>
            </a:path>
          </a:gradFill>
          <a:ln>
            <a:noFill/>
          </a:ln>
          <a:effectLst>
            <a:outerShdw dist="35921" dir="2700000" algn="ctr" rotWithShape="0">
              <a:schemeClr val="bg2"/>
            </a:outerShdw>
          </a:effectLst>
          <a:extLst>
            <a:ext uri="{91240B29-F687-4f45-9708-019B960494DF}">
              <a14:hiddenLine xmlns:a14="http://schemas.microsoft.com/office/drawing/2010/main" w="9525" algn="ctr">
                <a:solidFill>
                  <a:schemeClr val="accent1"/>
                </a:solidFill>
                <a:miter lim="800000"/>
                <a:headEnd/>
                <a:tailEnd/>
              </a14:hiddenLine>
            </a:ext>
          </a:extLst>
        </p:spPr>
        <p:txBody>
          <a:bodyPr wrap="none" lIns="90000" tIns="82800" rIns="90000" bIns="82800" anchor="b">
            <a:spAutoFit/>
          </a:bodyPr>
          <a:lstStyle/>
          <a:p>
            <a:pPr algn="ctr" fontAlgn="base">
              <a:lnSpc>
                <a:spcPct val="90000"/>
              </a:lnSpc>
              <a:spcBef>
                <a:spcPct val="50000"/>
              </a:spcBef>
              <a:spcAft>
                <a:spcPct val="0"/>
              </a:spcAft>
            </a:pPr>
            <a:r>
              <a:rPr lang="en-US" altLang="ja-JP" sz="1600" b="1" dirty="0" smtClean="0">
                <a:solidFill>
                  <a:srgbClr val="000000"/>
                </a:solidFill>
                <a:latin typeface="Times New Roman" pitchFamily="18" charset="0"/>
              </a:rPr>
              <a:t>Extend Life Time</a:t>
            </a:r>
            <a:endParaRPr lang="ja-JP" altLang="en-US" sz="1600" b="1" dirty="0">
              <a:solidFill>
                <a:srgbClr val="000000"/>
              </a:solidFill>
              <a:latin typeface="Times New Roman" pitchFamily="18" charset="0"/>
            </a:endParaRPr>
          </a:p>
        </p:txBody>
      </p:sp>
      <p:sp>
        <p:nvSpPr>
          <p:cNvPr id="1156121" name="Text Box 25"/>
          <p:cNvSpPr txBox="1">
            <a:spLocks noChangeArrowheads="1"/>
          </p:cNvSpPr>
          <p:nvPr/>
        </p:nvSpPr>
        <p:spPr bwMode="auto">
          <a:xfrm>
            <a:off x="1451157" y="1554755"/>
            <a:ext cx="1514110" cy="38881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82800" rIns="90000" bIns="82800" anchor="b">
            <a:spAutoFit/>
          </a:bodyPr>
          <a:lstStyle/>
          <a:p>
            <a:pPr algn="ctr" fontAlgn="base">
              <a:lnSpc>
                <a:spcPct val="90000"/>
              </a:lnSpc>
              <a:spcBef>
                <a:spcPct val="50000"/>
              </a:spcBef>
              <a:spcAft>
                <a:spcPct val="0"/>
              </a:spcAft>
            </a:pPr>
            <a:r>
              <a:rPr lang="en-US" altLang="ja-JP" sz="1600" dirty="0" smtClean="0">
                <a:solidFill>
                  <a:srgbClr val="000000"/>
                </a:solidFill>
                <a:effectLst>
                  <a:outerShdw blurRad="38100" dist="38100" dir="2700000" algn="tl">
                    <a:srgbClr val="C0C0C0"/>
                  </a:outerShdw>
                </a:effectLst>
                <a:latin typeface="Times New Roman" pitchFamily="18" charset="0"/>
              </a:rPr>
              <a:t>Parts Life Time </a:t>
            </a:r>
            <a:endParaRPr lang="ja-JP" altLang="en-US" sz="1600" dirty="0">
              <a:solidFill>
                <a:srgbClr val="000000"/>
              </a:solidFill>
              <a:effectLst>
                <a:outerShdw blurRad="38100" dist="38100" dir="2700000" algn="tl">
                  <a:srgbClr val="C0C0C0"/>
                </a:outerShdw>
              </a:effectLst>
              <a:latin typeface="Times New Roman" pitchFamily="18" charset="0"/>
            </a:endParaRPr>
          </a:p>
        </p:txBody>
      </p:sp>
      <p:sp>
        <p:nvSpPr>
          <p:cNvPr id="1156122" name="Line 26"/>
          <p:cNvSpPr>
            <a:spLocks noChangeShapeType="1"/>
          </p:cNvSpPr>
          <p:nvPr/>
        </p:nvSpPr>
        <p:spPr bwMode="auto">
          <a:xfrm flipH="1" flipV="1">
            <a:off x="842742" y="2708745"/>
            <a:ext cx="21051" cy="3232217"/>
          </a:xfrm>
          <a:prstGeom prst="line">
            <a:avLst/>
          </a:prstGeom>
          <a:noFill/>
          <a:ln w="28575">
            <a:solidFill>
              <a:schemeClr val="accent2"/>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lnSpc>
                <a:spcPct val="90000"/>
              </a:lnSpc>
              <a:spcBef>
                <a:spcPct val="50000"/>
              </a:spcBef>
              <a:spcAft>
                <a:spcPct val="0"/>
              </a:spcAft>
            </a:pPr>
            <a:endParaRPr lang="ja-JP" altLang="en-US" sz="2000">
              <a:solidFill>
                <a:srgbClr val="000000"/>
              </a:solidFill>
              <a:effectLst>
                <a:outerShdw blurRad="38100" dist="38100" dir="2700000" algn="tl">
                  <a:srgbClr val="000000">
                    <a:alpha val="43137"/>
                  </a:srgbClr>
                </a:outerShdw>
              </a:effectLst>
              <a:latin typeface="Times New Roman" pitchFamily="18" charset="0"/>
            </a:endParaRPr>
          </a:p>
        </p:txBody>
      </p:sp>
      <p:sp>
        <p:nvSpPr>
          <p:cNvPr id="1156123" name="Line 27"/>
          <p:cNvSpPr>
            <a:spLocks noChangeShapeType="1"/>
          </p:cNvSpPr>
          <p:nvPr/>
        </p:nvSpPr>
        <p:spPr bwMode="auto">
          <a:xfrm flipV="1">
            <a:off x="827584" y="1484784"/>
            <a:ext cx="0" cy="1223962"/>
          </a:xfrm>
          <a:prstGeom prst="line">
            <a:avLst/>
          </a:prstGeom>
          <a:noFill/>
          <a:ln w="28575">
            <a:solidFill>
              <a:srgbClr val="0080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lnSpc>
                <a:spcPct val="90000"/>
              </a:lnSpc>
              <a:spcBef>
                <a:spcPct val="50000"/>
              </a:spcBef>
              <a:spcAft>
                <a:spcPct val="0"/>
              </a:spcAft>
            </a:pPr>
            <a:endParaRPr lang="ja-JP" altLang="en-US" sz="2000">
              <a:solidFill>
                <a:srgbClr val="000000"/>
              </a:solidFill>
              <a:effectLst>
                <a:outerShdw blurRad="38100" dist="38100" dir="2700000" algn="tl">
                  <a:srgbClr val="000000">
                    <a:alpha val="43137"/>
                  </a:srgbClr>
                </a:outerShdw>
              </a:effectLst>
              <a:latin typeface="Times New Roman" pitchFamily="18" charset="0"/>
            </a:endParaRPr>
          </a:p>
        </p:txBody>
      </p:sp>
      <p:sp>
        <p:nvSpPr>
          <p:cNvPr id="1156124" name="Line 28"/>
          <p:cNvSpPr>
            <a:spLocks noChangeShapeType="1"/>
          </p:cNvSpPr>
          <p:nvPr/>
        </p:nvSpPr>
        <p:spPr bwMode="auto">
          <a:xfrm flipV="1">
            <a:off x="5219700" y="2276946"/>
            <a:ext cx="0" cy="2089150"/>
          </a:xfrm>
          <a:prstGeom prst="line">
            <a:avLst/>
          </a:prstGeom>
          <a:noFill/>
          <a:ln w="28575">
            <a:solidFill>
              <a:srgbClr val="008000"/>
            </a:solidFill>
            <a:prstDash val="sysDot"/>
            <a:round/>
            <a:headEnd/>
            <a:tailEnd type="non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lnSpc>
                <a:spcPct val="90000"/>
              </a:lnSpc>
              <a:spcBef>
                <a:spcPct val="50000"/>
              </a:spcBef>
              <a:spcAft>
                <a:spcPct val="0"/>
              </a:spcAft>
            </a:pPr>
            <a:endParaRPr lang="ja-JP" altLang="en-US" sz="2000">
              <a:solidFill>
                <a:srgbClr val="000000"/>
              </a:solidFill>
              <a:effectLst>
                <a:outerShdw blurRad="38100" dist="38100" dir="2700000" algn="tl">
                  <a:srgbClr val="000000">
                    <a:alpha val="43137"/>
                  </a:srgbClr>
                </a:outerShdw>
              </a:effectLst>
              <a:latin typeface="Times New Roman" pitchFamily="18" charset="0"/>
            </a:endParaRPr>
          </a:p>
        </p:txBody>
      </p:sp>
      <p:sp>
        <p:nvSpPr>
          <p:cNvPr id="1156125" name="Line 29"/>
          <p:cNvSpPr>
            <a:spLocks noChangeShapeType="1"/>
          </p:cNvSpPr>
          <p:nvPr/>
        </p:nvSpPr>
        <p:spPr bwMode="auto">
          <a:xfrm flipV="1">
            <a:off x="7885113" y="4878859"/>
            <a:ext cx="0" cy="273050"/>
          </a:xfrm>
          <a:prstGeom prst="line">
            <a:avLst/>
          </a:prstGeom>
          <a:noFill/>
          <a:ln w="28575">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82800" rIns="90000" bIns="82800" anchor="b">
            <a:spAutoFit/>
          </a:bodyPr>
          <a:lstStyle/>
          <a:p>
            <a:pPr algn="ctr" fontAlgn="base">
              <a:lnSpc>
                <a:spcPct val="90000"/>
              </a:lnSpc>
              <a:spcBef>
                <a:spcPct val="50000"/>
              </a:spcBef>
              <a:spcAft>
                <a:spcPct val="0"/>
              </a:spcAft>
            </a:pPr>
            <a:endParaRPr lang="ja-JP" altLang="en-US" sz="2000">
              <a:solidFill>
                <a:srgbClr val="000000"/>
              </a:solidFill>
              <a:effectLst>
                <a:outerShdw blurRad="38100" dist="38100" dir="2700000" algn="tl">
                  <a:srgbClr val="000000">
                    <a:alpha val="43137"/>
                  </a:srgbClr>
                </a:outerShdw>
              </a:effectLst>
              <a:latin typeface="Times New Roman" pitchFamily="18" charset="0"/>
            </a:endParaRPr>
          </a:p>
        </p:txBody>
      </p:sp>
      <p:sp>
        <p:nvSpPr>
          <p:cNvPr id="1156126" name="Line 30"/>
          <p:cNvSpPr>
            <a:spLocks noChangeShapeType="1"/>
          </p:cNvSpPr>
          <p:nvPr/>
        </p:nvSpPr>
        <p:spPr bwMode="auto">
          <a:xfrm>
            <a:off x="7885113" y="3900959"/>
            <a:ext cx="0" cy="269875"/>
          </a:xfrm>
          <a:prstGeom prst="line">
            <a:avLst/>
          </a:prstGeom>
          <a:noFill/>
          <a:ln w="28575">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82800" rIns="90000" bIns="82800" anchor="b">
            <a:spAutoFit/>
          </a:bodyPr>
          <a:lstStyle/>
          <a:p>
            <a:pPr algn="ctr" fontAlgn="base">
              <a:lnSpc>
                <a:spcPct val="90000"/>
              </a:lnSpc>
              <a:spcBef>
                <a:spcPct val="50000"/>
              </a:spcBef>
              <a:spcAft>
                <a:spcPct val="0"/>
              </a:spcAft>
            </a:pPr>
            <a:endParaRPr lang="ja-JP" altLang="en-US" sz="2000">
              <a:solidFill>
                <a:srgbClr val="000000"/>
              </a:solidFill>
              <a:effectLst>
                <a:outerShdw blurRad="38100" dist="38100" dir="2700000" algn="tl">
                  <a:srgbClr val="000000">
                    <a:alpha val="43137"/>
                  </a:srgbClr>
                </a:outerShdw>
              </a:effectLst>
              <a:latin typeface="Times New Roman" pitchFamily="18" charset="0"/>
            </a:endParaRPr>
          </a:p>
        </p:txBody>
      </p:sp>
      <p:sp>
        <p:nvSpPr>
          <p:cNvPr id="1156127" name="Line 31"/>
          <p:cNvSpPr>
            <a:spLocks noChangeShapeType="1"/>
          </p:cNvSpPr>
          <p:nvPr/>
        </p:nvSpPr>
        <p:spPr bwMode="auto">
          <a:xfrm flipV="1">
            <a:off x="7885113" y="1773709"/>
            <a:ext cx="0" cy="2016125"/>
          </a:xfrm>
          <a:prstGeom prst="line">
            <a:avLst/>
          </a:prstGeom>
          <a:noFill/>
          <a:ln w="28575">
            <a:solidFill>
              <a:srgbClr val="008000"/>
            </a:solidFill>
            <a:prstDash val="sysDot"/>
            <a:round/>
            <a:headEnd/>
            <a:tailEnd type="non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lnSpc>
                <a:spcPct val="90000"/>
              </a:lnSpc>
              <a:spcBef>
                <a:spcPct val="50000"/>
              </a:spcBef>
              <a:spcAft>
                <a:spcPct val="0"/>
              </a:spcAft>
            </a:pPr>
            <a:endParaRPr lang="ja-JP" altLang="en-US" sz="2000">
              <a:solidFill>
                <a:srgbClr val="000000"/>
              </a:solidFill>
              <a:effectLst>
                <a:outerShdw blurRad="38100" dist="38100" dir="2700000" algn="tl">
                  <a:srgbClr val="000000">
                    <a:alpha val="43137"/>
                  </a:srgbClr>
                </a:outerShdw>
              </a:effectLst>
              <a:latin typeface="Times New Roman" pitchFamily="18" charset="0"/>
            </a:endParaRPr>
          </a:p>
        </p:txBody>
      </p:sp>
      <p:sp>
        <p:nvSpPr>
          <p:cNvPr id="1156128" name="Line 32"/>
          <p:cNvSpPr>
            <a:spLocks noChangeShapeType="1"/>
          </p:cNvSpPr>
          <p:nvPr/>
        </p:nvSpPr>
        <p:spPr bwMode="auto">
          <a:xfrm flipH="1" flipV="1">
            <a:off x="8532812" y="1519709"/>
            <a:ext cx="1587" cy="4434506"/>
          </a:xfrm>
          <a:prstGeom prst="line">
            <a:avLst/>
          </a:prstGeom>
          <a:noFill/>
          <a:ln w="952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82800" rIns="90000" bIns="82800" anchor="b">
            <a:spAutoFit/>
          </a:bodyPr>
          <a:lstStyle/>
          <a:p>
            <a:pPr algn="ctr" fontAlgn="base">
              <a:lnSpc>
                <a:spcPct val="90000"/>
              </a:lnSpc>
              <a:spcBef>
                <a:spcPct val="50000"/>
              </a:spcBef>
              <a:spcAft>
                <a:spcPct val="0"/>
              </a:spcAft>
            </a:pPr>
            <a:endParaRPr lang="ja-JP" altLang="en-US" sz="2000">
              <a:solidFill>
                <a:srgbClr val="000000"/>
              </a:solidFill>
              <a:effectLst>
                <a:outerShdw blurRad="38100" dist="38100" dir="2700000" algn="tl">
                  <a:srgbClr val="000000">
                    <a:alpha val="43137"/>
                  </a:srgbClr>
                </a:outerShdw>
              </a:effectLst>
              <a:latin typeface="Times New Roman" pitchFamily="18" charset="0"/>
            </a:endParaRPr>
          </a:p>
        </p:txBody>
      </p:sp>
      <p:sp>
        <p:nvSpPr>
          <p:cNvPr id="1156129" name="Rectangle 33"/>
          <p:cNvSpPr>
            <a:spLocks noChangeArrowheads="1"/>
          </p:cNvSpPr>
          <p:nvPr/>
        </p:nvSpPr>
        <p:spPr bwMode="auto">
          <a:xfrm>
            <a:off x="3995738" y="2910359"/>
            <a:ext cx="3330912" cy="523220"/>
          </a:xfrm>
          <a:prstGeom prst="rect">
            <a:avLst/>
          </a:prstGeom>
          <a:gradFill rotWithShape="1">
            <a:gsLst>
              <a:gs pos="0">
                <a:schemeClr val="bg1"/>
              </a:gs>
              <a:gs pos="100000">
                <a:srgbClr val="66FFFF"/>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ja-JP" sz="2800" b="1" dirty="0" smtClean="0">
                <a:solidFill>
                  <a:srgbClr val="000000"/>
                </a:solidFill>
                <a:effectLst>
                  <a:outerShdw blurRad="38100" dist="38100" dir="2700000" algn="tl">
                    <a:srgbClr val="FFFFFF"/>
                  </a:outerShdw>
                </a:effectLst>
              </a:rPr>
              <a:t>Real –Time Diagnosis</a:t>
            </a:r>
            <a:endParaRPr lang="ja-JP" altLang="en-US" sz="2800" b="1" dirty="0">
              <a:solidFill>
                <a:srgbClr val="000000"/>
              </a:solidFill>
              <a:effectLst>
                <a:outerShdw blurRad="38100" dist="38100" dir="2700000" algn="tl">
                  <a:srgbClr val="FFFFFF"/>
                </a:outerShdw>
              </a:effectLst>
            </a:endParaRPr>
          </a:p>
        </p:txBody>
      </p:sp>
      <p:sp>
        <p:nvSpPr>
          <p:cNvPr id="1156130" name="Rectangle 34"/>
          <p:cNvSpPr>
            <a:spLocks noChangeArrowheads="1"/>
          </p:cNvSpPr>
          <p:nvPr/>
        </p:nvSpPr>
        <p:spPr bwMode="auto">
          <a:xfrm>
            <a:off x="1400175" y="3902546"/>
            <a:ext cx="4123180" cy="523220"/>
          </a:xfrm>
          <a:prstGeom prst="rect">
            <a:avLst/>
          </a:prstGeom>
          <a:gradFill rotWithShape="1">
            <a:gsLst>
              <a:gs pos="0">
                <a:schemeClr val="bg1"/>
              </a:gs>
              <a:gs pos="100000">
                <a:srgbClr val="66FFFF"/>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ja-JP" sz="2800" b="1" dirty="0" smtClean="0">
                <a:solidFill>
                  <a:srgbClr val="000000"/>
                </a:solidFill>
                <a:effectLst>
                  <a:outerShdw blurRad="38100" dist="38100" dir="2700000" algn="tl">
                    <a:srgbClr val="FFFFFF"/>
                  </a:outerShdw>
                </a:effectLst>
              </a:rPr>
              <a:t>Maintenance Worker’s job</a:t>
            </a:r>
            <a:endParaRPr lang="ja-JP" altLang="en-US" sz="2800" b="1" dirty="0">
              <a:solidFill>
                <a:srgbClr val="000000"/>
              </a:solidFill>
              <a:effectLst>
                <a:outerShdw blurRad="38100" dist="38100" dir="2700000" algn="tl">
                  <a:srgbClr val="FFFFFF"/>
                </a:outerShdw>
              </a:effectLst>
            </a:endParaRPr>
          </a:p>
        </p:txBody>
      </p:sp>
      <p:sp>
        <p:nvSpPr>
          <p:cNvPr id="1156131" name="Text Box 35"/>
          <p:cNvSpPr txBox="1">
            <a:spLocks noChangeArrowheads="1"/>
          </p:cNvSpPr>
          <p:nvPr/>
        </p:nvSpPr>
        <p:spPr bwMode="auto">
          <a:xfrm>
            <a:off x="1042988" y="3500909"/>
            <a:ext cx="792162" cy="457200"/>
          </a:xfrm>
          <a:prstGeom prst="rect">
            <a:avLst/>
          </a:prstGeom>
          <a:gradFill rotWithShape="1">
            <a:gsLst>
              <a:gs pos="0">
                <a:schemeClr val="bg1"/>
              </a:gs>
              <a:gs pos="100000">
                <a:srgbClr val="66FFFF"/>
              </a:gs>
            </a:gsLst>
            <a:path path="shape">
              <a:fillToRect l="50000" t="50000" r="50000" b="50000"/>
            </a:path>
          </a:gradFill>
          <a:ln>
            <a:noFill/>
          </a:ln>
          <a:effectLst>
            <a:outerShdw dist="35921" dir="2700000" algn="ctr" rotWithShape="0">
              <a:schemeClr val="bg2"/>
            </a:outerShdw>
          </a:effectLst>
          <a:extLst>
            <a:ext uri="{91240B29-F687-4f45-9708-019B960494DF}">
              <a14:hiddenLine xmlns:a14="http://schemas.microsoft.com/office/drawing/2010/main" w="9525" algn="ctr">
                <a:solidFill>
                  <a:srgbClr val="000000"/>
                </a:solidFill>
                <a:miter lim="800000"/>
                <a:headEnd type="none" w="sm" len="sm"/>
                <a:tailEnd type="none" w="sm" len="sm"/>
              </a14:hiddenLine>
            </a:ext>
          </a:extLst>
        </p:spPr>
        <p:txBody>
          <a:bodyPr wrap="none" anchor="ctr">
            <a:spAutoFit/>
          </a:bodyPr>
          <a:lstStyle>
            <a:lvl1pPr marL="457200" indent="-457200" algn="l">
              <a:spcBef>
                <a:spcPct val="0"/>
              </a:spcBef>
              <a:defRPr kumimoji="1" sz="2400">
                <a:solidFill>
                  <a:schemeClr val="tx1"/>
                </a:solidFill>
                <a:latin typeface="Times New Roman" pitchFamily="18" charset="0"/>
                <a:ea typeface="ＭＳ Ｐゴシック" pitchFamily="50" charset="-128"/>
              </a:defRPr>
            </a:lvl1pPr>
            <a:lvl2pPr marL="636588" indent="-457200" algn="l">
              <a:spcBef>
                <a:spcPct val="0"/>
              </a:spcBef>
              <a:defRPr kumimoji="1" sz="2400">
                <a:solidFill>
                  <a:schemeClr val="tx1"/>
                </a:solidFill>
                <a:latin typeface="Times New Roman" pitchFamily="18" charset="0"/>
                <a:ea typeface="ＭＳ Ｐゴシック" pitchFamily="50" charset="-128"/>
              </a:defRPr>
            </a:lvl2pPr>
            <a:lvl3pPr marL="1273175" indent="-457200" algn="l">
              <a:spcBef>
                <a:spcPct val="0"/>
              </a:spcBef>
              <a:defRPr kumimoji="1" sz="2400">
                <a:solidFill>
                  <a:schemeClr val="tx1"/>
                </a:solidFill>
                <a:latin typeface="Times New Roman" pitchFamily="18" charset="0"/>
                <a:ea typeface="ＭＳ Ｐゴシック" pitchFamily="50" charset="-128"/>
              </a:defRPr>
            </a:lvl3pPr>
            <a:lvl4pPr marL="1909763" indent="-457200" algn="l">
              <a:spcBef>
                <a:spcPct val="0"/>
              </a:spcBef>
              <a:defRPr kumimoji="1" sz="2400">
                <a:solidFill>
                  <a:schemeClr val="tx1"/>
                </a:solidFill>
                <a:latin typeface="Times New Roman" pitchFamily="18" charset="0"/>
                <a:ea typeface="ＭＳ Ｐゴシック" pitchFamily="50" charset="-128"/>
              </a:defRPr>
            </a:lvl4pPr>
            <a:lvl5pPr marL="2546350" indent="-457200" algn="l">
              <a:spcBef>
                <a:spcPct val="0"/>
              </a:spcBef>
              <a:defRPr kumimoji="1" sz="2400">
                <a:solidFill>
                  <a:schemeClr val="tx1"/>
                </a:solidFill>
                <a:latin typeface="Times New Roman" pitchFamily="18" charset="0"/>
                <a:ea typeface="ＭＳ Ｐゴシック" pitchFamily="50" charset="-128"/>
              </a:defRPr>
            </a:lvl5pPr>
            <a:lvl6pPr marL="3003550" indent="-457200" fontAlgn="base">
              <a:spcBef>
                <a:spcPct val="0"/>
              </a:spcBef>
              <a:spcAft>
                <a:spcPct val="0"/>
              </a:spcAft>
              <a:defRPr kumimoji="1" sz="2400">
                <a:solidFill>
                  <a:schemeClr val="tx1"/>
                </a:solidFill>
                <a:latin typeface="Times New Roman" pitchFamily="18" charset="0"/>
                <a:ea typeface="ＭＳ Ｐゴシック" pitchFamily="50" charset="-128"/>
              </a:defRPr>
            </a:lvl6pPr>
            <a:lvl7pPr marL="3460750" indent="-457200" fontAlgn="base">
              <a:spcBef>
                <a:spcPct val="0"/>
              </a:spcBef>
              <a:spcAft>
                <a:spcPct val="0"/>
              </a:spcAft>
              <a:defRPr kumimoji="1" sz="2400">
                <a:solidFill>
                  <a:schemeClr val="tx1"/>
                </a:solidFill>
                <a:latin typeface="Times New Roman" pitchFamily="18" charset="0"/>
                <a:ea typeface="ＭＳ Ｐゴシック" pitchFamily="50" charset="-128"/>
              </a:defRPr>
            </a:lvl7pPr>
            <a:lvl8pPr marL="3917950" indent="-457200" fontAlgn="base">
              <a:spcBef>
                <a:spcPct val="0"/>
              </a:spcBef>
              <a:spcAft>
                <a:spcPct val="0"/>
              </a:spcAft>
              <a:defRPr kumimoji="1" sz="2400">
                <a:solidFill>
                  <a:schemeClr val="tx1"/>
                </a:solidFill>
                <a:latin typeface="Times New Roman" pitchFamily="18" charset="0"/>
                <a:ea typeface="ＭＳ Ｐゴシック" pitchFamily="50" charset="-128"/>
              </a:defRPr>
            </a:lvl8pPr>
            <a:lvl9pPr marL="4375150" indent="-457200"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pPr fontAlgn="base">
              <a:spcAft>
                <a:spcPct val="0"/>
              </a:spcAft>
            </a:pPr>
            <a:r>
              <a:rPr lang="en-US" altLang="ja-JP">
                <a:solidFill>
                  <a:srgbClr val="000000"/>
                </a:solidFill>
                <a:latin typeface="HGP創英角ｺﾞｼｯｸUB" pitchFamily="50" charset="-128"/>
                <a:ea typeface="HGP創英角ｺﾞｼｯｸUB" pitchFamily="50" charset="-128"/>
              </a:rPr>
              <a:t>CBM</a:t>
            </a:r>
          </a:p>
        </p:txBody>
      </p:sp>
      <p:sp>
        <p:nvSpPr>
          <p:cNvPr id="1156132" name="Text Box 36"/>
          <p:cNvSpPr txBox="1">
            <a:spLocks noChangeArrowheads="1"/>
          </p:cNvSpPr>
          <p:nvPr/>
        </p:nvSpPr>
        <p:spPr bwMode="auto">
          <a:xfrm>
            <a:off x="3328988" y="2490614"/>
            <a:ext cx="1303562" cy="461665"/>
          </a:xfrm>
          <a:prstGeom prst="rect">
            <a:avLst/>
          </a:prstGeom>
          <a:gradFill rotWithShape="1">
            <a:gsLst>
              <a:gs pos="0">
                <a:schemeClr val="bg1"/>
              </a:gs>
              <a:gs pos="100000">
                <a:srgbClr val="66FFFF"/>
              </a:gs>
            </a:gsLst>
            <a:path path="shape">
              <a:fillToRect l="50000" t="50000" r="50000" b="50000"/>
            </a:path>
          </a:gradFill>
          <a:ln>
            <a:noFill/>
          </a:ln>
          <a:effectLst>
            <a:outerShdw dist="35921" dir="2700000" algn="ctr" rotWithShape="0">
              <a:schemeClr val="bg2"/>
            </a:outerShdw>
          </a:effectLst>
          <a:extLst>
            <a:ext uri="{91240B29-F687-4f45-9708-019B960494DF}">
              <a14:hiddenLine xmlns:a14="http://schemas.microsoft.com/office/drawing/2010/main" w="9525" algn="ctr">
                <a:solidFill>
                  <a:srgbClr val="000000"/>
                </a:solidFill>
                <a:miter lim="800000"/>
                <a:headEnd type="none" w="sm" len="sm"/>
                <a:tailEnd type="none" w="sm" len="sm"/>
              </a14:hiddenLine>
            </a:ext>
          </a:extLst>
        </p:spPr>
        <p:txBody>
          <a:bodyPr wrap="none" anchor="ctr">
            <a:spAutoFit/>
          </a:bodyPr>
          <a:lstStyle>
            <a:lvl1pPr marL="457200" indent="-457200" algn="l">
              <a:spcBef>
                <a:spcPct val="0"/>
              </a:spcBef>
              <a:defRPr kumimoji="1" sz="2400">
                <a:solidFill>
                  <a:schemeClr val="tx1"/>
                </a:solidFill>
                <a:latin typeface="Times New Roman" pitchFamily="18" charset="0"/>
                <a:ea typeface="ＭＳ Ｐゴシック" pitchFamily="50" charset="-128"/>
              </a:defRPr>
            </a:lvl1pPr>
            <a:lvl2pPr marL="636588" indent="-457200" algn="l">
              <a:spcBef>
                <a:spcPct val="0"/>
              </a:spcBef>
              <a:defRPr kumimoji="1" sz="2400">
                <a:solidFill>
                  <a:schemeClr val="tx1"/>
                </a:solidFill>
                <a:latin typeface="Times New Roman" pitchFamily="18" charset="0"/>
                <a:ea typeface="ＭＳ Ｐゴシック" pitchFamily="50" charset="-128"/>
              </a:defRPr>
            </a:lvl2pPr>
            <a:lvl3pPr marL="1273175" indent="-457200" algn="l">
              <a:spcBef>
                <a:spcPct val="0"/>
              </a:spcBef>
              <a:defRPr kumimoji="1" sz="2400">
                <a:solidFill>
                  <a:schemeClr val="tx1"/>
                </a:solidFill>
                <a:latin typeface="Times New Roman" pitchFamily="18" charset="0"/>
                <a:ea typeface="ＭＳ Ｐゴシック" pitchFamily="50" charset="-128"/>
              </a:defRPr>
            </a:lvl3pPr>
            <a:lvl4pPr marL="1909763" indent="-457200" algn="l">
              <a:spcBef>
                <a:spcPct val="0"/>
              </a:spcBef>
              <a:defRPr kumimoji="1" sz="2400">
                <a:solidFill>
                  <a:schemeClr val="tx1"/>
                </a:solidFill>
                <a:latin typeface="Times New Roman" pitchFamily="18" charset="0"/>
                <a:ea typeface="ＭＳ Ｐゴシック" pitchFamily="50" charset="-128"/>
              </a:defRPr>
            </a:lvl4pPr>
            <a:lvl5pPr marL="2546350" indent="-457200" algn="l">
              <a:spcBef>
                <a:spcPct val="0"/>
              </a:spcBef>
              <a:defRPr kumimoji="1" sz="2400">
                <a:solidFill>
                  <a:schemeClr val="tx1"/>
                </a:solidFill>
                <a:latin typeface="Times New Roman" pitchFamily="18" charset="0"/>
                <a:ea typeface="ＭＳ Ｐゴシック" pitchFamily="50" charset="-128"/>
              </a:defRPr>
            </a:lvl5pPr>
            <a:lvl6pPr marL="3003550" indent="-457200" fontAlgn="base">
              <a:spcBef>
                <a:spcPct val="0"/>
              </a:spcBef>
              <a:spcAft>
                <a:spcPct val="0"/>
              </a:spcAft>
              <a:defRPr kumimoji="1" sz="2400">
                <a:solidFill>
                  <a:schemeClr val="tx1"/>
                </a:solidFill>
                <a:latin typeface="Times New Roman" pitchFamily="18" charset="0"/>
                <a:ea typeface="ＭＳ Ｐゴシック" pitchFamily="50" charset="-128"/>
              </a:defRPr>
            </a:lvl6pPr>
            <a:lvl7pPr marL="3460750" indent="-457200" fontAlgn="base">
              <a:spcBef>
                <a:spcPct val="0"/>
              </a:spcBef>
              <a:spcAft>
                <a:spcPct val="0"/>
              </a:spcAft>
              <a:defRPr kumimoji="1" sz="2400">
                <a:solidFill>
                  <a:schemeClr val="tx1"/>
                </a:solidFill>
                <a:latin typeface="Times New Roman" pitchFamily="18" charset="0"/>
                <a:ea typeface="ＭＳ Ｐゴシック" pitchFamily="50" charset="-128"/>
              </a:defRPr>
            </a:lvl7pPr>
            <a:lvl8pPr marL="3917950" indent="-457200" fontAlgn="base">
              <a:spcBef>
                <a:spcPct val="0"/>
              </a:spcBef>
              <a:spcAft>
                <a:spcPct val="0"/>
              </a:spcAft>
              <a:defRPr kumimoji="1" sz="2400">
                <a:solidFill>
                  <a:schemeClr val="tx1"/>
                </a:solidFill>
                <a:latin typeface="Times New Roman" pitchFamily="18" charset="0"/>
                <a:ea typeface="ＭＳ Ｐゴシック" pitchFamily="50" charset="-128"/>
              </a:defRPr>
            </a:lvl8pPr>
            <a:lvl9pPr marL="4375150" indent="-457200"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pPr fontAlgn="base">
              <a:spcAft>
                <a:spcPct val="0"/>
              </a:spcAft>
            </a:pPr>
            <a:r>
              <a:rPr lang="en-US" altLang="ja-JP" dirty="0" smtClean="0">
                <a:solidFill>
                  <a:srgbClr val="000000"/>
                </a:solidFill>
                <a:latin typeface="HGP創英角ｺﾞｼｯｸUB" pitchFamily="50" charset="-128"/>
                <a:ea typeface="HGP創英角ｺﾞｼｯｸUB" pitchFamily="50" charset="-128"/>
              </a:rPr>
              <a:t>R</a:t>
            </a:r>
            <a:r>
              <a:rPr lang="en-US" altLang="ja-JP" baseline="30000" dirty="0" smtClean="0">
                <a:solidFill>
                  <a:srgbClr val="000000"/>
                </a:solidFill>
                <a:latin typeface="HGP創英角ｺﾞｼｯｸUB" pitchFamily="50" charset="-128"/>
                <a:ea typeface="HGP創英角ｺﾞｼｯｸUB" pitchFamily="50" charset="-128"/>
              </a:rPr>
              <a:t>2</a:t>
            </a:r>
            <a:r>
              <a:rPr lang="en-US" altLang="ja-JP" dirty="0" smtClean="0">
                <a:solidFill>
                  <a:srgbClr val="000000"/>
                </a:solidFill>
                <a:latin typeface="HGP創英角ｺﾞｼｯｸUB" pitchFamily="50" charset="-128"/>
                <a:ea typeface="HGP創英角ｺﾞｼｯｸUB" pitchFamily="50" charset="-128"/>
              </a:rPr>
              <a:t>-CBM</a:t>
            </a:r>
            <a:endParaRPr lang="en-US" altLang="ja-JP" dirty="0">
              <a:solidFill>
                <a:srgbClr val="000000"/>
              </a:solidFill>
              <a:latin typeface="HGP創英角ｺﾞｼｯｸUB" pitchFamily="50" charset="-128"/>
              <a:ea typeface="HGP創英角ｺﾞｼｯｸUB" pitchFamily="50" charset="-128"/>
            </a:endParaRPr>
          </a:p>
        </p:txBody>
      </p:sp>
      <p:sp>
        <p:nvSpPr>
          <p:cNvPr id="38" name="Line 31"/>
          <p:cNvSpPr>
            <a:spLocks noChangeShapeType="1"/>
          </p:cNvSpPr>
          <p:nvPr/>
        </p:nvSpPr>
        <p:spPr bwMode="auto">
          <a:xfrm flipV="1">
            <a:off x="8185772" y="1773709"/>
            <a:ext cx="0" cy="2016125"/>
          </a:xfrm>
          <a:prstGeom prst="line">
            <a:avLst/>
          </a:prstGeom>
          <a:noFill/>
          <a:ln w="28575">
            <a:solidFill>
              <a:srgbClr val="008000"/>
            </a:solidFill>
            <a:prstDash val="sysDot"/>
            <a:round/>
            <a:headEnd/>
            <a:tailEnd type="non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lnSpc>
                <a:spcPct val="90000"/>
              </a:lnSpc>
              <a:spcBef>
                <a:spcPct val="50000"/>
              </a:spcBef>
              <a:spcAft>
                <a:spcPct val="0"/>
              </a:spcAft>
            </a:pPr>
            <a:endParaRPr lang="ja-JP" altLang="en-US" sz="2000">
              <a:solidFill>
                <a:srgbClr val="000000"/>
              </a:solidFill>
              <a:effectLst>
                <a:outerShdw blurRad="38100" dist="38100" dir="2700000" algn="tl">
                  <a:srgbClr val="000000">
                    <a:alpha val="43137"/>
                  </a:srgbClr>
                </a:outerShdw>
              </a:effectLst>
              <a:latin typeface="Times New Roman" pitchFamily="18" charset="0"/>
            </a:endParaRPr>
          </a:p>
        </p:txBody>
      </p:sp>
      <p:sp>
        <p:nvSpPr>
          <p:cNvPr id="39" name="爆発 2 38"/>
          <p:cNvSpPr/>
          <p:nvPr/>
        </p:nvSpPr>
        <p:spPr bwMode="auto">
          <a:xfrm>
            <a:off x="8127700" y="1619721"/>
            <a:ext cx="759426" cy="647700"/>
          </a:xfrm>
          <a:prstGeom prst="irregularSeal2">
            <a:avLst/>
          </a:prstGeom>
          <a:solidFill>
            <a:schemeClr val="accent2">
              <a:lumMod val="60000"/>
              <a:lumOff val="40000"/>
            </a:schemeClr>
          </a:solidFill>
          <a:ln w="85725">
            <a:solidFill>
              <a:srgbClr val="FF0000"/>
            </a:solidFill>
          </a:ln>
          <a:effectLst/>
          <a:scene3d>
            <a:camera prst="orthographicFront"/>
            <a:lightRig rig="threePt" dir="t"/>
          </a:scene3d>
          <a:sp3d>
            <a:bevelT w="146050" h="184150"/>
          </a:sp3d>
          <a:extLst/>
        </p:spPr>
        <p:txBody>
          <a:bodyPr vert="horz" wrap="none" lIns="91440" tIns="45720" rIns="91440" bIns="45720" numCol="1" rtlCol="0" anchor="ctr" anchorCtr="0" compatLnSpc="1">
            <a:prstTxWarp prst="textNoShape">
              <a:avLst/>
            </a:prstTxWarp>
            <a:noAutofit/>
          </a:bodyPr>
          <a:lstStyle/>
          <a:p>
            <a:pPr algn="ctr" fontAlgn="base">
              <a:lnSpc>
                <a:spcPct val="90000"/>
              </a:lnSpc>
              <a:spcBef>
                <a:spcPct val="50000"/>
              </a:spcBef>
              <a:spcAft>
                <a:spcPct val="0"/>
              </a:spcAft>
            </a:pPr>
            <a:r>
              <a:rPr lang="en-US" altLang="ja-JP" sz="1600" b="1" dirty="0" smtClean="0">
                <a:solidFill>
                  <a:srgbClr val="000000"/>
                </a:solidFill>
                <a:effectLst>
                  <a:outerShdw blurRad="38100" dist="38100" dir="2700000" algn="tl">
                    <a:srgbClr val="000000">
                      <a:alpha val="43137"/>
                    </a:srgbClr>
                  </a:outerShdw>
                </a:effectLst>
                <a:latin typeface="Aharoni" pitchFamily="2" charset="-79"/>
                <a:cs typeface="Aharoni" pitchFamily="2" charset="-79"/>
              </a:rPr>
              <a:t>Failure</a:t>
            </a:r>
            <a:endParaRPr lang="ja-JP" altLang="en-US" sz="1600" b="1" dirty="0">
              <a:solidFill>
                <a:srgbClr val="000000"/>
              </a:solidFill>
              <a:effectLst>
                <a:outerShdw blurRad="38100" dist="38100" dir="2700000" algn="tl">
                  <a:srgbClr val="000000">
                    <a:alpha val="43137"/>
                  </a:srgbClr>
                </a:outerShdw>
              </a:effectLst>
              <a:latin typeface="Aharoni" pitchFamily="2" charset="-79"/>
              <a:cs typeface="Aharoni" pitchFamily="2" charset="-79"/>
            </a:endParaRPr>
          </a:p>
        </p:txBody>
      </p:sp>
      <p:sp>
        <p:nvSpPr>
          <p:cNvPr id="40" name="テキスト ボックス 39"/>
          <p:cNvSpPr txBox="1"/>
          <p:nvPr/>
        </p:nvSpPr>
        <p:spPr>
          <a:xfrm>
            <a:off x="1979712" y="5991671"/>
            <a:ext cx="6740948" cy="461665"/>
          </a:xfrm>
          <a:prstGeom prst="rect">
            <a:avLst/>
          </a:prstGeom>
          <a:gradFill>
            <a:gsLst>
              <a:gs pos="0">
                <a:srgbClr val="002060"/>
              </a:gs>
              <a:gs pos="80000">
                <a:srgbClr val="0070C0"/>
              </a:gs>
              <a:gs pos="100000">
                <a:srgbClr val="0070C0"/>
              </a:gs>
            </a:gsLst>
          </a:gradFill>
          <a:ln/>
        </p:spPr>
        <p:style>
          <a:lnRef idx="0">
            <a:schemeClr val="accent6"/>
          </a:lnRef>
          <a:fillRef idx="3">
            <a:schemeClr val="accent6"/>
          </a:fillRef>
          <a:effectRef idx="3">
            <a:schemeClr val="accent6"/>
          </a:effectRef>
          <a:fontRef idx="minor">
            <a:schemeClr val="lt1"/>
          </a:fontRef>
        </p:style>
        <p:txBody>
          <a:bodyPr wrap="none" rtlCol="0">
            <a:spAutoFit/>
          </a:bodyPr>
          <a:lstStyle/>
          <a:p>
            <a:pPr>
              <a:spcBef>
                <a:spcPct val="0"/>
              </a:spcBef>
              <a:defRPr/>
            </a:pPr>
            <a:r>
              <a:rPr kumimoji="0" lang="en-US" altLang="ja-JP" sz="2400" kern="0" dirty="0" smtClean="0">
                <a:solidFill>
                  <a:prstClr val="white"/>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We need Good Real-Time Diagnosis System</a:t>
            </a:r>
            <a:endParaRPr kumimoji="0" lang="en-US" altLang="ja-JP" sz="2400" kern="0" dirty="0">
              <a:solidFill>
                <a:prstClr val="white"/>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p:txBody>
      </p:sp>
      <p:pic>
        <p:nvPicPr>
          <p:cNvPr id="4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65267" y="5015384"/>
            <a:ext cx="1142831" cy="7649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2"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51563" y="3533904"/>
            <a:ext cx="1213347" cy="7909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3" name="Text Box 35"/>
          <p:cNvSpPr txBox="1">
            <a:spLocks noChangeArrowheads="1"/>
          </p:cNvSpPr>
          <p:nvPr/>
        </p:nvSpPr>
        <p:spPr bwMode="auto">
          <a:xfrm>
            <a:off x="1042988" y="2648890"/>
            <a:ext cx="766557" cy="461665"/>
          </a:xfrm>
          <a:prstGeom prst="rect">
            <a:avLst/>
          </a:prstGeom>
          <a:gradFill rotWithShape="1">
            <a:gsLst>
              <a:gs pos="0">
                <a:schemeClr val="bg1"/>
              </a:gs>
              <a:gs pos="100000">
                <a:srgbClr val="66FFFF"/>
              </a:gs>
            </a:gsLst>
            <a:path path="shape">
              <a:fillToRect l="50000" t="50000" r="50000" b="50000"/>
            </a:path>
          </a:gradFill>
          <a:ln>
            <a:noFill/>
          </a:ln>
          <a:effectLst>
            <a:outerShdw dist="35921" dir="2700000" algn="ctr" rotWithShape="0">
              <a:schemeClr val="bg2"/>
            </a:outerShdw>
          </a:effectLst>
          <a:extLst>
            <a:ext uri="{91240B29-F687-4f45-9708-019B960494DF}">
              <a14:hiddenLine xmlns:a14="http://schemas.microsoft.com/office/drawing/2010/main" w="9525" algn="ctr">
                <a:solidFill>
                  <a:srgbClr val="000000"/>
                </a:solidFill>
                <a:miter lim="800000"/>
                <a:headEnd type="none" w="sm" len="sm"/>
                <a:tailEnd type="none" w="sm" len="sm"/>
              </a14:hiddenLine>
            </a:ext>
          </a:extLst>
        </p:spPr>
        <p:txBody>
          <a:bodyPr wrap="none" anchor="ctr">
            <a:spAutoFit/>
          </a:bodyPr>
          <a:lstStyle>
            <a:lvl1pPr marL="457200" indent="-457200" algn="l">
              <a:spcBef>
                <a:spcPct val="0"/>
              </a:spcBef>
              <a:defRPr kumimoji="1" sz="2400">
                <a:solidFill>
                  <a:schemeClr val="tx1"/>
                </a:solidFill>
                <a:latin typeface="Times New Roman" pitchFamily="18" charset="0"/>
                <a:ea typeface="ＭＳ Ｐゴシック" pitchFamily="50" charset="-128"/>
              </a:defRPr>
            </a:lvl1pPr>
            <a:lvl2pPr marL="636588" indent="-457200" algn="l">
              <a:spcBef>
                <a:spcPct val="0"/>
              </a:spcBef>
              <a:defRPr kumimoji="1" sz="2400">
                <a:solidFill>
                  <a:schemeClr val="tx1"/>
                </a:solidFill>
                <a:latin typeface="Times New Roman" pitchFamily="18" charset="0"/>
                <a:ea typeface="ＭＳ Ｐゴシック" pitchFamily="50" charset="-128"/>
              </a:defRPr>
            </a:lvl2pPr>
            <a:lvl3pPr marL="1273175" indent="-457200" algn="l">
              <a:spcBef>
                <a:spcPct val="0"/>
              </a:spcBef>
              <a:defRPr kumimoji="1" sz="2400">
                <a:solidFill>
                  <a:schemeClr val="tx1"/>
                </a:solidFill>
                <a:latin typeface="Times New Roman" pitchFamily="18" charset="0"/>
                <a:ea typeface="ＭＳ Ｐゴシック" pitchFamily="50" charset="-128"/>
              </a:defRPr>
            </a:lvl3pPr>
            <a:lvl4pPr marL="1909763" indent="-457200" algn="l">
              <a:spcBef>
                <a:spcPct val="0"/>
              </a:spcBef>
              <a:defRPr kumimoji="1" sz="2400">
                <a:solidFill>
                  <a:schemeClr val="tx1"/>
                </a:solidFill>
                <a:latin typeface="Times New Roman" pitchFamily="18" charset="0"/>
                <a:ea typeface="ＭＳ Ｐゴシック" pitchFamily="50" charset="-128"/>
              </a:defRPr>
            </a:lvl4pPr>
            <a:lvl5pPr marL="2546350" indent="-457200" algn="l">
              <a:spcBef>
                <a:spcPct val="0"/>
              </a:spcBef>
              <a:defRPr kumimoji="1" sz="2400">
                <a:solidFill>
                  <a:schemeClr val="tx1"/>
                </a:solidFill>
                <a:latin typeface="Times New Roman" pitchFamily="18" charset="0"/>
                <a:ea typeface="ＭＳ Ｐゴシック" pitchFamily="50" charset="-128"/>
              </a:defRPr>
            </a:lvl5pPr>
            <a:lvl6pPr marL="3003550" indent="-457200" fontAlgn="base">
              <a:spcBef>
                <a:spcPct val="0"/>
              </a:spcBef>
              <a:spcAft>
                <a:spcPct val="0"/>
              </a:spcAft>
              <a:defRPr kumimoji="1" sz="2400">
                <a:solidFill>
                  <a:schemeClr val="tx1"/>
                </a:solidFill>
                <a:latin typeface="Times New Roman" pitchFamily="18" charset="0"/>
                <a:ea typeface="ＭＳ Ｐゴシック" pitchFamily="50" charset="-128"/>
              </a:defRPr>
            </a:lvl6pPr>
            <a:lvl7pPr marL="3460750" indent="-457200" fontAlgn="base">
              <a:spcBef>
                <a:spcPct val="0"/>
              </a:spcBef>
              <a:spcAft>
                <a:spcPct val="0"/>
              </a:spcAft>
              <a:defRPr kumimoji="1" sz="2400">
                <a:solidFill>
                  <a:schemeClr val="tx1"/>
                </a:solidFill>
                <a:latin typeface="Times New Roman" pitchFamily="18" charset="0"/>
                <a:ea typeface="ＭＳ Ｐゴシック" pitchFamily="50" charset="-128"/>
              </a:defRPr>
            </a:lvl7pPr>
            <a:lvl8pPr marL="3917950" indent="-457200" fontAlgn="base">
              <a:spcBef>
                <a:spcPct val="0"/>
              </a:spcBef>
              <a:spcAft>
                <a:spcPct val="0"/>
              </a:spcAft>
              <a:defRPr kumimoji="1" sz="2400">
                <a:solidFill>
                  <a:schemeClr val="tx1"/>
                </a:solidFill>
                <a:latin typeface="Times New Roman" pitchFamily="18" charset="0"/>
                <a:ea typeface="ＭＳ Ｐゴシック" pitchFamily="50" charset="-128"/>
              </a:defRPr>
            </a:lvl8pPr>
            <a:lvl9pPr marL="4375150" indent="-457200"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pPr fontAlgn="base">
              <a:spcAft>
                <a:spcPct val="0"/>
              </a:spcAft>
            </a:pPr>
            <a:r>
              <a:rPr lang="en-US" altLang="ja-JP" dirty="0" smtClean="0">
                <a:solidFill>
                  <a:srgbClr val="000000"/>
                </a:solidFill>
                <a:latin typeface="HGP創英角ｺﾞｼｯｸUB" pitchFamily="50" charset="-128"/>
                <a:ea typeface="HGP創英角ｺﾞｼｯｸUB" pitchFamily="50" charset="-128"/>
              </a:rPr>
              <a:t>TBM</a:t>
            </a:r>
            <a:endParaRPr lang="en-US" altLang="ja-JP" dirty="0">
              <a:solidFill>
                <a:srgbClr val="000000"/>
              </a:solidFill>
              <a:latin typeface="HGP創英角ｺﾞｼｯｸUB" pitchFamily="50" charset="-128"/>
              <a:ea typeface="HGP創英角ｺﾞｼｯｸUB" pitchFamily="50" charset="-128"/>
            </a:endParaRPr>
          </a:p>
        </p:txBody>
      </p:sp>
      <p:sp>
        <p:nvSpPr>
          <p:cNvPr id="44" name="上矢印 43"/>
          <p:cNvSpPr/>
          <p:nvPr/>
        </p:nvSpPr>
        <p:spPr bwMode="auto">
          <a:xfrm rot="10800000">
            <a:off x="1236127" y="3185865"/>
            <a:ext cx="430059" cy="349984"/>
          </a:xfrm>
          <a:prstGeom prst="upArrow">
            <a:avLst>
              <a:gd name="adj1" fmla="val 43355"/>
              <a:gd name="adj2" fmla="val 77182"/>
            </a:avLst>
          </a:prstGeom>
          <a:gradFill rotWithShape="1">
            <a:gsLst>
              <a:gs pos="0">
                <a:srgbClr val="3333CC">
                  <a:shade val="51000"/>
                  <a:satMod val="130000"/>
                </a:srgbClr>
              </a:gs>
              <a:gs pos="80000">
                <a:srgbClr val="3333CC">
                  <a:shade val="93000"/>
                  <a:satMod val="130000"/>
                </a:srgbClr>
              </a:gs>
              <a:gs pos="100000">
                <a:srgbClr val="3333CC">
                  <a:shade val="94000"/>
                  <a:satMod val="135000"/>
                </a:srgbClr>
              </a:gs>
            </a:gsLst>
            <a:lin ang="16200000" scaled="0"/>
          </a:gradFill>
          <a:ln>
            <a:noFill/>
            <a:headEnd type="none" w="sm" len="sm"/>
            <a:tailEnd type="none" w="sm" len="sm"/>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xtLst/>
        </p:spPr>
        <p:txBody>
          <a:bodyPr vert="horz" wrap="square" lIns="91440" tIns="45720" rIns="91440" bIns="45720" numCol="1" rtlCol="0" anchor="t"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ja-JP" altLang="en-US" sz="3600" b="0" i="0" u="none" strike="noStrike" kern="0" cap="none" spc="0" normalizeH="0" baseline="0" noProof="0" dirty="0" smtClean="0">
              <a:ln>
                <a:noFill/>
              </a:ln>
              <a:solidFill>
                <a:srgbClr val="FFFFFF"/>
              </a:solidFill>
              <a:effectLst/>
              <a:uLnTx/>
              <a:uFillTx/>
              <a:latin typeface="Arial" charset="0"/>
              <a:ea typeface="ＭＳ Ｐゴシック"/>
              <a:cs typeface="+mn-cs"/>
            </a:endParaRPr>
          </a:p>
        </p:txBody>
      </p:sp>
      <p:sp>
        <p:nvSpPr>
          <p:cNvPr id="45" name="Text Box 19"/>
          <p:cNvSpPr txBox="1">
            <a:spLocks noChangeArrowheads="1"/>
          </p:cNvSpPr>
          <p:nvPr/>
        </p:nvSpPr>
        <p:spPr bwMode="auto">
          <a:xfrm rot="16200000">
            <a:off x="-1581973" y="3423935"/>
            <a:ext cx="4237705" cy="55501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82800" rIns="90000" bIns="82800" anchor="b">
            <a:spAutoFit/>
          </a:bodyPr>
          <a:lstStyle/>
          <a:p>
            <a:pPr algn="ctr" fontAlgn="base">
              <a:lnSpc>
                <a:spcPct val="90000"/>
              </a:lnSpc>
              <a:spcBef>
                <a:spcPct val="50000"/>
              </a:spcBef>
              <a:spcAft>
                <a:spcPct val="0"/>
              </a:spcAft>
            </a:pPr>
            <a:r>
              <a:rPr lang="en-US" altLang="ja-JP" sz="2800" dirty="0" smtClean="0">
                <a:solidFill>
                  <a:srgbClr val="000000"/>
                </a:solidFill>
                <a:effectLst>
                  <a:outerShdw blurRad="38100" dist="38100" dir="2700000" algn="tl">
                    <a:srgbClr val="C0C0C0"/>
                  </a:outerShdw>
                </a:effectLst>
                <a:latin typeface="Times New Roman" pitchFamily="18" charset="0"/>
              </a:rPr>
              <a:t>Cable Disconnection Ratio</a:t>
            </a:r>
            <a:endParaRPr lang="ja-JP" altLang="en-US" sz="2800" dirty="0">
              <a:solidFill>
                <a:srgbClr val="000000"/>
              </a:solidFill>
              <a:effectLst>
                <a:outerShdw blurRad="38100" dist="38100" dir="2700000" algn="tl">
                  <a:srgbClr val="C0C0C0"/>
                </a:outerShdw>
              </a:effectLst>
              <a:latin typeface="Times New Roman" pitchFamily="18" charset="0"/>
            </a:endParaRPr>
          </a:p>
        </p:txBody>
      </p:sp>
      <p:sp>
        <p:nvSpPr>
          <p:cNvPr id="46" name="スライド番号プレースホルダー 1"/>
          <p:cNvSpPr>
            <a:spLocks noGrp="1"/>
          </p:cNvSpPr>
          <p:nvPr>
            <p:ph type="sldNum" idx="10"/>
          </p:nvPr>
        </p:nvSpPr>
        <p:spPr>
          <a:xfrm>
            <a:off x="3923928" y="6524625"/>
            <a:ext cx="1090985" cy="216743"/>
          </a:xfrm>
        </p:spPr>
        <p:txBody>
          <a:bodyPr/>
          <a:lstStyle/>
          <a:p>
            <a:pPr>
              <a:defRPr/>
            </a:pPr>
            <a:r>
              <a:rPr lang="en-US" altLang="ja-JP" dirty="0" smtClean="0"/>
              <a:t>Slide </a:t>
            </a:r>
            <a:fld id="{8F78FDF7-F6F4-4B9B-A118-C4B60A9BE3AC}" type="slidenum">
              <a:rPr lang="en-US" altLang="ja-JP" smtClean="0"/>
              <a:pPr>
                <a:defRPr/>
              </a:pPr>
              <a:t>8</a:t>
            </a:fld>
            <a:endParaRPr lang="en-US" altLang="ja-JP" dirty="0"/>
          </a:p>
        </p:txBody>
      </p:sp>
    </p:spTree>
    <p:extLst>
      <p:ext uri="{BB962C8B-B14F-4D97-AF65-F5344CB8AC3E}">
        <p14:creationId xmlns:p14="http://schemas.microsoft.com/office/powerpoint/2010/main" val="425899515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200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idx="10"/>
          </p:nvPr>
        </p:nvSpPr>
        <p:spPr/>
        <p:txBody>
          <a:bodyPr/>
          <a:lstStyle/>
          <a:p>
            <a:pPr>
              <a:defRPr/>
            </a:pPr>
            <a:r>
              <a:rPr lang="en-US" altLang="ja-JP" dirty="0" smtClean="0"/>
              <a:t>Slide </a:t>
            </a:r>
            <a:fld id="{8F78FDF7-F6F4-4B9B-A118-C4B60A9BE3AC}" type="slidenum">
              <a:rPr lang="en-US" altLang="ja-JP" smtClean="0"/>
              <a:pPr>
                <a:defRPr/>
              </a:pPr>
              <a:t>9</a:t>
            </a:fld>
            <a:endParaRPr lang="en-US" altLang="ja-JP" dirty="0"/>
          </a:p>
        </p:txBody>
      </p:sp>
      <p:sp>
        <p:nvSpPr>
          <p:cNvPr id="3" name="Rectangle 2"/>
          <p:cNvSpPr txBox="1">
            <a:spLocks noChangeArrowheads="1"/>
          </p:cNvSpPr>
          <p:nvPr/>
        </p:nvSpPr>
        <p:spPr bwMode="auto">
          <a:xfrm>
            <a:off x="0" y="1151934"/>
            <a:ext cx="6288088" cy="461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t" anchorCtr="0" compatLnSpc="1">
            <a:prstTxWarp prst="textNoShape">
              <a:avLst/>
            </a:prstTxWarp>
            <a:spAutoFit/>
          </a:bodyPr>
          <a:lstStyle>
            <a:lvl1pPr algn="ctr" defTabSz="449263" rtl="0" eaLnBrk="0" fontAlgn="base" hangingPunct="0">
              <a:spcBef>
                <a:spcPct val="0"/>
              </a:spcBef>
              <a:spcAft>
                <a:spcPct val="0"/>
              </a:spcAft>
              <a:buClr>
                <a:srgbClr val="000000"/>
              </a:buClr>
              <a:buSzPct val="100000"/>
              <a:buFont typeface="Times New Roman" pitchFamily="18" charset="0"/>
              <a:defRPr sz="4000">
                <a:solidFill>
                  <a:srgbClr val="000000"/>
                </a:solidFill>
                <a:latin typeface="+mj-lt"/>
                <a:ea typeface="ＭＳ Ｐゴシック" pitchFamily="50" charset="-128"/>
                <a:cs typeface="+mj-cs"/>
              </a:defRPr>
            </a:lvl1pPr>
            <a:lvl2pPr algn="ctr" defTabSz="449263" rtl="0" eaLnBrk="0" fontAlgn="base" hangingPunct="0">
              <a:spcBef>
                <a:spcPct val="0"/>
              </a:spcBef>
              <a:spcAft>
                <a:spcPct val="0"/>
              </a:spcAft>
              <a:buClr>
                <a:srgbClr val="000000"/>
              </a:buClr>
              <a:buSzPct val="100000"/>
              <a:buFont typeface="Times New Roman" pitchFamily="18" charset="0"/>
              <a:defRPr sz="4000">
                <a:solidFill>
                  <a:srgbClr val="000000"/>
                </a:solidFill>
                <a:latin typeface="Arial" charset="0"/>
                <a:ea typeface="ＭＳ Ｐゴシック" pitchFamily="50" charset="-128"/>
                <a:cs typeface="ＭＳ Ｐゴシック" charset="0"/>
              </a:defRPr>
            </a:lvl2pPr>
            <a:lvl3pPr algn="ctr" defTabSz="449263" rtl="0" eaLnBrk="0" fontAlgn="base" hangingPunct="0">
              <a:spcBef>
                <a:spcPct val="0"/>
              </a:spcBef>
              <a:spcAft>
                <a:spcPct val="0"/>
              </a:spcAft>
              <a:buClr>
                <a:srgbClr val="000000"/>
              </a:buClr>
              <a:buSzPct val="100000"/>
              <a:buFont typeface="Times New Roman" pitchFamily="18" charset="0"/>
              <a:defRPr sz="4000">
                <a:solidFill>
                  <a:srgbClr val="000000"/>
                </a:solidFill>
                <a:latin typeface="Arial" charset="0"/>
                <a:ea typeface="ＭＳ Ｐゴシック" pitchFamily="50" charset="-128"/>
                <a:cs typeface="ＭＳ Ｐゴシック" charset="0"/>
              </a:defRPr>
            </a:lvl3pPr>
            <a:lvl4pPr algn="ctr" defTabSz="449263" rtl="0" eaLnBrk="0" fontAlgn="base" hangingPunct="0">
              <a:spcBef>
                <a:spcPct val="0"/>
              </a:spcBef>
              <a:spcAft>
                <a:spcPct val="0"/>
              </a:spcAft>
              <a:buClr>
                <a:srgbClr val="000000"/>
              </a:buClr>
              <a:buSzPct val="100000"/>
              <a:buFont typeface="Times New Roman" pitchFamily="18" charset="0"/>
              <a:defRPr sz="4000">
                <a:solidFill>
                  <a:srgbClr val="000000"/>
                </a:solidFill>
                <a:latin typeface="Arial" charset="0"/>
                <a:ea typeface="ＭＳ Ｐゴシック" pitchFamily="50" charset="-128"/>
                <a:cs typeface="ＭＳ Ｐゴシック" charset="0"/>
              </a:defRPr>
            </a:lvl4pPr>
            <a:lvl5pPr algn="ctr" defTabSz="449263" rtl="0" eaLnBrk="0" fontAlgn="base" hangingPunct="0">
              <a:spcBef>
                <a:spcPct val="0"/>
              </a:spcBef>
              <a:spcAft>
                <a:spcPct val="0"/>
              </a:spcAft>
              <a:buClr>
                <a:srgbClr val="000000"/>
              </a:buClr>
              <a:buSzPct val="100000"/>
              <a:buFont typeface="Times New Roman" pitchFamily="18" charset="0"/>
              <a:defRPr sz="4000">
                <a:solidFill>
                  <a:srgbClr val="000000"/>
                </a:solidFill>
                <a:latin typeface="Arial" charset="0"/>
                <a:ea typeface="ＭＳ Ｐゴシック" pitchFamily="50" charset="-128"/>
                <a:cs typeface="ＭＳ Ｐゴシック" charset="0"/>
              </a:defRPr>
            </a:lvl5pPr>
            <a:lvl6pPr marL="2514600" indent="-228600" algn="ctr" defTabSz="449263" rtl="0" eaLnBrk="0" fontAlgn="base" hangingPunct="0">
              <a:spcBef>
                <a:spcPct val="0"/>
              </a:spcBef>
              <a:spcAft>
                <a:spcPct val="0"/>
              </a:spcAft>
              <a:buClr>
                <a:srgbClr val="000000"/>
              </a:buClr>
              <a:buSzPct val="100000"/>
              <a:buFont typeface="Times New Roman" charset="0"/>
              <a:defRPr sz="4000">
                <a:solidFill>
                  <a:srgbClr val="000000"/>
                </a:solidFill>
                <a:latin typeface="Arial" charset="0"/>
                <a:ea typeface="ＭＳ Ｐゴシック" charset="0"/>
                <a:cs typeface="ＭＳ Ｐゴシック" charset="0"/>
              </a:defRPr>
            </a:lvl6pPr>
            <a:lvl7pPr marL="2971800" indent="-228600" algn="ctr" defTabSz="449263" rtl="0" eaLnBrk="0" fontAlgn="base" hangingPunct="0">
              <a:spcBef>
                <a:spcPct val="0"/>
              </a:spcBef>
              <a:spcAft>
                <a:spcPct val="0"/>
              </a:spcAft>
              <a:buClr>
                <a:srgbClr val="000000"/>
              </a:buClr>
              <a:buSzPct val="100000"/>
              <a:buFont typeface="Times New Roman" charset="0"/>
              <a:defRPr sz="4000">
                <a:solidFill>
                  <a:srgbClr val="000000"/>
                </a:solidFill>
                <a:latin typeface="Arial" charset="0"/>
                <a:ea typeface="ＭＳ Ｐゴシック" charset="0"/>
                <a:cs typeface="ＭＳ Ｐゴシック" charset="0"/>
              </a:defRPr>
            </a:lvl7pPr>
            <a:lvl8pPr marL="3429000" indent="-228600" algn="ctr" defTabSz="449263" rtl="0" eaLnBrk="0" fontAlgn="base" hangingPunct="0">
              <a:spcBef>
                <a:spcPct val="0"/>
              </a:spcBef>
              <a:spcAft>
                <a:spcPct val="0"/>
              </a:spcAft>
              <a:buClr>
                <a:srgbClr val="000000"/>
              </a:buClr>
              <a:buSzPct val="100000"/>
              <a:buFont typeface="Times New Roman" charset="0"/>
              <a:defRPr sz="4000">
                <a:solidFill>
                  <a:srgbClr val="000000"/>
                </a:solidFill>
                <a:latin typeface="Arial" charset="0"/>
                <a:ea typeface="ＭＳ Ｐゴシック" charset="0"/>
                <a:cs typeface="ＭＳ Ｐゴシック" charset="0"/>
              </a:defRPr>
            </a:lvl8pPr>
            <a:lvl9pPr marL="3886200" indent="-228600" algn="ctr" defTabSz="449263" rtl="0" eaLnBrk="0" fontAlgn="base" hangingPunct="0">
              <a:spcBef>
                <a:spcPct val="0"/>
              </a:spcBef>
              <a:spcAft>
                <a:spcPct val="0"/>
              </a:spcAft>
              <a:buClr>
                <a:srgbClr val="000000"/>
              </a:buClr>
              <a:buSzPct val="100000"/>
              <a:buFont typeface="Times New Roman" charset="0"/>
              <a:defRPr sz="4000">
                <a:solidFill>
                  <a:srgbClr val="000000"/>
                </a:solidFill>
                <a:latin typeface="Arial" charset="0"/>
                <a:ea typeface="ＭＳ Ｐゴシック" charset="0"/>
                <a:cs typeface="ＭＳ Ｐゴシック" charset="0"/>
              </a:defRPr>
            </a:lvl9pPr>
          </a:lstStyle>
          <a:p>
            <a:pPr eaLnBrk="1" hangingPunct="1">
              <a:defRPr/>
            </a:pPr>
            <a:r>
              <a:rPr kumimoji="0" lang="en-US" altLang="ja-JP" sz="2400" kern="0" smtClean="0"/>
              <a:t>&lt; Conventional Development Procedure</a:t>
            </a:r>
            <a:r>
              <a:rPr kumimoji="0" lang="ja-JP" altLang="en-US" sz="2400" kern="0" smtClean="0"/>
              <a:t> </a:t>
            </a:r>
            <a:r>
              <a:rPr kumimoji="0" lang="en-US" altLang="ja-JP" sz="2400" kern="0" smtClean="0"/>
              <a:t>&gt;</a:t>
            </a:r>
            <a:endParaRPr kumimoji="0" lang="en-US" altLang="ja-JP" sz="2400" kern="0" dirty="0" smtClean="0"/>
          </a:p>
        </p:txBody>
      </p:sp>
      <p:sp>
        <p:nvSpPr>
          <p:cNvPr id="4" name="Rectangle 5"/>
          <p:cNvSpPr>
            <a:spLocks noChangeArrowheads="1"/>
          </p:cNvSpPr>
          <p:nvPr/>
        </p:nvSpPr>
        <p:spPr bwMode="auto">
          <a:xfrm>
            <a:off x="0" y="693436"/>
            <a:ext cx="9144000" cy="503316"/>
          </a:xfrm>
          <a:prstGeom prst="rect">
            <a:avLst/>
          </a:prstGeom>
          <a:gradFill rotWithShape="1">
            <a:gsLst>
              <a:gs pos="0">
                <a:srgbClr val="C71444"/>
              </a:gs>
              <a:gs pos="100000">
                <a:srgbClr val="000000"/>
              </a:gs>
            </a:gsLst>
            <a:lin ang="0" scaled="1"/>
          </a:gra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lnSpc>
                <a:spcPct val="80000"/>
              </a:lnSpc>
              <a:spcBef>
                <a:spcPct val="0"/>
              </a:spcBef>
              <a:spcAft>
                <a:spcPct val="0"/>
              </a:spcAft>
              <a:defRPr/>
            </a:pPr>
            <a:r>
              <a:rPr lang="ja-JP" altLang="en-US" sz="3200" dirty="0">
                <a:solidFill>
                  <a:srgbClr val="FFFFFF"/>
                </a:solidFill>
                <a:effectLst>
                  <a:outerShdw blurRad="38100" dist="38100" dir="2700000" algn="tl">
                    <a:srgbClr val="000000"/>
                  </a:outerShdw>
                </a:effectLst>
                <a:latin typeface="Arial" pitchFamily="34" charset="0"/>
              </a:rPr>
              <a:t> </a:t>
            </a:r>
            <a:r>
              <a:rPr lang="en-US" altLang="ja-JP" sz="3200" dirty="0">
                <a:solidFill>
                  <a:srgbClr val="FFFFFF"/>
                </a:solidFill>
                <a:effectLst>
                  <a:outerShdw blurRad="38100" dist="38100" dir="2700000" algn="tl">
                    <a:srgbClr val="000000"/>
                  </a:outerShdw>
                </a:effectLst>
                <a:latin typeface="Arial" pitchFamily="34" charset="0"/>
              </a:rPr>
              <a:t>New approach to develop “</a:t>
            </a:r>
            <a:r>
              <a:rPr lang="en-US" altLang="ja-JP" sz="3200" b="1" dirty="0">
                <a:solidFill>
                  <a:srgbClr val="FFFFFF"/>
                </a:solidFill>
                <a:effectLst>
                  <a:outerShdw blurRad="38100" dist="38100" dir="2700000" algn="tl">
                    <a:srgbClr val="000000"/>
                  </a:outerShdw>
                </a:effectLst>
                <a:latin typeface="Arial" pitchFamily="34" charset="0"/>
              </a:rPr>
              <a:t>Diagnosis system</a:t>
            </a:r>
            <a:r>
              <a:rPr lang="en-US" altLang="ja-JP" sz="3200" dirty="0">
                <a:solidFill>
                  <a:srgbClr val="FFFFFF"/>
                </a:solidFill>
                <a:effectLst>
                  <a:outerShdw blurRad="38100" dist="38100" dir="2700000" algn="tl">
                    <a:srgbClr val="000000"/>
                  </a:outerShdw>
                </a:effectLst>
                <a:latin typeface="Arial" pitchFamily="34" charset="0"/>
              </a:rPr>
              <a:t>”</a:t>
            </a:r>
            <a:endParaRPr lang="ja-JP" altLang="en-US" dirty="0">
              <a:solidFill>
                <a:srgbClr val="FFFFFF"/>
              </a:solidFill>
              <a:effectLst>
                <a:outerShdw blurRad="38100" dist="38100" dir="2700000" algn="tl">
                  <a:srgbClr val="000000"/>
                </a:outerShdw>
              </a:effectLst>
              <a:latin typeface="Arial" pitchFamily="34" charset="0"/>
            </a:endParaRPr>
          </a:p>
        </p:txBody>
      </p:sp>
      <p:sp>
        <p:nvSpPr>
          <p:cNvPr id="5" name="Rectangle 20"/>
          <p:cNvSpPr>
            <a:spLocks noChangeArrowheads="1"/>
          </p:cNvSpPr>
          <p:nvPr/>
        </p:nvSpPr>
        <p:spPr bwMode="auto">
          <a:xfrm>
            <a:off x="251520" y="1659934"/>
            <a:ext cx="8281293" cy="2376488"/>
          </a:xfrm>
          <a:prstGeom prst="rect">
            <a:avLst/>
          </a:prstGeom>
          <a:noFill/>
          <a:ln w="12700">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ctr" fontAlgn="base">
              <a:lnSpc>
                <a:spcPct val="90000"/>
              </a:lnSpc>
              <a:spcBef>
                <a:spcPct val="50000"/>
              </a:spcBef>
              <a:spcAft>
                <a:spcPct val="0"/>
              </a:spcAft>
              <a:defRPr/>
            </a:pPr>
            <a:endParaRPr lang="ja-JP" altLang="en-US" sz="2000">
              <a:solidFill>
                <a:srgbClr val="000000"/>
              </a:solidFill>
              <a:effectLst>
                <a:outerShdw blurRad="38100" dist="38100" dir="2700000" algn="tl">
                  <a:srgbClr val="000000">
                    <a:alpha val="43137"/>
                  </a:srgbClr>
                </a:outerShdw>
              </a:effectLst>
              <a:latin typeface="Times New Roman" pitchFamily="18" charset="0"/>
            </a:endParaRPr>
          </a:p>
        </p:txBody>
      </p:sp>
      <p:sp>
        <p:nvSpPr>
          <p:cNvPr id="6" name="Line 21"/>
          <p:cNvSpPr>
            <a:spLocks noChangeShapeType="1"/>
          </p:cNvSpPr>
          <p:nvPr/>
        </p:nvSpPr>
        <p:spPr bwMode="auto">
          <a:xfrm flipV="1">
            <a:off x="1042988" y="1804397"/>
            <a:ext cx="0" cy="1943100"/>
          </a:xfrm>
          <a:prstGeom prst="line">
            <a:avLst/>
          </a:prstGeom>
          <a:noFill/>
          <a:ln w="127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lnSpc>
                <a:spcPct val="90000"/>
              </a:lnSpc>
              <a:spcBef>
                <a:spcPct val="50000"/>
              </a:spcBef>
              <a:spcAft>
                <a:spcPct val="0"/>
              </a:spcAft>
              <a:defRPr/>
            </a:pPr>
            <a:endParaRPr lang="ja-JP" altLang="en-US" sz="2000">
              <a:solidFill>
                <a:srgbClr val="000000"/>
              </a:solidFill>
              <a:effectLst>
                <a:outerShdw blurRad="38100" dist="38100" dir="2700000" algn="tl">
                  <a:srgbClr val="000000">
                    <a:alpha val="43137"/>
                  </a:srgbClr>
                </a:outerShdw>
              </a:effectLst>
              <a:latin typeface="Times New Roman" pitchFamily="18" charset="0"/>
            </a:endParaRPr>
          </a:p>
        </p:txBody>
      </p:sp>
      <p:sp>
        <p:nvSpPr>
          <p:cNvPr id="7" name="Line 22"/>
          <p:cNvSpPr>
            <a:spLocks noChangeShapeType="1"/>
          </p:cNvSpPr>
          <p:nvPr/>
        </p:nvSpPr>
        <p:spPr bwMode="auto">
          <a:xfrm>
            <a:off x="1042988" y="3747497"/>
            <a:ext cx="7058025" cy="0"/>
          </a:xfrm>
          <a:prstGeom prst="line">
            <a:avLst/>
          </a:prstGeom>
          <a:noFill/>
          <a:ln w="127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fontAlgn="base">
              <a:lnSpc>
                <a:spcPct val="90000"/>
              </a:lnSpc>
              <a:spcBef>
                <a:spcPct val="50000"/>
              </a:spcBef>
              <a:spcAft>
                <a:spcPct val="0"/>
              </a:spcAft>
              <a:defRPr/>
            </a:pPr>
            <a:endParaRPr lang="ja-JP" altLang="en-US" sz="2000">
              <a:solidFill>
                <a:srgbClr val="000000"/>
              </a:solidFill>
              <a:effectLst>
                <a:outerShdw blurRad="38100" dist="38100" dir="2700000" algn="tl">
                  <a:srgbClr val="000000">
                    <a:alpha val="43137"/>
                  </a:srgbClr>
                </a:outerShdw>
              </a:effectLst>
              <a:latin typeface="Times New Roman" pitchFamily="18" charset="0"/>
            </a:endParaRPr>
          </a:p>
        </p:txBody>
      </p:sp>
      <p:sp>
        <p:nvSpPr>
          <p:cNvPr id="8" name="Rectangle 23"/>
          <p:cNvSpPr>
            <a:spLocks noChangeArrowheads="1"/>
          </p:cNvSpPr>
          <p:nvPr/>
        </p:nvSpPr>
        <p:spPr bwMode="auto">
          <a:xfrm>
            <a:off x="1187450" y="2020297"/>
            <a:ext cx="288925" cy="1727200"/>
          </a:xfrm>
          <a:prstGeom prst="rect">
            <a:avLst/>
          </a:prstGeom>
          <a:gradFill rotWithShape="0">
            <a:gsLst>
              <a:gs pos="0">
                <a:srgbClr val="FF0000"/>
              </a:gs>
              <a:gs pos="50000">
                <a:schemeClr val="bg1"/>
              </a:gs>
              <a:gs pos="100000">
                <a:srgbClr val="FF0000"/>
              </a:gs>
            </a:gsLst>
            <a:lin ang="0" scaled="1"/>
          </a:gradFill>
          <a:ln w="12700" algn="ctr">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fontAlgn="base">
              <a:lnSpc>
                <a:spcPct val="90000"/>
              </a:lnSpc>
              <a:spcBef>
                <a:spcPct val="50000"/>
              </a:spcBef>
              <a:spcAft>
                <a:spcPct val="0"/>
              </a:spcAft>
              <a:defRPr/>
            </a:pPr>
            <a:endParaRPr lang="ja-JP" altLang="en-US" sz="2000">
              <a:solidFill>
                <a:srgbClr val="000000"/>
              </a:solidFill>
              <a:effectLst>
                <a:outerShdw blurRad="38100" dist="38100" dir="2700000" algn="tl">
                  <a:srgbClr val="000000">
                    <a:alpha val="43137"/>
                  </a:srgbClr>
                </a:outerShdw>
              </a:effectLst>
              <a:latin typeface="Times New Roman" pitchFamily="18" charset="0"/>
            </a:endParaRPr>
          </a:p>
        </p:txBody>
      </p:sp>
      <p:sp>
        <p:nvSpPr>
          <p:cNvPr id="9" name="Rectangle 24"/>
          <p:cNvSpPr>
            <a:spLocks noChangeArrowheads="1"/>
          </p:cNvSpPr>
          <p:nvPr/>
        </p:nvSpPr>
        <p:spPr bwMode="auto">
          <a:xfrm>
            <a:off x="1573213" y="2307634"/>
            <a:ext cx="288925" cy="1439863"/>
          </a:xfrm>
          <a:prstGeom prst="rect">
            <a:avLst/>
          </a:prstGeom>
          <a:gradFill rotWithShape="0">
            <a:gsLst>
              <a:gs pos="0">
                <a:srgbClr val="FF0000"/>
              </a:gs>
              <a:gs pos="50000">
                <a:schemeClr val="bg1"/>
              </a:gs>
              <a:gs pos="100000">
                <a:srgbClr val="FF0000"/>
              </a:gs>
            </a:gsLst>
            <a:lin ang="0" scaled="1"/>
          </a:gradFill>
          <a:ln w="12700" algn="ctr">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fontAlgn="base">
              <a:lnSpc>
                <a:spcPct val="90000"/>
              </a:lnSpc>
              <a:spcBef>
                <a:spcPct val="50000"/>
              </a:spcBef>
              <a:spcAft>
                <a:spcPct val="0"/>
              </a:spcAft>
              <a:defRPr/>
            </a:pPr>
            <a:endParaRPr lang="ja-JP" altLang="en-US" sz="2000">
              <a:solidFill>
                <a:srgbClr val="000000"/>
              </a:solidFill>
              <a:effectLst>
                <a:outerShdw blurRad="38100" dist="38100" dir="2700000" algn="tl">
                  <a:srgbClr val="000000">
                    <a:alpha val="43137"/>
                  </a:srgbClr>
                </a:outerShdw>
              </a:effectLst>
              <a:latin typeface="Times New Roman" pitchFamily="18" charset="0"/>
            </a:endParaRPr>
          </a:p>
        </p:txBody>
      </p:sp>
      <p:sp>
        <p:nvSpPr>
          <p:cNvPr id="10" name="Rectangle 25"/>
          <p:cNvSpPr>
            <a:spLocks noChangeArrowheads="1"/>
          </p:cNvSpPr>
          <p:nvPr/>
        </p:nvSpPr>
        <p:spPr bwMode="auto">
          <a:xfrm>
            <a:off x="1979613" y="2596559"/>
            <a:ext cx="288925" cy="1150938"/>
          </a:xfrm>
          <a:prstGeom prst="rect">
            <a:avLst/>
          </a:prstGeom>
          <a:gradFill rotWithShape="0">
            <a:gsLst>
              <a:gs pos="0">
                <a:srgbClr val="FF0000"/>
              </a:gs>
              <a:gs pos="50000">
                <a:schemeClr val="bg1"/>
              </a:gs>
              <a:gs pos="100000">
                <a:srgbClr val="FF0000"/>
              </a:gs>
            </a:gsLst>
            <a:lin ang="0" scaled="1"/>
          </a:gradFill>
          <a:ln w="12700" algn="ctr">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fontAlgn="base">
              <a:lnSpc>
                <a:spcPct val="90000"/>
              </a:lnSpc>
              <a:spcBef>
                <a:spcPct val="50000"/>
              </a:spcBef>
              <a:spcAft>
                <a:spcPct val="0"/>
              </a:spcAft>
              <a:defRPr/>
            </a:pPr>
            <a:endParaRPr lang="ja-JP" altLang="en-US" sz="2000">
              <a:solidFill>
                <a:srgbClr val="000000"/>
              </a:solidFill>
              <a:effectLst>
                <a:outerShdw blurRad="38100" dist="38100" dir="2700000" algn="tl">
                  <a:srgbClr val="000000">
                    <a:alpha val="43137"/>
                  </a:srgbClr>
                </a:outerShdw>
              </a:effectLst>
              <a:latin typeface="Times New Roman" pitchFamily="18" charset="0"/>
            </a:endParaRPr>
          </a:p>
        </p:txBody>
      </p:sp>
      <p:sp>
        <p:nvSpPr>
          <p:cNvPr id="11" name="Rectangle 26"/>
          <p:cNvSpPr>
            <a:spLocks noChangeArrowheads="1"/>
          </p:cNvSpPr>
          <p:nvPr/>
        </p:nvSpPr>
        <p:spPr bwMode="auto">
          <a:xfrm>
            <a:off x="2411413" y="3028359"/>
            <a:ext cx="288925" cy="719138"/>
          </a:xfrm>
          <a:prstGeom prst="rect">
            <a:avLst/>
          </a:prstGeom>
          <a:gradFill rotWithShape="0">
            <a:gsLst>
              <a:gs pos="0">
                <a:srgbClr val="FF0000"/>
              </a:gs>
              <a:gs pos="50000">
                <a:schemeClr val="bg1"/>
              </a:gs>
              <a:gs pos="100000">
                <a:srgbClr val="FF0000"/>
              </a:gs>
            </a:gsLst>
            <a:lin ang="0" scaled="1"/>
          </a:gradFill>
          <a:ln w="12700" algn="ctr">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fontAlgn="base">
              <a:lnSpc>
                <a:spcPct val="90000"/>
              </a:lnSpc>
              <a:spcBef>
                <a:spcPct val="50000"/>
              </a:spcBef>
              <a:spcAft>
                <a:spcPct val="0"/>
              </a:spcAft>
              <a:defRPr/>
            </a:pPr>
            <a:endParaRPr lang="ja-JP" altLang="en-US" sz="2000">
              <a:solidFill>
                <a:srgbClr val="000000"/>
              </a:solidFill>
              <a:effectLst>
                <a:outerShdw blurRad="38100" dist="38100" dir="2700000" algn="tl">
                  <a:srgbClr val="000000">
                    <a:alpha val="43137"/>
                  </a:srgbClr>
                </a:outerShdw>
              </a:effectLst>
              <a:latin typeface="Times New Roman" pitchFamily="18" charset="0"/>
            </a:endParaRPr>
          </a:p>
        </p:txBody>
      </p:sp>
      <p:sp>
        <p:nvSpPr>
          <p:cNvPr id="12" name="Rectangle 27"/>
          <p:cNvSpPr>
            <a:spLocks noChangeArrowheads="1"/>
          </p:cNvSpPr>
          <p:nvPr/>
        </p:nvSpPr>
        <p:spPr bwMode="auto">
          <a:xfrm>
            <a:off x="2771775" y="3244259"/>
            <a:ext cx="288925" cy="503238"/>
          </a:xfrm>
          <a:prstGeom prst="rect">
            <a:avLst/>
          </a:prstGeom>
          <a:gradFill rotWithShape="0">
            <a:gsLst>
              <a:gs pos="0">
                <a:srgbClr val="FF0000"/>
              </a:gs>
              <a:gs pos="50000">
                <a:schemeClr val="bg1"/>
              </a:gs>
              <a:gs pos="100000">
                <a:srgbClr val="FF0000"/>
              </a:gs>
            </a:gsLst>
            <a:lin ang="0" scaled="1"/>
          </a:gradFill>
          <a:ln w="12700" algn="ctr">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fontAlgn="base">
              <a:lnSpc>
                <a:spcPct val="90000"/>
              </a:lnSpc>
              <a:spcBef>
                <a:spcPct val="50000"/>
              </a:spcBef>
              <a:spcAft>
                <a:spcPct val="0"/>
              </a:spcAft>
              <a:defRPr/>
            </a:pPr>
            <a:endParaRPr lang="ja-JP" altLang="en-US" sz="2000">
              <a:solidFill>
                <a:srgbClr val="000000"/>
              </a:solidFill>
              <a:effectLst>
                <a:outerShdw blurRad="38100" dist="38100" dir="2700000" algn="tl">
                  <a:srgbClr val="000000">
                    <a:alpha val="43137"/>
                  </a:srgbClr>
                </a:outerShdw>
              </a:effectLst>
              <a:latin typeface="Times New Roman" pitchFamily="18" charset="0"/>
            </a:endParaRPr>
          </a:p>
        </p:txBody>
      </p:sp>
      <p:sp>
        <p:nvSpPr>
          <p:cNvPr id="13" name="Rectangle 28"/>
          <p:cNvSpPr>
            <a:spLocks noChangeArrowheads="1"/>
          </p:cNvSpPr>
          <p:nvPr/>
        </p:nvSpPr>
        <p:spPr bwMode="auto">
          <a:xfrm>
            <a:off x="3132138" y="3388722"/>
            <a:ext cx="288925" cy="358775"/>
          </a:xfrm>
          <a:prstGeom prst="rect">
            <a:avLst/>
          </a:prstGeom>
          <a:gradFill rotWithShape="0">
            <a:gsLst>
              <a:gs pos="0">
                <a:srgbClr val="FF0000"/>
              </a:gs>
              <a:gs pos="50000">
                <a:schemeClr val="bg1"/>
              </a:gs>
              <a:gs pos="100000">
                <a:srgbClr val="FF0000"/>
              </a:gs>
            </a:gsLst>
            <a:lin ang="0" scaled="1"/>
          </a:gradFill>
          <a:ln w="12700" algn="ctr">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fontAlgn="base">
              <a:lnSpc>
                <a:spcPct val="90000"/>
              </a:lnSpc>
              <a:spcBef>
                <a:spcPct val="50000"/>
              </a:spcBef>
              <a:spcAft>
                <a:spcPct val="0"/>
              </a:spcAft>
              <a:defRPr/>
            </a:pPr>
            <a:endParaRPr lang="ja-JP" altLang="en-US" sz="2000">
              <a:solidFill>
                <a:srgbClr val="000000"/>
              </a:solidFill>
              <a:effectLst>
                <a:outerShdw blurRad="38100" dist="38100" dir="2700000" algn="tl">
                  <a:srgbClr val="000000">
                    <a:alpha val="43137"/>
                  </a:srgbClr>
                </a:outerShdw>
              </a:effectLst>
              <a:latin typeface="Times New Roman" pitchFamily="18" charset="0"/>
            </a:endParaRPr>
          </a:p>
        </p:txBody>
      </p:sp>
      <p:sp>
        <p:nvSpPr>
          <p:cNvPr id="14" name="Rectangle 29"/>
          <p:cNvSpPr>
            <a:spLocks noChangeArrowheads="1"/>
          </p:cNvSpPr>
          <p:nvPr/>
        </p:nvSpPr>
        <p:spPr bwMode="auto">
          <a:xfrm>
            <a:off x="3492500" y="3460159"/>
            <a:ext cx="288925" cy="287338"/>
          </a:xfrm>
          <a:prstGeom prst="rect">
            <a:avLst/>
          </a:prstGeom>
          <a:gradFill rotWithShape="0">
            <a:gsLst>
              <a:gs pos="0">
                <a:srgbClr val="FF0000"/>
              </a:gs>
              <a:gs pos="50000">
                <a:schemeClr val="bg1"/>
              </a:gs>
              <a:gs pos="100000">
                <a:srgbClr val="FF0000"/>
              </a:gs>
            </a:gsLst>
            <a:lin ang="0" scaled="1"/>
          </a:gradFill>
          <a:ln w="12700" algn="ctr">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fontAlgn="base">
              <a:lnSpc>
                <a:spcPct val="90000"/>
              </a:lnSpc>
              <a:spcBef>
                <a:spcPct val="50000"/>
              </a:spcBef>
              <a:spcAft>
                <a:spcPct val="0"/>
              </a:spcAft>
              <a:defRPr/>
            </a:pPr>
            <a:endParaRPr lang="ja-JP" altLang="en-US" sz="2000">
              <a:solidFill>
                <a:srgbClr val="000000"/>
              </a:solidFill>
              <a:effectLst>
                <a:outerShdw blurRad="38100" dist="38100" dir="2700000" algn="tl">
                  <a:srgbClr val="000000">
                    <a:alpha val="43137"/>
                  </a:srgbClr>
                </a:outerShdw>
              </a:effectLst>
              <a:latin typeface="Times New Roman" pitchFamily="18" charset="0"/>
            </a:endParaRPr>
          </a:p>
        </p:txBody>
      </p:sp>
      <p:sp>
        <p:nvSpPr>
          <p:cNvPr id="15" name="Rectangle 30"/>
          <p:cNvSpPr>
            <a:spLocks noChangeArrowheads="1"/>
          </p:cNvSpPr>
          <p:nvPr/>
        </p:nvSpPr>
        <p:spPr bwMode="auto">
          <a:xfrm>
            <a:off x="3851275" y="3531597"/>
            <a:ext cx="288925" cy="215900"/>
          </a:xfrm>
          <a:prstGeom prst="rect">
            <a:avLst/>
          </a:prstGeom>
          <a:gradFill rotWithShape="0">
            <a:gsLst>
              <a:gs pos="0">
                <a:srgbClr val="FF0000"/>
              </a:gs>
              <a:gs pos="50000">
                <a:schemeClr val="bg1"/>
              </a:gs>
              <a:gs pos="100000">
                <a:srgbClr val="FF0000"/>
              </a:gs>
            </a:gsLst>
            <a:lin ang="0" scaled="1"/>
          </a:gradFill>
          <a:ln w="12700" algn="ctr">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fontAlgn="base">
              <a:lnSpc>
                <a:spcPct val="90000"/>
              </a:lnSpc>
              <a:spcBef>
                <a:spcPct val="50000"/>
              </a:spcBef>
              <a:spcAft>
                <a:spcPct val="0"/>
              </a:spcAft>
              <a:defRPr/>
            </a:pPr>
            <a:endParaRPr lang="ja-JP" altLang="en-US" sz="2000">
              <a:solidFill>
                <a:srgbClr val="000000"/>
              </a:solidFill>
              <a:effectLst>
                <a:outerShdw blurRad="38100" dist="38100" dir="2700000" algn="tl">
                  <a:srgbClr val="000000">
                    <a:alpha val="43137"/>
                  </a:srgbClr>
                </a:outerShdw>
              </a:effectLst>
              <a:latin typeface="Times New Roman" pitchFamily="18" charset="0"/>
            </a:endParaRPr>
          </a:p>
        </p:txBody>
      </p:sp>
      <p:sp>
        <p:nvSpPr>
          <p:cNvPr id="16" name="Rectangle 31"/>
          <p:cNvSpPr>
            <a:spLocks noChangeArrowheads="1"/>
          </p:cNvSpPr>
          <p:nvPr/>
        </p:nvSpPr>
        <p:spPr bwMode="auto">
          <a:xfrm>
            <a:off x="4211638" y="3531597"/>
            <a:ext cx="288925" cy="215900"/>
          </a:xfrm>
          <a:prstGeom prst="rect">
            <a:avLst/>
          </a:prstGeom>
          <a:gradFill rotWithShape="0">
            <a:gsLst>
              <a:gs pos="0">
                <a:srgbClr val="FF0000"/>
              </a:gs>
              <a:gs pos="50000">
                <a:schemeClr val="bg1"/>
              </a:gs>
              <a:gs pos="100000">
                <a:srgbClr val="FF0000"/>
              </a:gs>
            </a:gsLst>
            <a:lin ang="0" scaled="1"/>
          </a:gradFill>
          <a:ln w="12700" algn="ctr">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fontAlgn="base">
              <a:lnSpc>
                <a:spcPct val="90000"/>
              </a:lnSpc>
              <a:spcBef>
                <a:spcPct val="50000"/>
              </a:spcBef>
              <a:spcAft>
                <a:spcPct val="0"/>
              </a:spcAft>
              <a:defRPr/>
            </a:pPr>
            <a:endParaRPr lang="ja-JP" altLang="en-US" sz="2000">
              <a:solidFill>
                <a:srgbClr val="000000"/>
              </a:solidFill>
              <a:effectLst>
                <a:outerShdw blurRad="38100" dist="38100" dir="2700000" algn="tl">
                  <a:srgbClr val="000000">
                    <a:alpha val="43137"/>
                  </a:srgbClr>
                </a:outerShdw>
              </a:effectLst>
              <a:latin typeface="Times New Roman" pitchFamily="18" charset="0"/>
            </a:endParaRPr>
          </a:p>
        </p:txBody>
      </p:sp>
      <p:sp>
        <p:nvSpPr>
          <p:cNvPr id="17" name="Rectangle 32"/>
          <p:cNvSpPr>
            <a:spLocks noChangeArrowheads="1"/>
          </p:cNvSpPr>
          <p:nvPr/>
        </p:nvSpPr>
        <p:spPr bwMode="auto">
          <a:xfrm>
            <a:off x="4572000" y="3531597"/>
            <a:ext cx="288925" cy="215900"/>
          </a:xfrm>
          <a:prstGeom prst="rect">
            <a:avLst/>
          </a:prstGeom>
          <a:gradFill rotWithShape="0">
            <a:gsLst>
              <a:gs pos="0">
                <a:srgbClr val="FF0000"/>
              </a:gs>
              <a:gs pos="50000">
                <a:schemeClr val="bg1"/>
              </a:gs>
              <a:gs pos="100000">
                <a:srgbClr val="FF0000"/>
              </a:gs>
            </a:gsLst>
            <a:lin ang="0" scaled="1"/>
          </a:gradFill>
          <a:ln w="12700" algn="ctr">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fontAlgn="base">
              <a:lnSpc>
                <a:spcPct val="90000"/>
              </a:lnSpc>
              <a:spcBef>
                <a:spcPct val="50000"/>
              </a:spcBef>
              <a:spcAft>
                <a:spcPct val="0"/>
              </a:spcAft>
              <a:defRPr/>
            </a:pPr>
            <a:endParaRPr lang="ja-JP" altLang="en-US" sz="2000">
              <a:solidFill>
                <a:srgbClr val="000000"/>
              </a:solidFill>
              <a:effectLst>
                <a:outerShdw blurRad="38100" dist="38100" dir="2700000" algn="tl">
                  <a:srgbClr val="000000">
                    <a:alpha val="43137"/>
                  </a:srgbClr>
                </a:outerShdw>
              </a:effectLst>
              <a:latin typeface="Times New Roman" pitchFamily="18" charset="0"/>
            </a:endParaRPr>
          </a:p>
        </p:txBody>
      </p:sp>
      <p:sp>
        <p:nvSpPr>
          <p:cNvPr id="18" name="Rectangle 33"/>
          <p:cNvSpPr>
            <a:spLocks noChangeArrowheads="1"/>
          </p:cNvSpPr>
          <p:nvPr/>
        </p:nvSpPr>
        <p:spPr bwMode="auto">
          <a:xfrm>
            <a:off x="4932363" y="3556997"/>
            <a:ext cx="288925" cy="190500"/>
          </a:xfrm>
          <a:prstGeom prst="rect">
            <a:avLst/>
          </a:prstGeom>
          <a:gradFill rotWithShape="0">
            <a:gsLst>
              <a:gs pos="0">
                <a:srgbClr val="FF0000"/>
              </a:gs>
              <a:gs pos="50000">
                <a:schemeClr val="bg1"/>
              </a:gs>
              <a:gs pos="100000">
                <a:srgbClr val="FF0000"/>
              </a:gs>
            </a:gsLst>
            <a:lin ang="0" scaled="1"/>
          </a:gradFill>
          <a:ln w="12700" algn="ctr">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fontAlgn="base">
              <a:lnSpc>
                <a:spcPct val="90000"/>
              </a:lnSpc>
              <a:spcBef>
                <a:spcPct val="50000"/>
              </a:spcBef>
              <a:spcAft>
                <a:spcPct val="0"/>
              </a:spcAft>
              <a:defRPr/>
            </a:pPr>
            <a:endParaRPr lang="ja-JP" altLang="en-US" sz="2000">
              <a:solidFill>
                <a:srgbClr val="000000"/>
              </a:solidFill>
              <a:effectLst>
                <a:outerShdw blurRad="38100" dist="38100" dir="2700000" algn="tl">
                  <a:srgbClr val="000000">
                    <a:alpha val="43137"/>
                  </a:srgbClr>
                </a:outerShdw>
              </a:effectLst>
              <a:latin typeface="Times New Roman" pitchFamily="18" charset="0"/>
            </a:endParaRPr>
          </a:p>
        </p:txBody>
      </p:sp>
      <p:sp>
        <p:nvSpPr>
          <p:cNvPr id="19" name="Rectangle 34"/>
          <p:cNvSpPr>
            <a:spLocks noChangeArrowheads="1"/>
          </p:cNvSpPr>
          <p:nvPr/>
        </p:nvSpPr>
        <p:spPr bwMode="auto">
          <a:xfrm>
            <a:off x="5300663" y="3576047"/>
            <a:ext cx="288925" cy="171450"/>
          </a:xfrm>
          <a:prstGeom prst="rect">
            <a:avLst/>
          </a:prstGeom>
          <a:gradFill rotWithShape="0">
            <a:gsLst>
              <a:gs pos="0">
                <a:srgbClr val="FF0000"/>
              </a:gs>
              <a:gs pos="50000">
                <a:schemeClr val="bg1"/>
              </a:gs>
              <a:gs pos="100000">
                <a:srgbClr val="FF0000"/>
              </a:gs>
            </a:gsLst>
            <a:lin ang="0" scaled="1"/>
          </a:gradFill>
          <a:ln w="12700" algn="ctr">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fontAlgn="base">
              <a:lnSpc>
                <a:spcPct val="90000"/>
              </a:lnSpc>
              <a:spcBef>
                <a:spcPct val="50000"/>
              </a:spcBef>
              <a:spcAft>
                <a:spcPct val="0"/>
              </a:spcAft>
              <a:defRPr/>
            </a:pPr>
            <a:endParaRPr lang="ja-JP" altLang="en-US" sz="2000">
              <a:solidFill>
                <a:srgbClr val="000000"/>
              </a:solidFill>
              <a:effectLst>
                <a:outerShdw blurRad="38100" dist="38100" dir="2700000" algn="tl">
                  <a:srgbClr val="000000">
                    <a:alpha val="43137"/>
                  </a:srgbClr>
                </a:outerShdw>
              </a:effectLst>
              <a:latin typeface="Times New Roman" pitchFamily="18" charset="0"/>
            </a:endParaRPr>
          </a:p>
        </p:txBody>
      </p:sp>
      <p:sp>
        <p:nvSpPr>
          <p:cNvPr id="20" name="Rectangle 36"/>
          <p:cNvSpPr>
            <a:spLocks noChangeArrowheads="1"/>
          </p:cNvSpPr>
          <p:nvPr/>
        </p:nvSpPr>
        <p:spPr bwMode="auto">
          <a:xfrm>
            <a:off x="5651500" y="3604622"/>
            <a:ext cx="288925" cy="142875"/>
          </a:xfrm>
          <a:prstGeom prst="rect">
            <a:avLst/>
          </a:prstGeom>
          <a:gradFill rotWithShape="0">
            <a:gsLst>
              <a:gs pos="0">
                <a:srgbClr val="FF0000"/>
              </a:gs>
              <a:gs pos="50000">
                <a:schemeClr val="bg1"/>
              </a:gs>
              <a:gs pos="100000">
                <a:srgbClr val="FF0000"/>
              </a:gs>
            </a:gsLst>
            <a:lin ang="0" scaled="1"/>
          </a:gradFill>
          <a:ln w="12700" algn="ctr">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fontAlgn="base">
              <a:lnSpc>
                <a:spcPct val="90000"/>
              </a:lnSpc>
              <a:spcBef>
                <a:spcPct val="50000"/>
              </a:spcBef>
              <a:spcAft>
                <a:spcPct val="0"/>
              </a:spcAft>
              <a:defRPr/>
            </a:pPr>
            <a:endParaRPr lang="ja-JP" altLang="en-US" sz="2000">
              <a:solidFill>
                <a:srgbClr val="000000"/>
              </a:solidFill>
              <a:effectLst>
                <a:outerShdw blurRad="38100" dist="38100" dir="2700000" algn="tl">
                  <a:srgbClr val="000000">
                    <a:alpha val="43137"/>
                  </a:srgbClr>
                </a:outerShdw>
              </a:effectLst>
              <a:latin typeface="Times New Roman" pitchFamily="18" charset="0"/>
            </a:endParaRPr>
          </a:p>
        </p:txBody>
      </p:sp>
      <p:sp>
        <p:nvSpPr>
          <p:cNvPr id="21" name="Rectangle 37"/>
          <p:cNvSpPr>
            <a:spLocks noChangeArrowheads="1"/>
          </p:cNvSpPr>
          <p:nvPr/>
        </p:nvSpPr>
        <p:spPr bwMode="auto">
          <a:xfrm>
            <a:off x="6011863" y="3604622"/>
            <a:ext cx="288925" cy="142875"/>
          </a:xfrm>
          <a:prstGeom prst="rect">
            <a:avLst/>
          </a:prstGeom>
          <a:gradFill rotWithShape="0">
            <a:gsLst>
              <a:gs pos="0">
                <a:srgbClr val="FF0000"/>
              </a:gs>
              <a:gs pos="50000">
                <a:schemeClr val="bg1"/>
              </a:gs>
              <a:gs pos="100000">
                <a:srgbClr val="FF0000"/>
              </a:gs>
            </a:gsLst>
            <a:lin ang="0" scaled="1"/>
          </a:gradFill>
          <a:ln w="12700" algn="ctr">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fontAlgn="base">
              <a:lnSpc>
                <a:spcPct val="90000"/>
              </a:lnSpc>
              <a:spcBef>
                <a:spcPct val="50000"/>
              </a:spcBef>
              <a:spcAft>
                <a:spcPct val="0"/>
              </a:spcAft>
              <a:defRPr/>
            </a:pPr>
            <a:endParaRPr lang="ja-JP" altLang="en-US" sz="2000">
              <a:solidFill>
                <a:srgbClr val="000000"/>
              </a:solidFill>
              <a:effectLst>
                <a:outerShdw blurRad="38100" dist="38100" dir="2700000" algn="tl">
                  <a:srgbClr val="000000">
                    <a:alpha val="43137"/>
                  </a:srgbClr>
                </a:outerShdw>
              </a:effectLst>
              <a:latin typeface="Times New Roman" pitchFamily="18" charset="0"/>
            </a:endParaRPr>
          </a:p>
        </p:txBody>
      </p:sp>
      <p:sp>
        <p:nvSpPr>
          <p:cNvPr id="22" name="Rectangle 38"/>
          <p:cNvSpPr>
            <a:spLocks noChangeArrowheads="1"/>
          </p:cNvSpPr>
          <p:nvPr/>
        </p:nvSpPr>
        <p:spPr bwMode="auto">
          <a:xfrm>
            <a:off x="6372225" y="3625259"/>
            <a:ext cx="288925" cy="122238"/>
          </a:xfrm>
          <a:prstGeom prst="rect">
            <a:avLst/>
          </a:prstGeom>
          <a:gradFill rotWithShape="0">
            <a:gsLst>
              <a:gs pos="0">
                <a:srgbClr val="FF0000"/>
              </a:gs>
              <a:gs pos="50000">
                <a:schemeClr val="bg1"/>
              </a:gs>
              <a:gs pos="100000">
                <a:srgbClr val="FF0000"/>
              </a:gs>
            </a:gsLst>
            <a:lin ang="0" scaled="1"/>
          </a:gradFill>
          <a:ln w="12700" algn="ctr">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fontAlgn="base">
              <a:lnSpc>
                <a:spcPct val="90000"/>
              </a:lnSpc>
              <a:spcBef>
                <a:spcPct val="50000"/>
              </a:spcBef>
              <a:spcAft>
                <a:spcPct val="0"/>
              </a:spcAft>
              <a:defRPr/>
            </a:pPr>
            <a:endParaRPr lang="ja-JP" altLang="en-US" sz="2000">
              <a:solidFill>
                <a:srgbClr val="000000"/>
              </a:solidFill>
              <a:effectLst>
                <a:outerShdw blurRad="38100" dist="38100" dir="2700000" algn="tl">
                  <a:srgbClr val="000000">
                    <a:alpha val="43137"/>
                  </a:srgbClr>
                </a:outerShdw>
              </a:effectLst>
              <a:latin typeface="Times New Roman" pitchFamily="18" charset="0"/>
            </a:endParaRPr>
          </a:p>
        </p:txBody>
      </p:sp>
      <p:sp>
        <p:nvSpPr>
          <p:cNvPr id="23" name="Rectangle 39"/>
          <p:cNvSpPr>
            <a:spLocks noChangeArrowheads="1"/>
          </p:cNvSpPr>
          <p:nvPr/>
        </p:nvSpPr>
        <p:spPr bwMode="auto">
          <a:xfrm>
            <a:off x="6732588" y="3645897"/>
            <a:ext cx="288925" cy="101600"/>
          </a:xfrm>
          <a:prstGeom prst="rect">
            <a:avLst/>
          </a:prstGeom>
          <a:gradFill rotWithShape="0">
            <a:gsLst>
              <a:gs pos="0">
                <a:srgbClr val="FF0000"/>
              </a:gs>
              <a:gs pos="50000">
                <a:schemeClr val="bg1"/>
              </a:gs>
              <a:gs pos="100000">
                <a:srgbClr val="FF0000"/>
              </a:gs>
            </a:gsLst>
            <a:lin ang="0" scaled="1"/>
          </a:gradFill>
          <a:ln w="12700" algn="ctr">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fontAlgn="base">
              <a:lnSpc>
                <a:spcPct val="90000"/>
              </a:lnSpc>
              <a:spcBef>
                <a:spcPct val="50000"/>
              </a:spcBef>
              <a:spcAft>
                <a:spcPct val="0"/>
              </a:spcAft>
              <a:defRPr/>
            </a:pPr>
            <a:endParaRPr lang="ja-JP" altLang="en-US" sz="2000">
              <a:solidFill>
                <a:srgbClr val="000000"/>
              </a:solidFill>
              <a:effectLst>
                <a:outerShdw blurRad="38100" dist="38100" dir="2700000" algn="tl">
                  <a:srgbClr val="000000">
                    <a:alpha val="43137"/>
                  </a:srgbClr>
                </a:outerShdw>
              </a:effectLst>
              <a:latin typeface="Times New Roman" pitchFamily="18" charset="0"/>
            </a:endParaRPr>
          </a:p>
        </p:txBody>
      </p:sp>
      <p:sp>
        <p:nvSpPr>
          <p:cNvPr id="24" name="Rectangle 40"/>
          <p:cNvSpPr>
            <a:spLocks noChangeArrowheads="1"/>
          </p:cNvSpPr>
          <p:nvPr/>
        </p:nvSpPr>
        <p:spPr bwMode="auto">
          <a:xfrm>
            <a:off x="7092950" y="3672884"/>
            <a:ext cx="288925" cy="74613"/>
          </a:xfrm>
          <a:prstGeom prst="rect">
            <a:avLst/>
          </a:prstGeom>
          <a:gradFill rotWithShape="0">
            <a:gsLst>
              <a:gs pos="0">
                <a:srgbClr val="FF0000"/>
              </a:gs>
              <a:gs pos="50000">
                <a:schemeClr val="bg1"/>
              </a:gs>
              <a:gs pos="100000">
                <a:srgbClr val="FF0000"/>
              </a:gs>
            </a:gsLst>
            <a:lin ang="0" scaled="1"/>
          </a:gradFill>
          <a:ln w="12700" algn="ctr">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fontAlgn="base">
              <a:lnSpc>
                <a:spcPct val="90000"/>
              </a:lnSpc>
              <a:spcBef>
                <a:spcPct val="50000"/>
              </a:spcBef>
              <a:spcAft>
                <a:spcPct val="0"/>
              </a:spcAft>
              <a:defRPr/>
            </a:pPr>
            <a:endParaRPr lang="ja-JP" altLang="en-US" sz="2000">
              <a:solidFill>
                <a:srgbClr val="000000"/>
              </a:solidFill>
              <a:effectLst>
                <a:outerShdw blurRad="38100" dist="38100" dir="2700000" algn="tl">
                  <a:srgbClr val="000000">
                    <a:alpha val="43137"/>
                  </a:srgbClr>
                </a:outerShdw>
              </a:effectLst>
              <a:latin typeface="Times New Roman" pitchFamily="18" charset="0"/>
            </a:endParaRPr>
          </a:p>
        </p:txBody>
      </p:sp>
      <p:sp>
        <p:nvSpPr>
          <p:cNvPr id="25" name="Rectangle 41"/>
          <p:cNvSpPr>
            <a:spLocks noChangeArrowheads="1"/>
          </p:cNvSpPr>
          <p:nvPr/>
        </p:nvSpPr>
        <p:spPr bwMode="auto">
          <a:xfrm>
            <a:off x="7451725" y="3672884"/>
            <a:ext cx="288925" cy="74613"/>
          </a:xfrm>
          <a:prstGeom prst="rect">
            <a:avLst/>
          </a:prstGeom>
          <a:gradFill rotWithShape="0">
            <a:gsLst>
              <a:gs pos="0">
                <a:srgbClr val="FF0000"/>
              </a:gs>
              <a:gs pos="50000">
                <a:schemeClr val="bg1"/>
              </a:gs>
              <a:gs pos="100000">
                <a:srgbClr val="FF0000"/>
              </a:gs>
            </a:gsLst>
            <a:lin ang="0" scaled="1"/>
          </a:gradFill>
          <a:ln w="12700" algn="ctr">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fontAlgn="base">
              <a:lnSpc>
                <a:spcPct val="90000"/>
              </a:lnSpc>
              <a:spcBef>
                <a:spcPct val="50000"/>
              </a:spcBef>
              <a:spcAft>
                <a:spcPct val="0"/>
              </a:spcAft>
              <a:defRPr/>
            </a:pPr>
            <a:endParaRPr lang="ja-JP" altLang="en-US" sz="2000">
              <a:solidFill>
                <a:srgbClr val="000000"/>
              </a:solidFill>
              <a:effectLst>
                <a:outerShdw blurRad="38100" dist="38100" dir="2700000" algn="tl">
                  <a:srgbClr val="000000">
                    <a:alpha val="43137"/>
                  </a:srgbClr>
                </a:outerShdw>
              </a:effectLst>
              <a:latin typeface="Times New Roman" pitchFamily="18" charset="0"/>
            </a:endParaRPr>
          </a:p>
        </p:txBody>
      </p:sp>
      <p:sp>
        <p:nvSpPr>
          <p:cNvPr id="26" name="Text Box 43"/>
          <p:cNvSpPr txBox="1">
            <a:spLocks noChangeArrowheads="1"/>
          </p:cNvSpPr>
          <p:nvPr/>
        </p:nvSpPr>
        <p:spPr bwMode="auto">
          <a:xfrm>
            <a:off x="2445517" y="1588497"/>
            <a:ext cx="2262158" cy="341632"/>
          </a:xfrm>
          <a:prstGeom prst="rect">
            <a:avLst/>
          </a:prstGeom>
          <a:solidFill>
            <a:schemeClr val="bg1"/>
          </a:solidFill>
          <a:ln>
            <a:noFill/>
          </a:ln>
          <a:effectLst/>
          <a:extLst>
            <a:ext uri="{91240B29-F687-4f45-9708-019B960494DF}">
              <a14:hiddenLine xmlns:a14="http://schemas.microsoft.com/office/drawing/2010/main" w="12700" algn="ctr">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lnSpc>
                <a:spcPct val="90000"/>
              </a:lnSpc>
              <a:spcBef>
                <a:spcPct val="50000"/>
              </a:spcBef>
              <a:spcAft>
                <a:spcPct val="0"/>
              </a:spcAft>
              <a:defRPr/>
            </a:pPr>
            <a:r>
              <a:rPr lang="en-US" altLang="ja-JP" b="1" dirty="0" smtClean="0">
                <a:solidFill>
                  <a:srgbClr val="000000"/>
                </a:solidFill>
                <a:effectLst>
                  <a:outerShdw blurRad="38100" dist="38100" dir="2700000" algn="tl">
                    <a:srgbClr val="C0C0C0"/>
                  </a:outerShdw>
                </a:effectLst>
                <a:latin typeface="Times New Roman" pitchFamily="18" charset="0"/>
              </a:rPr>
              <a:t>Cable </a:t>
            </a:r>
            <a:r>
              <a:rPr lang="en-US" altLang="ja-JP" b="1" dirty="0">
                <a:solidFill>
                  <a:srgbClr val="000000"/>
                </a:solidFill>
                <a:effectLst>
                  <a:outerShdw blurRad="38100" dist="38100" dir="2700000" algn="tl">
                    <a:srgbClr val="C0C0C0"/>
                  </a:outerShdw>
                </a:effectLst>
                <a:latin typeface="Times New Roman" pitchFamily="18" charset="0"/>
              </a:rPr>
              <a:t>Disconnection </a:t>
            </a:r>
            <a:endParaRPr lang="ja-JP" altLang="en-US" b="1" dirty="0">
              <a:solidFill>
                <a:srgbClr val="000000"/>
              </a:solidFill>
              <a:effectLst>
                <a:outerShdw blurRad="38100" dist="38100" dir="2700000" algn="tl">
                  <a:srgbClr val="C0C0C0"/>
                </a:outerShdw>
              </a:effectLst>
              <a:latin typeface="Times New Roman" pitchFamily="18" charset="0"/>
            </a:endParaRPr>
          </a:p>
        </p:txBody>
      </p:sp>
      <p:sp>
        <p:nvSpPr>
          <p:cNvPr id="27" name="Text Box 45"/>
          <p:cNvSpPr txBox="1">
            <a:spLocks noChangeArrowheads="1"/>
          </p:cNvSpPr>
          <p:nvPr/>
        </p:nvSpPr>
        <p:spPr bwMode="auto">
          <a:xfrm>
            <a:off x="2547180" y="1947272"/>
            <a:ext cx="2422459" cy="341632"/>
          </a:xfrm>
          <a:prstGeom prst="rect">
            <a:avLst/>
          </a:prstGeom>
          <a:solidFill>
            <a:schemeClr val="bg1"/>
          </a:solidFill>
          <a:ln>
            <a:noFill/>
          </a:ln>
          <a:effectLst/>
          <a:extLst>
            <a:ext uri="{91240B29-F687-4f45-9708-019B960494DF}">
              <a14:hiddenLine xmlns:a14="http://schemas.microsoft.com/office/drawing/2010/main" w="12700" algn="ctr">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lnSpc>
                <a:spcPct val="90000"/>
              </a:lnSpc>
              <a:spcBef>
                <a:spcPct val="50000"/>
              </a:spcBef>
              <a:spcAft>
                <a:spcPct val="0"/>
              </a:spcAft>
              <a:defRPr/>
            </a:pPr>
            <a:r>
              <a:rPr lang="en-US" altLang="ja-JP" b="1" dirty="0">
                <a:solidFill>
                  <a:srgbClr val="000000"/>
                </a:solidFill>
                <a:effectLst>
                  <a:outerShdw blurRad="38100" dist="38100" dir="2700000" algn="tl">
                    <a:srgbClr val="C0C0C0"/>
                  </a:outerShdw>
                </a:effectLst>
                <a:latin typeface="Times New Roman" pitchFamily="18" charset="0"/>
              </a:rPr>
              <a:t>Deteriorated </a:t>
            </a:r>
            <a:r>
              <a:rPr lang="en-US" altLang="ja-JP" b="1" dirty="0" smtClean="0">
                <a:solidFill>
                  <a:srgbClr val="000000"/>
                </a:solidFill>
                <a:effectLst>
                  <a:outerShdw blurRad="38100" dist="38100" dir="2700000" algn="tl">
                    <a:srgbClr val="C0C0C0"/>
                  </a:outerShdw>
                </a:effectLst>
                <a:latin typeface="Times New Roman" pitchFamily="18" charset="0"/>
              </a:rPr>
              <a:t>Reducers</a:t>
            </a:r>
            <a:endParaRPr lang="ja-JP" altLang="en-US" b="1" dirty="0">
              <a:solidFill>
                <a:srgbClr val="000000"/>
              </a:solidFill>
              <a:effectLst>
                <a:outerShdw blurRad="38100" dist="38100" dir="2700000" algn="tl">
                  <a:srgbClr val="C0C0C0"/>
                </a:outerShdw>
              </a:effectLst>
              <a:latin typeface="Times New Roman" pitchFamily="18" charset="0"/>
            </a:endParaRPr>
          </a:p>
        </p:txBody>
      </p:sp>
      <p:sp>
        <p:nvSpPr>
          <p:cNvPr id="28" name="Text Box 47"/>
          <p:cNvSpPr txBox="1">
            <a:spLocks noChangeArrowheads="1"/>
          </p:cNvSpPr>
          <p:nvPr/>
        </p:nvSpPr>
        <p:spPr bwMode="auto">
          <a:xfrm>
            <a:off x="4010528" y="2307634"/>
            <a:ext cx="184730" cy="341632"/>
          </a:xfrm>
          <a:prstGeom prst="rect">
            <a:avLst/>
          </a:prstGeom>
          <a:solidFill>
            <a:schemeClr val="bg1"/>
          </a:solidFill>
          <a:ln>
            <a:noFill/>
          </a:ln>
          <a:effectLst/>
          <a:extLst>
            <a:ext uri="{91240B29-F687-4f45-9708-019B960494DF}">
              <a14:hiddenLine xmlns:a14="http://schemas.microsoft.com/office/drawing/2010/main" w="12700" algn="ctr">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lnSpc>
                <a:spcPct val="90000"/>
              </a:lnSpc>
              <a:spcBef>
                <a:spcPct val="50000"/>
              </a:spcBef>
              <a:spcAft>
                <a:spcPct val="0"/>
              </a:spcAft>
              <a:defRPr/>
            </a:pPr>
            <a:endParaRPr lang="ja-JP" altLang="en-US" b="1" dirty="0">
              <a:solidFill>
                <a:srgbClr val="000000"/>
              </a:solidFill>
              <a:effectLst>
                <a:outerShdw blurRad="38100" dist="38100" dir="2700000" algn="tl">
                  <a:srgbClr val="C0C0C0"/>
                </a:outerShdw>
              </a:effectLst>
              <a:latin typeface="Times New Roman" pitchFamily="18" charset="0"/>
            </a:endParaRPr>
          </a:p>
        </p:txBody>
      </p:sp>
      <p:sp>
        <p:nvSpPr>
          <p:cNvPr id="29" name="Text Box 54"/>
          <p:cNvSpPr txBox="1">
            <a:spLocks noChangeArrowheads="1"/>
          </p:cNvSpPr>
          <p:nvPr/>
        </p:nvSpPr>
        <p:spPr bwMode="auto">
          <a:xfrm>
            <a:off x="4922148" y="3851756"/>
            <a:ext cx="2900153" cy="369332"/>
          </a:xfrm>
          <a:prstGeom prst="rect">
            <a:avLst/>
          </a:prstGeom>
          <a:solidFill>
            <a:srgbClr val="FFFF99"/>
          </a:solidFill>
          <a:ln>
            <a:noFill/>
          </a:ln>
          <a:effectLst/>
          <a:extLst>
            <a:ext uri="{91240B29-F687-4f45-9708-019B960494DF}">
              <a14:hiddenLine xmlns:a14="http://schemas.microsoft.com/office/drawing/2010/main" w="12700" algn="ctr">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lnSpc>
                <a:spcPct val="90000"/>
              </a:lnSpc>
              <a:spcBef>
                <a:spcPct val="50000"/>
              </a:spcBef>
              <a:spcAft>
                <a:spcPct val="0"/>
              </a:spcAft>
              <a:defRPr/>
            </a:pPr>
            <a:r>
              <a:rPr lang="en-US" altLang="ja-JP" sz="2000" dirty="0">
                <a:solidFill>
                  <a:srgbClr val="000000"/>
                </a:solidFill>
                <a:effectLst>
                  <a:outerShdw blurRad="38100" dist="38100" dir="2700000" algn="tl">
                    <a:srgbClr val="FFFFFF"/>
                  </a:outerShdw>
                </a:effectLst>
                <a:latin typeface="Times New Roman" pitchFamily="18" charset="0"/>
              </a:rPr>
              <a:t>Failure mode, Failure type</a:t>
            </a:r>
            <a:endParaRPr lang="ja-JP" altLang="en-US" sz="2000" dirty="0">
              <a:solidFill>
                <a:srgbClr val="000000"/>
              </a:solidFill>
              <a:effectLst>
                <a:outerShdw blurRad="38100" dist="38100" dir="2700000" algn="tl">
                  <a:srgbClr val="FFFFFF"/>
                </a:outerShdw>
              </a:effectLst>
              <a:latin typeface="Times New Roman" pitchFamily="18" charset="0"/>
            </a:endParaRPr>
          </a:p>
        </p:txBody>
      </p:sp>
      <p:sp>
        <p:nvSpPr>
          <p:cNvPr id="30" name="Line 55"/>
          <p:cNvSpPr>
            <a:spLocks noChangeShapeType="1"/>
          </p:cNvSpPr>
          <p:nvPr/>
        </p:nvSpPr>
        <p:spPr bwMode="auto">
          <a:xfrm flipH="1" flipV="1">
            <a:off x="4195257" y="3888784"/>
            <a:ext cx="737105" cy="147638"/>
          </a:xfrm>
          <a:prstGeom prst="line">
            <a:avLst/>
          </a:prstGeom>
          <a:noFill/>
          <a:ln w="127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ctr" fontAlgn="base">
              <a:lnSpc>
                <a:spcPct val="90000"/>
              </a:lnSpc>
              <a:spcBef>
                <a:spcPct val="50000"/>
              </a:spcBef>
              <a:spcAft>
                <a:spcPct val="0"/>
              </a:spcAft>
              <a:defRPr/>
            </a:pPr>
            <a:endParaRPr lang="ja-JP" altLang="en-US" sz="2000">
              <a:solidFill>
                <a:srgbClr val="000000"/>
              </a:solidFill>
              <a:effectLst>
                <a:outerShdw blurRad="38100" dist="38100" dir="2700000" algn="tl">
                  <a:srgbClr val="000000">
                    <a:alpha val="43137"/>
                  </a:srgbClr>
                </a:outerShdw>
              </a:effectLst>
              <a:latin typeface="Times New Roman" pitchFamily="18" charset="0"/>
            </a:endParaRPr>
          </a:p>
        </p:txBody>
      </p:sp>
      <p:sp>
        <p:nvSpPr>
          <p:cNvPr id="31" name="Text Box 45"/>
          <p:cNvSpPr txBox="1">
            <a:spLocks noChangeArrowheads="1"/>
          </p:cNvSpPr>
          <p:nvPr/>
        </p:nvSpPr>
        <p:spPr bwMode="auto">
          <a:xfrm>
            <a:off x="3210309" y="2311531"/>
            <a:ext cx="2969724" cy="341632"/>
          </a:xfrm>
          <a:prstGeom prst="rect">
            <a:avLst/>
          </a:prstGeom>
          <a:solidFill>
            <a:schemeClr val="bg1"/>
          </a:solidFill>
          <a:ln>
            <a:noFill/>
          </a:ln>
          <a:effectLst/>
          <a:extLst>
            <a:ext uri="{91240B29-F687-4f45-9708-019B960494DF}">
              <a14:hiddenLine xmlns:a14="http://schemas.microsoft.com/office/drawing/2010/main" w="12700" algn="ctr">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lnSpc>
                <a:spcPct val="90000"/>
              </a:lnSpc>
              <a:spcBef>
                <a:spcPct val="50000"/>
              </a:spcBef>
              <a:spcAft>
                <a:spcPct val="0"/>
              </a:spcAft>
              <a:defRPr/>
            </a:pPr>
            <a:r>
              <a:rPr lang="en-US" altLang="ja-JP" b="1" dirty="0" smtClean="0">
                <a:solidFill>
                  <a:srgbClr val="000000"/>
                </a:solidFill>
                <a:effectLst>
                  <a:outerShdw blurRad="38100" dist="38100" dir="2700000" algn="tl">
                    <a:srgbClr val="C0C0C0"/>
                  </a:outerShdw>
                </a:effectLst>
                <a:latin typeface="Times New Roman" pitchFamily="18" charset="0"/>
              </a:rPr>
              <a:t>Deteriorated</a:t>
            </a:r>
            <a:r>
              <a:rPr lang="ja-JP" altLang="en-US" b="1" dirty="0" smtClean="0">
                <a:solidFill>
                  <a:srgbClr val="000000"/>
                </a:solidFill>
                <a:effectLst>
                  <a:outerShdw blurRad="38100" dist="38100" dir="2700000" algn="tl">
                    <a:srgbClr val="C0C0C0"/>
                  </a:outerShdw>
                </a:effectLst>
                <a:latin typeface="Times New Roman" pitchFamily="18" charset="0"/>
              </a:rPr>
              <a:t>　</a:t>
            </a:r>
            <a:r>
              <a:rPr lang="en-US" altLang="ja-JP" b="1" dirty="0" smtClean="0">
                <a:solidFill>
                  <a:srgbClr val="000000"/>
                </a:solidFill>
                <a:effectLst>
                  <a:outerShdw blurRad="38100" dist="38100" dir="2700000" algn="tl">
                    <a:srgbClr val="C0C0C0"/>
                  </a:outerShdw>
                </a:effectLst>
                <a:latin typeface="Times New Roman" pitchFamily="18" charset="0"/>
              </a:rPr>
              <a:t>Power</a:t>
            </a:r>
            <a:r>
              <a:rPr lang="ja-JP" altLang="en-US" b="1" dirty="0" smtClean="0">
                <a:solidFill>
                  <a:srgbClr val="000000"/>
                </a:solidFill>
                <a:effectLst>
                  <a:outerShdw blurRad="38100" dist="38100" dir="2700000" algn="tl">
                    <a:srgbClr val="C0C0C0"/>
                  </a:outerShdw>
                </a:effectLst>
                <a:latin typeface="Times New Roman" pitchFamily="18" charset="0"/>
              </a:rPr>
              <a:t> </a:t>
            </a:r>
            <a:r>
              <a:rPr lang="en-US" altLang="ja-JP" b="1" dirty="0" smtClean="0">
                <a:solidFill>
                  <a:srgbClr val="000000"/>
                </a:solidFill>
                <a:effectLst>
                  <a:outerShdw blurRad="38100" dist="38100" dir="2700000" algn="tl">
                    <a:srgbClr val="C0C0C0"/>
                  </a:outerShdw>
                </a:effectLst>
                <a:latin typeface="Times New Roman" pitchFamily="18" charset="0"/>
              </a:rPr>
              <a:t>Supply</a:t>
            </a:r>
            <a:endParaRPr lang="ja-JP" altLang="en-US" b="1" dirty="0">
              <a:solidFill>
                <a:srgbClr val="000000"/>
              </a:solidFill>
              <a:effectLst>
                <a:outerShdw blurRad="38100" dist="38100" dir="2700000" algn="tl">
                  <a:srgbClr val="C0C0C0"/>
                </a:outerShdw>
              </a:effectLst>
              <a:latin typeface="Times New Roman" pitchFamily="18" charset="0"/>
            </a:endParaRPr>
          </a:p>
        </p:txBody>
      </p:sp>
      <p:sp>
        <p:nvSpPr>
          <p:cNvPr id="32" name="Rectangle 23"/>
          <p:cNvSpPr>
            <a:spLocks noChangeArrowheads="1"/>
          </p:cNvSpPr>
          <p:nvPr/>
        </p:nvSpPr>
        <p:spPr bwMode="auto">
          <a:xfrm>
            <a:off x="1187450" y="2016551"/>
            <a:ext cx="288925" cy="1727200"/>
          </a:xfrm>
          <a:prstGeom prst="rect">
            <a:avLst/>
          </a:prstGeom>
          <a:gradFill rotWithShape="0">
            <a:gsLst>
              <a:gs pos="0">
                <a:srgbClr val="0000FF"/>
              </a:gs>
              <a:gs pos="50000">
                <a:schemeClr val="bg1"/>
              </a:gs>
              <a:gs pos="100000">
                <a:srgbClr val="0000FF"/>
              </a:gs>
            </a:gsLst>
            <a:lin ang="0" scaled="1"/>
          </a:gradFill>
          <a:ln w="25400" algn="ctr">
            <a:solidFill>
              <a:srgbClr val="0000FF"/>
            </a:solidFill>
            <a:miter lim="800000"/>
            <a:headEnd/>
            <a:tailEnd/>
          </a:ln>
          <a:effectLst/>
          <a:extLst/>
        </p:spPr>
        <p:txBody>
          <a:bodyPr wrap="none" anchor="ctr">
            <a:spAutoFit/>
          </a:bodyPr>
          <a:lstStyle/>
          <a:p>
            <a:pPr algn="ctr" fontAlgn="base">
              <a:lnSpc>
                <a:spcPct val="90000"/>
              </a:lnSpc>
              <a:spcBef>
                <a:spcPct val="50000"/>
              </a:spcBef>
              <a:spcAft>
                <a:spcPct val="0"/>
              </a:spcAft>
              <a:defRPr/>
            </a:pPr>
            <a:endParaRPr lang="ja-JP" altLang="en-US" sz="2000">
              <a:solidFill>
                <a:srgbClr val="000000"/>
              </a:solidFill>
              <a:effectLst>
                <a:outerShdw blurRad="38100" dist="38100" dir="2700000" algn="tl">
                  <a:srgbClr val="000000">
                    <a:alpha val="43137"/>
                  </a:srgbClr>
                </a:outerShdw>
              </a:effectLst>
              <a:latin typeface="Times New Roman" pitchFamily="18" charset="0"/>
            </a:endParaRPr>
          </a:p>
        </p:txBody>
      </p:sp>
      <p:sp>
        <p:nvSpPr>
          <p:cNvPr id="33" name="Rectangle 24"/>
          <p:cNvSpPr>
            <a:spLocks noChangeArrowheads="1"/>
          </p:cNvSpPr>
          <p:nvPr/>
        </p:nvSpPr>
        <p:spPr bwMode="auto">
          <a:xfrm>
            <a:off x="1573213" y="2303888"/>
            <a:ext cx="288925" cy="1439863"/>
          </a:xfrm>
          <a:prstGeom prst="rect">
            <a:avLst/>
          </a:prstGeom>
          <a:gradFill rotWithShape="0">
            <a:gsLst>
              <a:gs pos="0">
                <a:srgbClr val="0000FF"/>
              </a:gs>
              <a:gs pos="50000">
                <a:schemeClr val="bg1"/>
              </a:gs>
              <a:gs pos="100000">
                <a:srgbClr val="0000FF"/>
              </a:gs>
            </a:gsLst>
            <a:lin ang="0" scaled="1"/>
          </a:gradFill>
          <a:ln w="25400" algn="ctr">
            <a:solidFill>
              <a:srgbClr val="0000FF"/>
            </a:solidFill>
            <a:miter lim="800000"/>
            <a:headEnd/>
            <a:tailEnd/>
          </a:ln>
          <a:effectLst/>
          <a:extLst/>
        </p:spPr>
        <p:txBody>
          <a:bodyPr anchor="ctr">
            <a:spAutoFit/>
          </a:bodyPr>
          <a:lstStyle/>
          <a:p>
            <a:pPr algn="ctr" fontAlgn="base">
              <a:lnSpc>
                <a:spcPct val="90000"/>
              </a:lnSpc>
              <a:spcBef>
                <a:spcPct val="50000"/>
              </a:spcBef>
              <a:spcAft>
                <a:spcPct val="0"/>
              </a:spcAft>
              <a:defRPr/>
            </a:pPr>
            <a:endParaRPr lang="ja-JP" altLang="en-US" sz="2000">
              <a:solidFill>
                <a:srgbClr val="000000"/>
              </a:solidFill>
              <a:effectLst>
                <a:outerShdw blurRad="38100" dist="38100" dir="2700000" algn="tl">
                  <a:srgbClr val="000000">
                    <a:alpha val="43137"/>
                  </a:srgbClr>
                </a:outerShdw>
              </a:effectLst>
              <a:latin typeface="Times New Roman" pitchFamily="18" charset="0"/>
            </a:endParaRPr>
          </a:p>
        </p:txBody>
      </p:sp>
      <p:sp>
        <p:nvSpPr>
          <p:cNvPr id="34" name="Rectangle 25"/>
          <p:cNvSpPr>
            <a:spLocks noChangeArrowheads="1"/>
          </p:cNvSpPr>
          <p:nvPr/>
        </p:nvSpPr>
        <p:spPr bwMode="auto">
          <a:xfrm>
            <a:off x="1979613" y="2592813"/>
            <a:ext cx="288925" cy="1150938"/>
          </a:xfrm>
          <a:prstGeom prst="rect">
            <a:avLst/>
          </a:prstGeom>
          <a:gradFill rotWithShape="0">
            <a:gsLst>
              <a:gs pos="0">
                <a:srgbClr val="0000FF"/>
              </a:gs>
              <a:gs pos="50000">
                <a:schemeClr val="bg1"/>
              </a:gs>
              <a:gs pos="100000">
                <a:srgbClr val="0000FF"/>
              </a:gs>
            </a:gsLst>
            <a:lin ang="0" scaled="1"/>
          </a:gradFill>
          <a:ln w="25400" algn="ctr">
            <a:solidFill>
              <a:srgbClr val="0000FF"/>
            </a:solidFill>
            <a:miter lim="800000"/>
            <a:headEnd/>
            <a:tailEnd/>
          </a:ln>
          <a:effectLst/>
          <a:extLst/>
        </p:spPr>
        <p:txBody>
          <a:bodyPr anchor="ctr">
            <a:spAutoFit/>
          </a:bodyPr>
          <a:lstStyle/>
          <a:p>
            <a:pPr algn="ctr" fontAlgn="base">
              <a:lnSpc>
                <a:spcPct val="90000"/>
              </a:lnSpc>
              <a:spcBef>
                <a:spcPct val="50000"/>
              </a:spcBef>
              <a:spcAft>
                <a:spcPct val="0"/>
              </a:spcAft>
              <a:defRPr/>
            </a:pPr>
            <a:endParaRPr lang="ja-JP" altLang="en-US" sz="2000">
              <a:solidFill>
                <a:srgbClr val="000000"/>
              </a:solidFill>
              <a:effectLst>
                <a:outerShdw blurRad="38100" dist="38100" dir="2700000" algn="tl">
                  <a:srgbClr val="000000">
                    <a:alpha val="43137"/>
                  </a:srgbClr>
                </a:outerShdw>
              </a:effectLst>
              <a:latin typeface="Times New Roman" pitchFamily="18" charset="0"/>
            </a:endParaRPr>
          </a:p>
        </p:txBody>
      </p:sp>
      <p:sp>
        <p:nvSpPr>
          <p:cNvPr id="35" name="Text Box 54"/>
          <p:cNvSpPr txBox="1">
            <a:spLocks noChangeArrowheads="1"/>
          </p:cNvSpPr>
          <p:nvPr/>
        </p:nvSpPr>
        <p:spPr bwMode="auto">
          <a:xfrm rot="16200000">
            <a:off x="-258513" y="2644140"/>
            <a:ext cx="1885453" cy="369332"/>
          </a:xfrm>
          <a:prstGeom prst="rect">
            <a:avLst/>
          </a:prstGeom>
          <a:solidFill>
            <a:srgbClr val="FFFF99"/>
          </a:solidFill>
          <a:ln>
            <a:noFill/>
          </a:ln>
          <a:effectLst/>
          <a:extLst>
            <a:ext uri="{91240B29-F687-4f45-9708-019B960494DF}">
              <a14:hiddenLine xmlns:a14="http://schemas.microsoft.com/office/drawing/2010/main" w="12700" algn="ctr">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lnSpc>
                <a:spcPct val="90000"/>
              </a:lnSpc>
              <a:spcBef>
                <a:spcPct val="50000"/>
              </a:spcBef>
              <a:spcAft>
                <a:spcPct val="0"/>
              </a:spcAft>
              <a:defRPr/>
            </a:pPr>
            <a:r>
              <a:rPr lang="en-US" altLang="ja-JP" sz="2000" dirty="0">
                <a:solidFill>
                  <a:srgbClr val="000000"/>
                </a:solidFill>
                <a:effectLst>
                  <a:outerShdw blurRad="38100" dist="38100" dir="2700000" algn="tl">
                    <a:srgbClr val="FFFFFF"/>
                  </a:outerShdw>
                </a:effectLst>
                <a:latin typeface="Times New Roman" pitchFamily="18" charset="0"/>
              </a:rPr>
              <a:t>Breakdown time</a:t>
            </a:r>
            <a:endParaRPr lang="ja-JP" altLang="en-US" sz="2000" dirty="0">
              <a:solidFill>
                <a:srgbClr val="000000"/>
              </a:solidFill>
              <a:effectLst>
                <a:outerShdw blurRad="38100" dist="38100" dir="2700000" algn="tl">
                  <a:srgbClr val="FFFFFF"/>
                </a:outerShdw>
              </a:effectLst>
              <a:latin typeface="Times New Roman" pitchFamily="18" charset="0"/>
            </a:endParaRPr>
          </a:p>
        </p:txBody>
      </p:sp>
      <p:sp>
        <p:nvSpPr>
          <p:cNvPr id="36" name="Line 42"/>
          <p:cNvSpPr>
            <a:spLocks noChangeShapeType="1"/>
          </p:cNvSpPr>
          <p:nvPr/>
        </p:nvSpPr>
        <p:spPr bwMode="auto">
          <a:xfrm flipH="1">
            <a:off x="1366794" y="1804397"/>
            <a:ext cx="1223962" cy="431800"/>
          </a:xfrm>
          <a:prstGeom prst="line">
            <a:avLst/>
          </a:prstGeom>
          <a:noFill/>
          <a:ln w="127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fontAlgn="base">
              <a:lnSpc>
                <a:spcPct val="90000"/>
              </a:lnSpc>
              <a:spcBef>
                <a:spcPct val="50000"/>
              </a:spcBef>
              <a:spcAft>
                <a:spcPct val="0"/>
              </a:spcAft>
              <a:defRPr/>
            </a:pPr>
            <a:endParaRPr lang="ja-JP" altLang="en-US" sz="2000">
              <a:solidFill>
                <a:srgbClr val="000000"/>
              </a:solidFill>
              <a:effectLst>
                <a:outerShdw blurRad="38100" dist="38100" dir="2700000" algn="tl">
                  <a:srgbClr val="000000">
                    <a:alpha val="43137"/>
                  </a:srgbClr>
                </a:outerShdw>
              </a:effectLst>
              <a:latin typeface="Times New Roman" pitchFamily="18" charset="0"/>
            </a:endParaRPr>
          </a:p>
        </p:txBody>
      </p:sp>
      <p:sp>
        <p:nvSpPr>
          <p:cNvPr id="37" name="Line 44"/>
          <p:cNvSpPr>
            <a:spLocks noChangeShapeType="1"/>
          </p:cNvSpPr>
          <p:nvPr/>
        </p:nvSpPr>
        <p:spPr bwMode="auto">
          <a:xfrm flipH="1">
            <a:off x="1798594" y="2236197"/>
            <a:ext cx="1008062" cy="287337"/>
          </a:xfrm>
          <a:prstGeom prst="line">
            <a:avLst/>
          </a:prstGeom>
          <a:noFill/>
          <a:ln w="127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fontAlgn="base">
              <a:lnSpc>
                <a:spcPct val="90000"/>
              </a:lnSpc>
              <a:spcBef>
                <a:spcPct val="50000"/>
              </a:spcBef>
              <a:spcAft>
                <a:spcPct val="0"/>
              </a:spcAft>
              <a:defRPr/>
            </a:pPr>
            <a:endParaRPr lang="ja-JP" altLang="en-US" sz="2000">
              <a:solidFill>
                <a:srgbClr val="000000"/>
              </a:solidFill>
              <a:effectLst>
                <a:outerShdw blurRad="38100" dist="38100" dir="2700000" algn="tl">
                  <a:srgbClr val="000000">
                    <a:alpha val="43137"/>
                  </a:srgbClr>
                </a:outerShdw>
              </a:effectLst>
              <a:latin typeface="Times New Roman" pitchFamily="18" charset="0"/>
            </a:endParaRPr>
          </a:p>
        </p:txBody>
      </p:sp>
      <p:sp>
        <p:nvSpPr>
          <p:cNvPr id="38" name="Line 46"/>
          <p:cNvSpPr>
            <a:spLocks noChangeShapeType="1"/>
          </p:cNvSpPr>
          <p:nvPr/>
        </p:nvSpPr>
        <p:spPr bwMode="auto">
          <a:xfrm flipH="1">
            <a:off x="2230394" y="2452097"/>
            <a:ext cx="1008062" cy="287337"/>
          </a:xfrm>
          <a:prstGeom prst="line">
            <a:avLst/>
          </a:prstGeom>
          <a:noFill/>
          <a:ln w="127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fontAlgn="base">
              <a:lnSpc>
                <a:spcPct val="90000"/>
              </a:lnSpc>
              <a:spcBef>
                <a:spcPct val="50000"/>
              </a:spcBef>
              <a:spcAft>
                <a:spcPct val="0"/>
              </a:spcAft>
              <a:defRPr/>
            </a:pPr>
            <a:endParaRPr lang="ja-JP" altLang="en-US" sz="2000">
              <a:solidFill>
                <a:srgbClr val="000000"/>
              </a:solidFill>
              <a:effectLst>
                <a:outerShdw blurRad="38100" dist="38100" dir="2700000" algn="tl">
                  <a:srgbClr val="000000">
                    <a:alpha val="43137"/>
                  </a:srgbClr>
                </a:outerShdw>
              </a:effectLst>
              <a:latin typeface="Times New Roman" pitchFamily="18" charset="0"/>
            </a:endParaRPr>
          </a:p>
        </p:txBody>
      </p:sp>
      <p:grpSp>
        <p:nvGrpSpPr>
          <p:cNvPr id="39" name="グループ化 38"/>
          <p:cNvGrpSpPr/>
          <p:nvPr/>
        </p:nvGrpSpPr>
        <p:grpSpPr>
          <a:xfrm>
            <a:off x="323528" y="4036422"/>
            <a:ext cx="4062918" cy="2344906"/>
            <a:chOff x="323528" y="3982259"/>
            <a:chExt cx="4062918" cy="2561046"/>
          </a:xfrm>
        </p:grpSpPr>
        <p:pic>
          <p:nvPicPr>
            <p:cNvPr id="40" name="Picture 3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477" y="4320813"/>
              <a:ext cx="610393" cy="748407"/>
            </a:xfrm>
            <a:prstGeom prst="rect">
              <a:avLst/>
            </a:prstGeom>
            <a:solidFill>
              <a:srgbClr val="66FFFF"/>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41" name="Picture 3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5467708"/>
              <a:ext cx="1220787" cy="845442"/>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2" name="フローチャート : 直接アクセス記憶 41"/>
            <p:cNvSpPr/>
            <p:nvPr/>
          </p:nvSpPr>
          <p:spPr bwMode="auto">
            <a:xfrm>
              <a:off x="1122576" y="4716145"/>
              <a:ext cx="450761" cy="225022"/>
            </a:xfrm>
            <a:prstGeom prst="flowChartMagneticDrum">
              <a:avLst/>
            </a:prstGeom>
            <a:solidFill>
              <a:srgbClr val="66FFFF"/>
            </a:solidFill>
            <a:ln w="19050" cap="flat" cmpd="sng" algn="ctr">
              <a:solidFill>
                <a:srgbClr val="0000FF"/>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spAutoFit/>
            </a:bodyPr>
            <a:lstStyle/>
            <a:p>
              <a:pPr algn="ctr" fontAlgn="base">
                <a:lnSpc>
                  <a:spcPct val="90000"/>
                </a:lnSpc>
                <a:spcBef>
                  <a:spcPct val="50000"/>
                </a:spcBef>
                <a:spcAft>
                  <a:spcPct val="0"/>
                </a:spcAft>
                <a:defRPr/>
              </a:pPr>
              <a:endParaRPr kumimoji="0" lang="ja-JP" altLang="en-US" sz="2000" kern="0">
                <a:solidFill>
                  <a:srgbClr val="000000"/>
                </a:solidFill>
                <a:effectLst>
                  <a:outerShdw blurRad="38100" dist="38100" dir="2700000" algn="tl">
                    <a:srgbClr val="000000">
                      <a:alpha val="43137"/>
                    </a:srgbClr>
                  </a:outerShdw>
                </a:effectLst>
                <a:latin typeface="Times New Roman" pitchFamily="18" charset="0"/>
              </a:endParaRPr>
            </a:p>
          </p:txBody>
        </p:sp>
        <p:sp>
          <p:nvSpPr>
            <p:cNvPr id="43" name="直方体 42"/>
            <p:cNvSpPr/>
            <p:nvPr/>
          </p:nvSpPr>
          <p:spPr bwMode="auto">
            <a:xfrm>
              <a:off x="1772961" y="4608910"/>
              <a:ext cx="618186" cy="439493"/>
            </a:xfrm>
            <a:prstGeom prst="cube">
              <a:avLst/>
            </a:prstGeom>
            <a:solidFill>
              <a:srgbClr val="66FFFF"/>
            </a:solidFill>
            <a:ln w="19050" cap="flat" cmpd="sng" algn="ctr">
              <a:solidFill>
                <a:srgbClr val="0000FF"/>
              </a:solidFill>
              <a:prstDash val="solid"/>
              <a:round/>
              <a:headEnd type="none" w="med" len="med"/>
              <a:tailEnd type="triangle" w="lg" len="lg"/>
            </a:ln>
            <a:effectLst/>
            <a:extLst/>
          </p:spPr>
          <p:txBody>
            <a:bodyPr vert="horz" wrap="square" lIns="91440" tIns="45720" rIns="91440" bIns="45720" numCol="1" rtlCol="0" anchor="t" anchorCtr="0" compatLnSpc="1">
              <a:prstTxWarp prst="textNoShape">
                <a:avLst/>
              </a:prstTxWarp>
              <a:spAutoFit/>
            </a:bodyPr>
            <a:lstStyle/>
            <a:p>
              <a:pPr algn="ctr" fontAlgn="base">
                <a:lnSpc>
                  <a:spcPct val="90000"/>
                </a:lnSpc>
                <a:spcBef>
                  <a:spcPct val="50000"/>
                </a:spcBef>
                <a:spcAft>
                  <a:spcPct val="0"/>
                </a:spcAft>
                <a:defRPr/>
              </a:pPr>
              <a:endParaRPr kumimoji="0" lang="ja-JP" altLang="en-US" sz="2000" kern="0">
                <a:solidFill>
                  <a:srgbClr val="000000"/>
                </a:solidFill>
                <a:effectLst>
                  <a:outerShdw blurRad="38100" dist="38100" dir="2700000" algn="tl">
                    <a:srgbClr val="000000">
                      <a:alpha val="43137"/>
                    </a:srgbClr>
                  </a:outerShdw>
                </a:effectLst>
                <a:latin typeface="Times New Roman" pitchFamily="18" charset="0"/>
              </a:endParaRPr>
            </a:p>
          </p:txBody>
        </p:sp>
        <p:sp>
          <p:nvSpPr>
            <p:cNvPr id="44" name="フローチャート : 書類 43"/>
            <p:cNvSpPr/>
            <p:nvPr/>
          </p:nvSpPr>
          <p:spPr bwMode="auto">
            <a:xfrm>
              <a:off x="2727093" y="4608910"/>
              <a:ext cx="823152" cy="460310"/>
            </a:xfrm>
            <a:prstGeom prst="flowChartDocument">
              <a:avLst/>
            </a:prstGeom>
            <a:solidFill>
              <a:srgbClr val="66FFFF"/>
            </a:solidFill>
            <a:ln w="19050" cap="flat" cmpd="sng" algn="ctr">
              <a:solidFill>
                <a:srgbClr val="0000FF"/>
              </a:solidFill>
              <a:prstDash val="solid"/>
              <a:round/>
              <a:headEnd type="none" w="med" len="med"/>
              <a:tailEnd type="triangle" w="lg" len="lg"/>
            </a:ln>
            <a:effectLst/>
            <a:extLst/>
          </p:spPr>
          <p:txBody>
            <a:bodyPr vert="horz" wrap="square" lIns="91440" tIns="45720" rIns="91440" bIns="45720" numCol="1" rtlCol="0" anchor="t" anchorCtr="0" compatLnSpc="1">
              <a:prstTxWarp prst="textNoShape">
                <a:avLst/>
              </a:prstTxWarp>
              <a:spAutoFit/>
            </a:bodyPr>
            <a:lstStyle/>
            <a:p>
              <a:pPr algn="ctr" fontAlgn="base">
                <a:lnSpc>
                  <a:spcPct val="90000"/>
                </a:lnSpc>
                <a:spcBef>
                  <a:spcPct val="50000"/>
                </a:spcBef>
                <a:spcAft>
                  <a:spcPct val="0"/>
                </a:spcAft>
                <a:defRPr/>
              </a:pPr>
              <a:endParaRPr kumimoji="0" lang="ja-JP" altLang="en-US" sz="2000" kern="0">
                <a:solidFill>
                  <a:srgbClr val="000000"/>
                </a:solidFill>
                <a:effectLst>
                  <a:outerShdw blurRad="38100" dist="38100" dir="2700000" algn="tl">
                    <a:srgbClr val="000000">
                      <a:alpha val="43137"/>
                    </a:srgbClr>
                  </a:outerShdw>
                </a:effectLst>
                <a:latin typeface="Times New Roman" pitchFamily="18" charset="0"/>
              </a:endParaRPr>
            </a:p>
          </p:txBody>
        </p:sp>
        <p:cxnSp>
          <p:nvCxnSpPr>
            <p:cNvPr id="45" name="直線矢印コネクタ 44"/>
            <p:cNvCxnSpPr>
              <a:stCxn id="42" idx="4"/>
            </p:cNvCxnSpPr>
            <p:nvPr/>
          </p:nvCxnSpPr>
          <p:spPr bwMode="auto">
            <a:xfrm>
              <a:off x="1573337" y="4828656"/>
              <a:ext cx="392806" cy="0"/>
            </a:xfrm>
            <a:prstGeom prst="straightConnector1">
              <a:avLst/>
            </a:prstGeom>
            <a:solidFill>
              <a:srgbClr val="000000"/>
            </a:solidFill>
            <a:ln w="38100" cap="flat" cmpd="sng" algn="ctr">
              <a:solidFill>
                <a:srgbClr val="C71444"/>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6" name="直線矢印コネクタ 45"/>
            <p:cNvCxnSpPr/>
            <p:nvPr/>
          </p:nvCxnSpPr>
          <p:spPr bwMode="auto">
            <a:xfrm>
              <a:off x="2391147" y="4828656"/>
              <a:ext cx="392806" cy="0"/>
            </a:xfrm>
            <a:prstGeom prst="straightConnector1">
              <a:avLst/>
            </a:prstGeom>
            <a:solidFill>
              <a:srgbClr val="000000"/>
            </a:solidFill>
            <a:ln w="38100" cap="flat" cmpd="sng" algn="ctr">
              <a:solidFill>
                <a:srgbClr val="C71444"/>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7" name="フローチャート : 直接アクセス記憶 46"/>
            <p:cNvSpPr/>
            <p:nvPr/>
          </p:nvSpPr>
          <p:spPr bwMode="auto">
            <a:xfrm>
              <a:off x="1122576" y="6190230"/>
              <a:ext cx="450761" cy="225022"/>
            </a:xfrm>
            <a:prstGeom prst="flowChartMagneticDrum">
              <a:avLst/>
            </a:prstGeom>
            <a:solidFill>
              <a:srgbClr val="FFFF00"/>
            </a:solidFill>
            <a:ln w="19050"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spAutoFit/>
            </a:bodyPr>
            <a:lstStyle/>
            <a:p>
              <a:pPr algn="ctr" fontAlgn="base">
                <a:lnSpc>
                  <a:spcPct val="90000"/>
                </a:lnSpc>
                <a:spcBef>
                  <a:spcPct val="50000"/>
                </a:spcBef>
                <a:spcAft>
                  <a:spcPct val="0"/>
                </a:spcAft>
                <a:defRPr/>
              </a:pPr>
              <a:endParaRPr kumimoji="0" lang="ja-JP" altLang="en-US" sz="2000" kern="0">
                <a:solidFill>
                  <a:srgbClr val="000000"/>
                </a:solidFill>
                <a:effectLst>
                  <a:outerShdw blurRad="38100" dist="38100" dir="2700000" algn="tl">
                    <a:srgbClr val="000000">
                      <a:alpha val="43137"/>
                    </a:srgbClr>
                  </a:outerShdw>
                </a:effectLst>
                <a:latin typeface="Times New Roman" pitchFamily="18" charset="0"/>
              </a:endParaRPr>
            </a:p>
          </p:txBody>
        </p:sp>
        <p:sp>
          <p:nvSpPr>
            <p:cNvPr id="48" name="直方体 47"/>
            <p:cNvSpPr/>
            <p:nvPr/>
          </p:nvSpPr>
          <p:spPr bwMode="auto">
            <a:xfrm>
              <a:off x="1772961" y="6082995"/>
              <a:ext cx="618186" cy="439493"/>
            </a:xfrm>
            <a:prstGeom prst="cube">
              <a:avLst/>
            </a:prstGeom>
            <a:solidFill>
              <a:srgbClr val="FFFF00"/>
            </a:solidFill>
            <a:ln w="19050" cap="flat" cmpd="sng" algn="ctr">
              <a:solidFill>
                <a:srgbClr val="C00000"/>
              </a:solidFill>
              <a:prstDash val="solid"/>
              <a:round/>
              <a:headEnd type="none" w="med" len="med"/>
              <a:tailEnd type="triangle" w="lg" len="lg"/>
            </a:ln>
            <a:effectLst/>
            <a:extLst/>
          </p:spPr>
          <p:txBody>
            <a:bodyPr vert="horz" wrap="square" lIns="91440" tIns="45720" rIns="91440" bIns="45720" numCol="1" rtlCol="0" anchor="t" anchorCtr="0" compatLnSpc="1">
              <a:prstTxWarp prst="textNoShape">
                <a:avLst/>
              </a:prstTxWarp>
              <a:spAutoFit/>
            </a:bodyPr>
            <a:lstStyle/>
            <a:p>
              <a:pPr algn="ctr" fontAlgn="base">
                <a:lnSpc>
                  <a:spcPct val="90000"/>
                </a:lnSpc>
                <a:spcBef>
                  <a:spcPct val="50000"/>
                </a:spcBef>
                <a:spcAft>
                  <a:spcPct val="0"/>
                </a:spcAft>
                <a:defRPr/>
              </a:pPr>
              <a:endParaRPr kumimoji="0" lang="ja-JP" altLang="en-US" sz="2000" kern="0">
                <a:solidFill>
                  <a:srgbClr val="000000"/>
                </a:solidFill>
                <a:effectLst>
                  <a:outerShdw blurRad="38100" dist="38100" dir="2700000" algn="tl">
                    <a:srgbClr val="000000">
                      <a:alpha val="43137"/>
                    </a:srgbClr>
                  </a:outerShdw>
                </a:effectLst>
                <a:latin typeface="Times New Roman" pitchFamily="18" charset="0"/>
              </a:endParaRPr>
            </a:p>
          </p:txBody>
        </p:sp>
        <p:sp>
          <p:nvSpPr>
            <p:cNvPr id="49" name="フローチャート : 書類 48"/>
            <p:cNvSpPr/>
            <p:nvPr/>
          </p:nvSpPr>
          <p:spPr bwMode="auto">
            <a:xfrm>
              <a:off x="2727093" y="6082995"/>
              <a:ext cx="823152" cy="460310"/>
            </a:xfrm>
            <a:prstGeom prst="flowChartDocument">
              <a:avLst/>
            </a:prstGeom>
            <a:solidFill>
              <a:srgbClr val="FFFF00"/>
            </a:solidFill>
            <a:ln w="19050" cap="flat" cmpd="sng" algn="ctr">
              <a:solidFill>
                <a:srgbClr val="C00000"/>
              </a:solidFill>
              <a:prstDash val="solid"/>
              <a:round/>
              <a:headEnd type="none" w="med" len="med"/>
              <a:tailEnd type="triangle" w="lg" len="lg"/>
            </a:ln>
            <a:effectLst/>
            <a:extLst/>
          </p:spPr>
          <p:txBody>
            <a:bodyPr vert="horz" wrap="square" lIns="91440" tIns="45720" rIns="91440" bIns="45720" numCol="1" rtlCol="0" anchor="t" anchorCtr="0" compatLnSpc="1">
              <a:prstTxWarp prst="textNoShape">
                <a:avLst/>
              </a:prstTxWarp>
              <a:spAutoFit/>
            </a:bodyPr>
            <a:lstStyle/>
            <a:p>
              <a:pPr algn="ctr" fontAlgn="base">
                <a:lnSpc>
                  <a:spcPct val="90000"/>
                </a:lnSpc>
                <a:spcBef>
                  <a:spcPct val="50000"/>
                </a:spcBef>
                <a:spcAft>
                  <a:spcPct val="0"/>
                </a:spcAft>
                <a:defRPr/>
              </a:pPr>
              <a:endParaRPr kumimoji="0" lang="ja-JP" altLang="en-US" sz="2000" kern="0">
                <a:solidFill>
                  <a:srgbClr val="000000"/>
                </a:solidFill>
                <a:effectLst>
                  <a:outerShdw blurRad="38100" dist="38100" dir="2700000" algn="tl">
                    <a:srgbClr val="000000">
                      <a:alpha val="43137"/>
                    </a:srgbClr>
                  </a:outerShdw>
                </a:effectLst>
                <a:latin typeface="Times New Roman" pitchFamily="18" charset="0"/>
              </a:endParaRPr>
            </a:p>
          </p:txBody>
        </p:sp>
        <p:cxnSp>
          <p:nvCxnSpPr>
            <p:cNvPr id="50" name="直線矢印コネクタ 49"/>
            <p:cNvCxnSpPr>
              <a:stCxn id="47" idx="4"/>
            </p:cNvCxnSpPr>
            <p:nvPr/>
          </p:nvCxnSpPr>
          <p:spPr bwMode="auto">
            <a:xfrm>
              <a:off x="1573337" y="6302742"/>
              <a:ext cx="392806" cy="0"/>
            </a:xfrm>
            <a:prstGeom prst="straightConnector1">
              <a:avLst/>
            </a:prstGeom>
            <a:solidFill>
              <a:srgbClr val="000000"/>
            </a:solidFill>
            <a:ln w="38100" cap="flat" cmpd="sng" algn="ctr">
              <a:solidFill>
                <a:srgbClr val="C71444"/>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1" name="直線矢印コネクタ 50"/>
            <p:cNvCxnSpPr/>
            <p:nvPr/>
          </p:nvCxnSpPr>
          <p:spPr bwMode="auto">
            <a:xfrm>
              <a:off x="2391147" y="6302742"/>
              <a:ext cx="392806" cy="0"/>
            </a:xfrm>
            <a:prstGeom prst="straightConnector1">
              <a:avLst/>
            </a:prstGeom>
            <a:solidFill>
              <a:srgbClr val="000000"/>
            </a:solidFill>
            <a:ln w="38100" cap="flat" cmpd="sng" algn="ctr">
              <a:solidFill>
                <a:srgbClr val="C71444"/>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2" name="直線コネクタ 51"/>
            <p:cNvCxnSpPr/>
            <p:nvPr/>
          </p:nvCxnSpPr>
          <p:spPr bwMode="auto">
            <a:xfrm>
              <a:off x="2086019" y="4907308"/>
              <a:ext cx="8825" cy="1228269"/>
            </a:xfrm>
            <a:prstGeom prst="line">
              <a:avLst/>
            </a:prstGeom>
            <a:solidFill>
              <a:srgbClr val="000000"/>
            </a:solidFill>
            <a:ln w="38100" cap="flat" cmpd="sng" algn="ctr">
              <a:solidFill>
                <a:srgbClr val="C71444"/>
              </a:solidFill>
              <a:prstDash val="sysDash"/>
              <a:round/>
              <a:headEnd type="none" w="med" len="me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3" name="テキスト ボックス 52"/>
            <p:cNvSpPr txBox="1"/>
            <p:nvPr/>
          </p:nvSpPr>
          <p:spPr>
            <a:xfrm>
              <a:off x="983870" y="4280746"/>
              <a:ext cx="898003" cy="338554"/>
            </a:xfrm>
            <a:prstGeom prst="rect">
              <a:avLst/>
            </a:prstGeom>
            <a:noFill/>
          </p:spPr>
          <p:txBody>
            <a:bodyPr wrap="none" rtlCol="0">
              <a:spAutoFit/>
            </a:bodyPr>
            <a:lstStyle/>
            <a:p>
              <a:pPr algn="ctr" fontAlgn="base">
                <a:spcBef>
                  <a:spcPct val="0"/>
                </a:spcBef>
                <a:spcAft>
                  <a:spcPct val="0"/>
                </a:spcAft>
                <a:defRPr/>
              </a:pPr>
              <a:r>
                <a:rPr kumimoji="0" lang="en-US" altLang="ja-JP" sz="1600" kern="0" dirty="0">
                  <a:solidFill>
                    <a:srgbClr val="000000"/>
                  </a:solidFill>
                  <a:latin typeface="Verdana" pitchFamily="34" charset="0"/>
                  <a:ea typeface="HGS創英角ｺﾞｼｯｸUB" pitchFamily="50" charset="-128"/>
                </a:rPr>
                <a:t>Sensor</a:t>
              </a:r>
              <a:endParaRPr kumimoji="0" lang="ja-JP" altLang="en-US" sz="1600" kern="0" dirty="0">
                <a:solidFill>
                  <a:srgbClr val="000000"/>
                </a:solidFill>
                <a:latin typeface="Verdana" pitchFamily="34" charset="0"/>
                <a:ea typeface="HGS創英角ｺﾞｼｯｸUB" pitchFamily="50" charset="-128"/>
              </a:endParaRPr>
            </a:p>
          </p:txBody>
        </p:sp>
        <p:sp>
          <p:nvSpPr>
            <p:cNvPr id="54" name="テキスト ボックス 53"/>
            <p:cNvSpPr txBox="1"/>
            <p:nvPr/>
          </p:nvSpPr>
          <p:spPr>
            <a:xfrm>
              <a:off x="1307508" y="3982259"/>
              <a:ext cx="1447832" cy="338554"/>
            </a:xfrm>
            <a:prstGeom prst="rect">
              <a:avLst/>
            </a:prstGeom>
            <a:noFill/>
          </p:spPr>
          <p:txBody>
            <a:bodyPr wrap="none" rtlCol="0">
              <a:spAutoFit/>
            </a:bodyPr>
            <a:lstStyle/>
            <a:p>
              <a:pPr algn="ctr" fontAlgn="base">
                <a:spcBef>
                  <a:spcPct val="0"/>
                </a:spcBef>
                <a:spcAft>
                  <a:spcPct val="0"/>
                </a:spcAft>
                <a:defRPr/>
              </a:pPr>
              <a:r>
                <a:rPr kumimoji="0" lang="en-US" altLang="ja-JP" sz="1600" kern="0" dirty="0">
                  <a:solidFill>
                    <a:srgbClr val="000000"/>
                  </a:solidFill>
                  <a:latin typeface="Verdana" pitchFamily="34" charset="0"/>
                  <a:ea typeface="HGS創英角ｺﾞｼｯｸUB" pitchFamily="50" charset="-128"/>
                </a:rPr>
                <a:t>Data</a:t>
              </a:r>
              <a:r>
                <a:rPr kumimoji="0" lang="ja-JP" altLang="en-US" sz="1600" kern="0" dirty="0">
                  <a:solidFill>
                    <a:srgbClr val="000000"/>
                  </a:solidFill>
                  <a:latin typeface="Verdana" pitchFamily="34" charset="0"/>
                  <a:ea typeface="HGS創英角ｺﾞｼｯｸUB" pitchFamily="50" charset="-128"/>
                </a:rPr>
                <a:t> </a:t>
              </a:r>
              <a:r>
                <a:rPr kumimoji="0" lang="en-US" altLang="ja-JP" sz="1600" kern="0" dirty="0">
                  <a:solidFill>
                    <a:srgbClr val="000000"/>
                  </a:solidFill>
                  <a:latin typeface="Verdana" pitchFamily="34" charset="0"/>
                  <a:ea typeface="HGS創英角ｺﾞｼｯｸUB" pitchFamily="50" charset="-128"/>
                </a:rPr>
                <a:t>Logger</a:t>
              </a:r>
              <a:endParaRPr kumimoji="0" lang="ja-JP" altLang="en-US" sz="1600" kern="0" dirty="0">
                <a:solidFill>
                  <a:srgbClr val="000000"/>
                </a:solidFill>
                <a:latin typeface="Verdana" pitchFamily="34" charset="0"/>
                <a:ea typeface="HGS創英角ｺﾞｼｯｸUB" pitchFamily="50" charset="-128"/>
              </a:endParaRPr>
            </a:p>
          </p:txBody>
        </p:sp>
        <p:sp>
          <p:nvSpPr>
            <p:cNvPr id="55" name="テキスト ボックス 54"/>
            <p:cNvSpPr txBox="1"/>
            <p:nvPr/>
          </p:nvSpPr>
          <p:spPr>
            <a:xfrm>
              <a:off x="2726383" y="3988358"/>
              <a:ext cx="1176925" cy="584775"/>
            </a:xfrm>
            <a:prstGeom prst="rect">
              <a:avLst/>
            </a:prstGeom>
            <a:noFill/>
          </p:spPr>
          <p:txBody>
            <a:bodyPr wrap="none" rtlCol="0">
              <a:spAutoFit/>
            </a:bodyPr>
            <a:lstStyle/>
            <a:p>
              <a:pPr algn="ctr" fontAlgn="base">
                <a:spcBef>
                  <a:spcPct val="0"/>
                </a:spcBef>
                <a:spcAft>
                  <a:spcPct val="0"/>
                </a:spcAft>
                <a:defRPr/>
              </a:pPr>
              <a:r>
                <a:rPr kumimoji="0" lang="en-US" altLang="ja-JP" sz="1600" kern="0" dirty="0">
                  <a:solidFill>
                    <a:srgbClr val="000000"/>
                  </a:solidFill>
                  <a:latin typeface="Verdana" pitchFamily="34" charset="0"/>
                  <a:ea typeface="HGS創英角ｺﾞｼｯｸUB" pitchFamily="50" charset="-128"/>
                </a:rPr>
                <a:t>Diagnosis</a:t>
              </a:r>
            </a:p>
            <a:p>
              <a:pPr algn="ctr" fontAlgn="base">
                <a:spcBef>
                  <a:spcPct val="0"/>
                </a:spcBef>
                <a:spcAft>
                  <a:spcPct val="0"/>
                </a:spcAft>
                <a:defRPr/>
              </a:pPr>
              <a:r>
                <a:rPr kumimoji="0" lang="en-US" altLang="ja-JP" sz="1600" kern="0" dirty="0">
                  <a:solidFill>
                    <a:srgbClr val="000000"/>
                  </a:solidFill>
                  <a:latin typeface="Verdana" pitchFamily="34" charset="0"/>
                  <a:ea typeface="HGS創英角ｺﾞｼｯｸUB" pitchFamily="50" charset="-128"/>
                </a:rPr>
                <a:t>Logic</a:t>
              </a:r>
              <a:endParaRPr kumimoji="0" lang="ja-JP" altLang="en-US" sz="1600" kern="0" dirty="0">
                <a:solidFill>
                  <a:srgbClr val="000000"/>
                </a:solidFill>
                <a:latin typeface="Verdana" pitchFamily="34" charset="0"/>
                <a:ea typeface="HGS創英角ｺﾞｼｯｸUB" pitchFamily="50" charset="-128"/>
              </a:endParaRPr>
            </a:p>
          </p:txBody>
        </p:sp>
        <p:sp>
          <p:nvSpPr>
            <p:cNvPr id="56" name="角丸四角形 55"/>
            <p:cNvSpPr/>
            <p:nvPr/>
          </p:nvSpPr>
          <p:spPr>
            <a:xfrm rot="20796249">
              <a:off x="1683455" y="5288717"/>
              <a:ext cx="2702991" cy="357981"/>
            </a:xfrm>
            <a:prstGeom prst="roundRect">
              <a:avLst/>
            </a:prstGeom>
            <a:gradFill rotWithShape="1">
              <a:gsLst>
                <a:gs pos="0">
                  <a:srgbClr val="F5C040">
                    <a:tint val="96000"/>
                    <a:satMod val="120000"/>
                    <a:lumMod val="120000"/>
                  </a:srgbClr>
                </a:gs>
                <a:gs pos="100000">
                  <a:srgbClr val="F5C040">
                    <a:shade val="89000"/>
                    <a:lumMod val="90000"/>
                  </a:srgbClr>
                </a:gs>
              </a:gsLst>
              <a:lin ang="5400000" scaled="0"/>
            </a:gradFill>
            <a:ln>
              <a:noFill/>
            </a:ln>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rgbClr val="F5C040">
                  <a:shade val="25000"/>
                  <a:satMod val="180000"/>
                </a:srgbClr>
              </a:contourClr>
            </a:sp3d>
          </p:spPr>
          <p:txBody>
            <a:bodyPr rtlCol="0" anchor="ctr"/>
            <a:lstStyle/>
            <a:p>
              <a:pPr algn="ctr">
                <a:defRPr/>
              </a:pPr>
              <a:r>
                <a:rPr kumimoji="0" lang="en-US" altLang="ja-JP" sz="2400" b="1" kern="0" dirty="0">
                  <a:solidFill>
                    <a:prstClr val="black"/>
                  </a:solidFill>
                  <a:latin typeface="Candara"/>
                  <a:ea typeface="HGP明朝E"/>
                </a:rPr>
                <a:t>Individual system</a:t>
              </a:r>
            </a:p>
          </p:txBody>
        </p:sp>
      </p:grpSp>
    </p:spTree>
    <p:extLst>
      <p:ext uri="{BB962C8B-B14F-4D97-AF65-F5344CB8AC3E}">
        <p14:creationId xmlns:p14="http://schemas.microsoft.com/office/powerpoint/2010/main" val="55125802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down)">
                                      <p:cBhvr>
                                        <p:cTn id="7" dur="500"/>
                                        <p:tgtEl>
                                          <p:spTgt spid="3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wipe(down)">
                                      <p:cBhvr>
                                        <p:cTn id="10" dur="500"/>
                                        <p:tgtEl>
                                          <p:spTgt spid="3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wipe(down)">
                                      <p:cBhvr>
                                        <p:cTn id="13" dur="500"/>
                                        <p:tgtEl>
                                          <p:spTgt spid="34"/>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wipe(left)">
                                      <p:cBhvr>
                                        <p:cTn id="16" dur="500"/>
                                        <p:tgtEl>
                                          <p:spTgt spid="26"/>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wipe(left)">
                                      <p:cBhvr>
                                        <p:cTn id="19" dur="500"/>
                                        <p:tgtEl>
                                          <p:spTgt spid="37"/>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wipe(left)">
                                      <p:cBhvr>
                                        <p:cTn id="22" dur="500"/>
                                        <p:tgtEl>
                                          <p:spTgt spid="27"/>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wipe(left)">
                                      <p:cBhvr>
                                        <p:cTn id="25" dur="500"/>
                                        <p:tgtEl>
                                          <p:spTgt spid="38"/>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wipe(left)">
                                      <p:cBhvr>
                                        <p:cTn id="28" dur="500"/>
                                        <p:tgtEl>
                                          <p:spTgt spid="31"/>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36"/>
                                        </p:tgtEl>
                                        <p:attrNameLst>
                                          <p:attrName>style.visibility</p:attrName>
                                        </p:attrNameLst>
                                      </p:cBhvr>
                                      <p:to>
                                        <p:strVal val="visible"/>
                                      </p:to>
                                    </p:set>
                                    <p:animEffect transition="in" filter="wipe(left)">
                                      <p:cBhvr>
                                        <p:cTn id="31"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31" grpId="0" animBg="1"/>
      <p:bldP spid="32" grpId="0" animBg="1"/>
      <p:bldP spid="33" grpId="0" animBg="1"/>
      <p:bldP spid="34" grpId="0" animBg="1"/>
      <p:bldP spid="36" grpId="0" animBg="1"/>
      <p:bldP spid="37" grpId="0" animBg="1"/>
      <p:bldP spid="38" grpId="0" animBg="1"/>
    </p:bldLst>
  </p:timing>
</p:sld>
</file>

<file path=ppt/theme/theme1.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charset="0"/>
          <a:buNone/>
          <a:tabLst/>
          <a:defRPr kumimoji="0" lang="en-GB" sz="1200" b="0" i="0" u="none" strike="noStrike" cap="none" normalizeH="0" baseline="0">
            <a:ln>
              <a:noFill/>
            </a:ln>
            <a:solidFill>
              <a:schemeClr val="bg1"/>
            </a:solidFill>
            <a:effectLst/>
            <a:latin typeface="Times New Roman"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charset="0"/>
          <a:buNone/>
          <a:tabLst/>
          <a:defRPr kumimoji="0" lang="en-GB" sz="1200" b="0" i="0" u="none" strike="noStrike" cap="none" normalizeH="0" baseline="0">
            <a:ln>
              <a:noFill/>
            </a:ln>
            <a:solidFill>
              <a:schemeClr val="bg1"/>
            </a:solidFill>
            <a:effectLst/>
            <a:latin typeface="Times New Roman" charset="0"/>
            <a:ea typeface="ＭＳ Ｐゴシック" charset="0"/>
            <a:cs typeface="ＭＳ Ｐゴシック"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81</TotalTime>
  <Words>827</Words>
  <Application>Microsoft Macintosh PowerPoint</Application>
  <PresentationFormat>On-screen Show (4:3)</PresentationFormat>
  <Paragraphs>256</Paragraphs>
  <Slides>24</Slides>
  <Notes>5</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24</vt:i4>
      </vt:variant>
    </vt:vector>
  </HeadingPairs>
  <TitlesOfParts>
    <vt:vector size="26" baseType="lpstr">
      <vt:lpstr>Office Theme</vt:lpstr>
      <vt:lpstr>Image</vt:lpstr>
      <vt:lpstr>PowerPoint Presentation</vt:lpstr>
      <vt:lpstr>PowerPoint Presentation</vt:lpstr>
      <vt:lpstr>Agenda</vt:lpstr>
      <vt:lpstr>Background</vt:lpstr>
      <vt:lpstr>PowerPoint Presentation</vt:lpstr>
      <vt:lpstr>PowerPoint Presentation</vt:lpstr>
      <vt:lpstr>Agenda</vt:lpstr>
      <vt:lpstr>Cost Minimum and High Reliability</vt:lpstr>
      <vt:lpstr>PowerPoint Presentation</vt:lpstr>
      <vt:lpstr>PowerPoint Presentation</vt:lpstr>
      <vt:lpstr>PowerPoint Presentation</vt:lpstr>
      <vt:lpstr>PowerPoint Presentation</vt:lpstr>
      <vt:lpstr>Agenda</vt:lpstr>
      <vt:lpstr>Required specification</vt:lpstr>
      <vt:lpstr>Required specification</vt:lpstr>
      <vt:lpstr>PowerPoint Presentation</vt:lpstr>
      <vt:lpstr>Required specification</vt:lpstr>
      <vt:lpstr>PowerPoint Presentation</vt:lpstr>
      <vt:lpstr>PowerPoint Presentation</vt:lpstr>
      <vt:lpstr>Required specification</vt:lpstr>
      <vt:lpstr>Required specification</vt:lpstr>
      <vt:lpstr>Agenda</vt:lpstr>
      <vt:lpstr>PowerPoint Presentation</vt:lpstr>
      <vt:lpstr>Required specification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Haapola</dc:creator>
  <cp:lastModifiedBy>Jussi Haapola</cp:lastModifiedBy>
  <cp:revision>15</cp:revision>
  <dcterms:created xsi:type="dcterms:W3CDTF">2015-03-10T09:08:53Z</dcterms:created>
  <dcterms:modified xsi:type="dcterms:W3CDTF">2015-03-10T12:33:15Z</dcterms:modified>
</cp:coreProperties>
</file>