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12" y="-1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5/10/15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5/10/15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5/10/15</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5/10/15</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May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802.15-15-0182-</a:t>
            </a:r>
            <a:r>
              <a:rPr lang="en-US" sz="1400" dirty="0" smtClean="0">
                <a:latin typeface="Calibri" charset="0"/>
              </a:rPr>
              <a:t>01</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May 11, </a:t>
            </a:r>
            <a:r>
              <a:rPr lang="en-US" sz="1600" dirty="0" smtClean="0">
                <a:latin typeface="Calibri" charset="0"/>
              </a:rPr>
              <a:t>2015</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2015</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96</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May 11-14, </a:t>
            </a:r>
            <a:r>
              <a:rPr lang="en-US" sz="2400" b="1" dirty="0" smtClean="0">
                <a:solidFill>
                  <a:srgbClr val="898989"/>
                </a:solidFill>
                <a:ea typeface="ＭＳ Ｐゴシック" charset="0"/>
                <a:cs typeface="ＭＳ Ｐゴシック" charset="0"/>
              </a:rPr>
              <a:t>2015</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Regency Vancouver</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Vancouver, B.C., CA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2015</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in </a:t>
            </a:r>
            <a:r>
              <a:rPr lang="en-US" sz="2400" dirty="0" smtClean="0">
                <a:ea typeface="ＭＳ Ｐゴシック" charset="0"/>
                <a:cs typeface="ＭＳ Ｐゴシック" charset="0"/>
              </a:rPr>
              <a:t>the Regency foyer on the 3</a:t>
            </a:r>
            <a:r>
              <a:rPr lang="en-US" sz="2400" baseline="30000" dirty="0" smtClean="0">
                <a:ea typeface="ＭＳ Ｐゴシック" charset="0"/>
                <a:cs typeface="ＭＳ Ｐゴシック" charset="0"/>
              </a:rPr>
              <a:t>rd</a:t>
            </a:r>
            <a:r>
              <a:rPr lang="en-US" sz="2400" dirty="0" smtClean="0">
                <a:ea typeface="ＭＳ Ｐゴシック" charset="0"/>
                <a:cs typeface="ＭＳ Ｐゴシック" charset="0"/>
              </a:rPr>
              <a:t> floor.</a:t>
            </a:r>
            <a:endParaRPr lang="en-US" sz="2400" dirty="0" smtClean="0">
              <a:ea typeface="ＭＳ Ｐゴシック" charset="0"/>
              <a:cs typeface="ＭＳ Ｐゴシック" charset="0"/>
            </a:endParaRPr>
          </a:p>
          <a:p>
            <a:pPr lvl="1" algn="just" eaLnBrk="1" hangingPunct="1">
              <a:lnSpc>
                <a:spcPct val="90000"/>
              </a:lnSpc>
            </a:pPr>
            <a:r>
              <a:rPr lang="en-US" sz="1600" dirty="0" smtClean="0">
                <a:ea typeface="ＭＳ Ｐゴシック" charset="0"/>
              </a:rPr>
              <a:t>Please visit </a:t>
            </a:r>
            <a:r>
              <a:rPr lang="en-US" sz="16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May 10, </a:t>
            </a:r>
            <a:r>
              <a:rPr lang="en-US" sz="2400" dirty="0" smtClean="0">
                <a:ea typeface="ＭＳ Ｐゴシック" charset="0"/>
                <a:cs typeface="ＭＳ Ｐゴシック" charset="0"/>
              </a:rPr>
              <a:t>2015</a:t>
            </a:r>
          </a:p>
          <a:p>
            <a:pPr lvl="1" algn="just" eaLnBrk="1" hangingPunct="1"/>
            <a:r>
              <a:rPr lang="en-US" sz="2000" dirty="0" smtClean="0">
                <a:ea typeface="ＭＳ Ｐゴシック" charset="0"/>
              </a:rPr>
              <a:t>98 Voters</a:t>
            </a:r>
          </a:p>
          <a:p>
            <a:pPr lvl="1" algn="just" eaLnBrk="1" hangingPunct="1"/>
            <a:r>
              <a:rPr lang="en-US" sz="2000" dirty="0" smtClean="0">
                <a:ea typeface="ＭＳ Ｐゴシック" charset="0"/>
              </a:rPr>
              <a:t>20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31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316</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96th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106</cp:revision>
  <dcterms:created xsi:type="dcterms:W3CDTF">2010-05-17T00:50:00Z</dcterms:created>
  <dcterms:modified xsi:type="dcterms:W3CDTF">2015-05-10T21:46:19Z</dcterms:modified>
</cp:coreProperties>
</file>