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7" d="100"/>
          <a:sy n="77" d="100"/>
        </p:scale>
        <p:origin x="-552" y="21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Jan. 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[IEEE802.</a:t>
            </a:r>
            <a:r>
              <a:rPr lang="en-US" altLang="ja-JP" sz="1600" dirty="0" smtClean="0">
                <a:ea typeface="ＭＳ Ｐゴシック" charset="-128"/>
              </a:rPr>
              <a:t>15.7r1 OWC TG </a:t>
            </a:r>
            <a:r>
              <a:rPr lang="en-US" altLang="ja-JP" sz="1600" dirty="0" smtClean="0">
                <a:ea typeface="ＭＳ Ｐゴシック" charset="-128"/>
              </a:rPr>
              <a:t>Closing </a:t>
            </a:r>
            <a:r>
              <a:rPr lang="en-US" altLang="ja-JP" sz="1600" dirty="0" smtClean="0">
                <a:ea typeface="ＭＳ Ｐゴシック" charset="-128"/>
              </a:rPr>
              <a:t>report for </a:t>
            </a:r>
            <a:r>
              <a:rPr lang="en-US" altLang="ja-JP" sz="1600" dirty="0" smtClean="0">
                <a:ea typeface="ＭＳ Ｐゴシック" charset="-128"/>
              </a:rPr>
              <a:t>Jan.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15 Jan.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a:t>
            </a:r>
            <a:r>
              <a:rPr lang="en-US" altLang="zh-CN" sz="1600" dirty="0" smtClean="0"/>
              <a:t>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a:t>
            </a:r>
            <a:r>
              <a:rPr lang="en-US" altLang="ko-KR" sz="1600" dirty="0" smtClean="0">
                <a:ea typeface="굴림" charset="-127"/>
              </a:rPr>
              <a:t>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:[+82-10-8536-6060],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Jan. 2015 </a:t>
            </a:r>
            <a:r>
              <a:rPr lang="en-US" altLang="ja-JP" sz="1600" dirty="0" smtClean="0">
                <a:ea typeface="ＭＳ Ｐゴシック" pitchFamily="-65" charset="-128"/>
              </a:rPr>
              <a:t>at </a:t>
            </a:r>
            <a:r>
              <a:rPr lang="en-US" altLang="ja-JP" sz="1600" dirty="0" smtClean="0">
                <a:ea typeface="ＭＳ Ｐゴシック" pitchFamily="-65" charset="-128"/>
              </a:rPr>
              <a:t>Atlanta</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a:t>Jan. 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Atlanta, </a:t>
            </a:r>
            <a:r>
              <a:rPr lang="en-US" altLang="ja-JP" dirty="0" smtClean="0">
                <a:ea typeface="ＭＳ Ｐゴシック" pitchFamily="50" charset="-128"/>
              </a:rPr>
              <a:t>USA</a:t>
            </a:r>
            <a:r>
              <a:rPr lang="en-US" altLang="ja-JP" dirty="0" smtClean="0">
                <a:ea typeface="ＭＳ Ｐゴシック" pitchFamily="50" charset="-128"/>
              </a:rPr>
              <a:t> </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Jan. </a:t>
            </a:r>
            <a:r>
              <a:rPr lang="en-US" altLang="ja-JP" dirty="0" smtClean="0">
                <a:ea typeface="ＭＳ Ｐゴシック" pitchFamily="50" charset="-128"/>
              </a:rPr>
              <a:t>15, 2015</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TG7r1</a:t>
            </a:r>
            <a:r>
              <a:rPr lang="en-US" altLang="ja-JP" sz="2800" dirty="0" smtClean="0"/>
              <a:t> </a:t>
            </a:r>
            <a:r>
              <a:rPr lang="en-US" altLang="ja-JP" sz="2800" dirty="0" smtClean="0"/>
              <a:t>meeting call to order</a:t>
            </a:r>
          </a:p>
          <a:p>
            <a:r>
              <a:rPr lang="en-US" altLang="ja-JP" sz="2800" dirty="0" smtClean="0"/>
              <a:t>Call for essential patents and policies &amp; procedures reminder </a:t>
            </a:r>
          </a:p>
          <a:p>
            <a:r>
              <a:rPr lang="en-US" altLang="ja-JP" sz="2800" dirty="0" smtClean="0"/>
              <a:t>Approve meeting </a:t>
            </a:r>
            <a:r>
              <a:rPr lang="en-US" altLang="ja-JP" sz="2800" dirty="0" smtClean="0"/>
              <a:t>minutes</a:t>
            </a:r>
            <a:endParaRPr lang="en-US" altLang="ja-JP" sz="2800" dirty="0" smtClean="0"/>
          </a:p>
          <a:p>
            <a:r>
              <a:rPr lang="en-US" altLang="ja-JP" sz="2800" dirty="0" smtClean="0"/>
              <a:t>Presentations</a:t>
            </a:r>
          </a:p>
          <a:p>
            <a:r>
              <a:rPr lang="en-US" altLang="ja-JP" sz="2800" dirty="0" smtClean="0"/>
              <a:t>Finalize CFA</a:t>
            </a:r>
            <a:r>
              <a:rPr lang="ko-KR" altLang="en-US" sz="2800" dirty="0" smtClean="0"/>
              <a:t> </a:t>
            </a:r>
            <a:r>
              <a:rPr lang="en-US" altLang="ja-JP" sz="2800" dirty="0" smtClean="0"/>
              <a:t>and Home Page</a:t>
            </a:r>
          </a:p>
          <a:p>
            <a:r>
              <a:rPr lang="en-US" altLang="ja-JP" sz="2800" dirty="0" smtClean="0"/>
              <a:t>Appointing Officers</a:t>
            </a:r>
            <a:endParaRPr lang="en-US" altLang="ja-JP" sz="2800" dirty="0" smtClean="0"/>
          </a:p>
          <a:p>
            <a:r>
              <a:rPr lang="en-US" altLang="ja-JP" sz="2800" dirty="0" smtClean="0"/>
              <a:t>Plan for </a:t>
            </a:r>
            <a:r>
              <a:rPr lang="en-US" altLang="ja-JP" sz="2800" dirty="0" smtClean="0"/>
              <a:t>March</a:t>
            </a:r>
            <a:r>
              <a:rPr lang="en-US" altLang="ja-JP" sz="2800" dirty="0" smtClean="0"/>
              <a:t> meeting</a:t>
            </a:r>
          </a:p>
          <a:p>
            <a:r>
              <a:rPr lang="en-US" altLang="ja-JP" sz="2800" dirty="0" smtClean="0"/>
              <a:t>Planning tutorial in March</a:t>
            </a:r>
            <a:endParaRPr lang="en-US" altLang="ja-JP" sz="28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Jan.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800" dirty="0" smtClean="0">
                <a:ea typeface="ＭＳ Ｐゴシック" pitchFamily="50" charset="-128"/>
              </a:rPr>
              <a:t>5 </a:t>
            </a:r>
            <a:r>
              <a:rPr lang="en-US" altLang="ja-JP" sz="2800" dirty="0" smtClean="0">
                <a:ea typeface="ＭＳ Ｐゴシック" pitchFamily="50" charset="-128"/>
              </a:rPr>
              <a:t>meetings </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 meeting minutes </a:t>
            </a:r>
            <a:endParaRPr lang="en-US" altLang="ja-JP" sz="2800" dirty="0" smtClean="0"/>
          </a:p>
          <a:p>
            <a:r>
              <a:rPr lang="en-US" altLang="ja-JP" sz="2800" dirty="0" smtClean="0"/>
              <a:t>Finalizes </a:t>
            </a:r>
            <a:r>
              <a:rPr lang="en-US" altLang="ja-JP" sz="2800" dirty="0" smtClean="0"/>
              <a:t>CFA </a:t>
            </a:r>
            <a:r>
              <a:rPr lang="en-US" altLang="ja-JP" sz="2800" dirty="0"/>
              <a:t> </a:t>
            </a:r>
            <a:r>
              <a:rPr lang="en-US" altLang="ja-JP" sz="2800" dirty="0" smtClean="0"/>
              <a:t>and home </a:t>
            </a:r>
            <a:r>
              <a:rPr lang="en-US" altLang="ja-JP" sz="2800" dirty="0"/>
              <a:t>p</a:t>
            </a:r>
            <a:r>
              <a:rPr lang="en-US" altLang="ja-JP" sz="2800" dirty="0" smtClean="0"/>
              <a:t>age for IEEE 802.15.7r1</a:t>
            </a:r>
            <a:endParaRPr lang="en-US" altLang="ja-JP" sz="2800" dirty="0"/>
          </a:p>
          <a:p>
            <a:r>
              <a:rPr lang="en-US" altLang="ja-JP" sz="2800" dirty="0"/>
              <a:t>Appointing o</a:t>
            </a:r>
            <a:r>
              <a:rPr lang="en-US" altLang="ja-JP" sz="2800" dirty="0" smtClean="0"/>
              <a:t>fficers</a:t>
            </a:r>
            <a:endParaRPr lang="en-US" altLang="ja-JP" sz="2400" dirty="0" smtClean="0"/>
          </a:p>
          <a:p>
            <a:pPr>
              <a:lnSpc>
                <a:spcPct val="80000"/>
              </a:lnSpc>
            </a:pPr>
            <a:r>
              <a:rPr lang="en-US" altLang="ja-JP" sz="2800" dirty="0" smtClean="0"/>
              <a:t>Confirm of plan for </a:t>
            </a:r>
            <a:r>
              <a:rPr lang="en-US" altLang="ja-JP" sz="2800" dirty="0" smtClean="0"/>
              <a:t>March</a:t>
            </a:r>
            <a:r>
              <a:rPr lang="en-US" altLang="ja-JP" sz="2800" dirty="0" smtClean="0"/>
              <a:t> </a:t>
            </a:r>
            <a:r>
              <a:rPr lang="en-US" altLang="ja-JP" sz="2800" dirty="0" smtClean="0"/>
              <a:t>meeting</a:t>
            </a:r>
            <a:endParaRPr lang="en-US" altLang="ja-JP" sz="2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Jan.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8 </a:t>
            </a:r>
            <a:r>
              <a:rPr lang="en-US" altLang="ja-JP" sz="2800" dirty="0" smtClean="0"/>
              <a:t>meeting </a:t>
            </a:r>
            <a:r>
              <a:rPr lang="en-US" altLang="ja-JP" sz="2800" dirty="0" smtClean="0"/>
              <a:t>slot</a:t>
            </a:r>
            <a:r>
              <a:rPr lang="en-US" altLang="ja-JP" sz="2800" dirty="0" smtClean="0"/>
              <a:t>.</a:t>
            </a:r>
            <a:endParaRPr lang="en-US" altLang="ja-JP" sz="2400" dirty="0" smtClean="0"/>
          </a:p>
          <a:p>
            <a:pPr lvl="1"/>
            <a:r>
              <a:rPr lang="en-US" altLang="ja-JP" sz="2400" dirty="0" smtClean="0"/>
              <a:t>Hearing </a:t>
            </a:r>
            <a:r>
              <a:rPr lang="en-US" altLang="ja-JP" sz="2400" dirty="0" smtClean="0"/>
              <a:t>presentations of CFA</a:t>
            </a:r>
          </a:p>
          <a:p>
            <a:pPr lvl="1"/>
            <a:endParaRPr lang="en-US" altLang="ja-JP" sz="2400" dirty="0" smtClean="0"/>
          </a:p>
          <a:p>
            <a:r>
              <a:rPr lang="en-US" altLang="ja-JP" sz="2400" dirty="0" smtClean="0"/>
              <a:t>Tutorial about 15.7r1 OWC</a:t>
            </a:r>
          </a:p>
          <a:p>
            <a:pPr lvl="1"/>
            <a:r>
              <a:rPr lang="en-US" altLang="ja-JP" sz="2000" dirty="0" smtClean="0"/>
              <a:t>12 presentations about OCC, LED-ID and </a:t>
            </a:r>
            <a:r>
              <a:rPr lang="en-US" altLang="ja-JP" sz="2000" dirty="0" err="1" smtClean="0"/>
              <a:t>LiFi</a:t>
            </a:r>
            <a:endParaRPr lang="en-US" altLang="ja-JP" sz="20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a:t>
            </a:r>
            <a:r>
              <a:rPr lang="en-US" altLang="ja-JP" dirty="0" smtClean="0"/>
              <a:t>March</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Jan. </a:t>
            </a:r>
            <a:r>
              <a:rPr lang="en-US" altLang="ja-JP" dirty="0" smtClean="0"/>
              <a:t>2015</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655</TotalTime>
  <Words>173</Words>
  <Application>Microsoft Office PowerPoint</Application>
  <PresentationFormat>화면 슬라이드 쇼(4:3)</PresentationFormat>
  <Paragraphs>54</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IEEE-P802_15</vt:lpstr>
      <vt:lpstr>PowerPoint 프레젠테이션</vt:lpstr>
      <vt:lpstr>IEEE 802.15.7r1  Closing report   Atlanta, USA  Jan. 15, 2015</vt:lpstr>
      <vt:lpstr>Agenda items for the week</vt:lpstr>
      <vt:lpstr>Accomplishment for the meeting</vt:lpstr>
      <vt:lpstr>Plan for March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26</cp:revision>
  <cp:lastPrinted>1998-02-10T13:28:06Z</cp:lastPrinted>
  <dcterms:created xsi:type="dcterms:W3CDTF">2013-09-18T06:18:22Z</dcterms:created>
  <dcterms:modified xsi:type="dcterms:W3CDTF">2015-01-15T23:35:28Z</dcterms:modified>
</cp:coreProperties>
</file>