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67" r:id="rId3"/>
    <p:sldId id="258" r:id="rId4"/>
  </p:sldIdLst>
  <p:sldSz cx="9144000" cy="6858000" type="screen4x3"/>
  <p:notesSz cx="6934200" cy="9280525"/>
  <p:defaultTex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3" d="100"/>
          <a:sy n="63" d="100"/>
        </p:scale>
        <p:origin x="-3115"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GB"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GB"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GB"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GB" altLang="en-US"/>
              <a:t>Page </a:t>
            </a:r>
            <a:fld id="{EA9D6A23-2C60-4813-8E3B-3A650D68B0CB}" type="slidenum">
              <a:rPr lang="en-GB" altLang="en-US"/>
              <a:pPr/>
              <a:t>‹#›</a:t>
            </a:fld>
            <a:endParaRPr lang="en-GB"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GB"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extLst>
      <p:ext uri="{BB962C8B-B14F-4D97-AF65-F5344CB8AC3E}">
        <p14:creationId xmlns:p14="http://schemas.microsoft.com/office/powerpoint/2010/main" val="9598298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GB"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GB"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GB" altLang="en-US"/>
              <a:t>Page </a:t>
            </a:r>
            <a:fld id="{B5B276EE-FE5E-46E4-8817-585F51D057E1}" type="slidenum">
              <a:rPr lang="en-GB" altLang="en-US"/>
              <a:pPr/>
              <a:t>‹#›</a:t>
            </a:fld>
            <a:endParaRPr lang="en-GB"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GB"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Tree>
    <p:extLst>
      <p:ext uri="{BB962C8B-B14F-4D97-AF65-F5344CB8AC3E}">
        <p14:creationId xmlns:p14="http://schemas.microsoft.com/office/powerpoint/2010/main" val="39018956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GB"/>
          </a:p>
        </p:txBody>
      </p:sp>
      <p:sp>
        <p:nvSpPr>
          <p:cNvPr id="4" name="Date Placeholder 3"/>
          <p:cNvSpPr>
            <a:spLocks noGrp="1"/>
          </p:cNvSpPr>
          <p:nvPr>
            <p:ph type="dt" idx="10"/>
          </p:nvPr>
        </p:nvSpPr>
        <p:spPr/>
        <p:txBody>
          <a:bodyPr/>
          <a:lstStyle/>
          <a:p>
            <a:r>
              <a:rPr lang="en-GB" altLang="en-US" smtClean="0"/>
              <a:t>&lt;month year&gt;</a:t>
            </a:r>
            <a:endParaRPr lang="en-GB" altLang="en-US"/>
          </a:p>
        </p:txBody>
      </p:sp>
      <p:sp>
        <p:nvSpPr>
          <p:cNvPr id="5" name="Footer Placeholder 4"/>
          <p:cNvSpPr>
            <a:spLocks noGrp="1"/>
          </p:cNvSpPr>
          <p:nvPr>
            <p:ph type="ftr" sz="quarter" idx="11"/>
          </p:nvPr>
        </p:nvSpPr>
        <p:spPr/>
        <p:txBody>
          <a:bodyPr/>
          <a:lstStyle/>
          <a:p>
            <a:pPr lvl="4"/>
            <a:r>
              <a:rPr lang="en-GB" altLang="en-US" smtClean="0"/>
              <a:t>&lt;author&gt;, &lt;company&gt;</a:t>
            </a:r>
            <a:endParaRPr lang="en-GB" altLang="en-US"/>
          </a:p>
        </p:txBody>
      </p:sp>
      <p:sp>
        <p:nvSpPr>
          <p:cNvPr id="6" name="Slide Number Placeholder 5"/>
          <p:cNvSpPr>
            <a:spLocks noGrp="1"/>
          </p:cNvSpPr>
          <p:nvPr>
            <p:ph type="sldNum" sz="quarter" idx="12"/>
          </p:nvPr>
        </p:nvSpPr>
        <p:spPr/>
        <p:txBody>
          <a:bodyPr/>
          <a:lstStyle/>
          <a:p>
            <a:r>
              <a:rPr lang="en-GB" altLang="en-US" smtClean="0"/>
              <a:t>Page </a:t>
            </a:r>
            <a:fld id="{B5B276EE-FE5E-46E4-8817-585F51D057E1}" type="slidenum">
              <a:rPr lang="en-GB" altLang="en-US" smtClean="0"/>
              <a:pPr/>
              <a:t>1</a:t>
            </a:fld>
            <a:endParaRPr lang="en-GB" altLang="en-US"/>
          </a:p>
        </p:txBody>
      </p:sp>
    </p:spTree>
    <p:extLst>
      <p:ext uri="{BB962C8B-B14F-4D97-AF65-F5344CB8AC3E}">
        <p14:creationId xmlns:p14="http://schemas.microsoft.com/office/powerpoint/2010/main" val="3607655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GB"/>
          </a:p>
        </p:txBody>
      </p:sp>
      <p:sp>
        <p:nvSpPr>
          <p:cNvPr id="4" name="Date Placeholder 3"/>
          <p:cNvSpPr>
            <a:spLocks noGrp="1"/>
          </p:cNvSpPr>
          <p:nvPr>
            <p:ph type="dt" idx="10"/>
          </p:nvPr>
        </p:nvSpPr>
        <p:spPr/>
        <p:txBody>
          <a:bodyPr/>
          <a:lstStyle/>
          <a:p>
            <a:r>
              <a:rPr lang="en-GB" altLang="en-US" smtClean="0"/>
              <a:t>&lt;month year&gt;</a:t>
            </a:r>
            <a:endParaRPr lang="en-GB" altLang="en-US"/>
          </a:p>
        </p:txBody>
      </p:sp>
      <p:sp>
        <p:nvSpPr>
          <p:cNvPr id="5" name="Footer Placeholder 4"/>
          <p:cNvSpPr>
            <a:spLocks noGrp="1"/>
          </p:cNvSpPr>
          <p:nvPr>
            <p:ph type="ftr" sz="quarter" idx="11"/>
          </p:nvPr>
        </p:nvSpPr>
        <p:spPr/>
        <p:txBody>
          <a:bodyPr/>
          <a:lstStyle/>
          <a:p>
            <a:pPr lvl="4"/>
            <a:r>
              <a:rPr lang="en-GB" altLang="en-US" smtClean="0"/>
              <a:t>&lt;author&gt;, &lt;company&gt;</a:t>
            </a:r>
            <a:endParaRPr lang="en-GB" altLang="en-US"/>
          </a:p>
        </p:txBody>
      </p:sp>
      <p:sp>
        <p:nvSpPr>
          <p:cNvPr id="6" name="Slide Number Placeholder 5"/>
          <p:cNvSpPr>
            <a:spLocks noGrp="1"/>
          </p:cNvSpPr>
          <p:nvPr>
            <p:ph type="sldNum" sz="quarter" idx="12"/>
          </p:nvPr>
        </p:nvSpPr>
        <p:spPr/>
        <p:txBody>
          <a:bodyPr/>
          <a:lstStyle/>
          <a:p>
            <a:r>
              <a:rPr lang="en-GB" altLang="en-US" smtClean="0"/>
              <a:t>Page </a:t>
            </a:r>
            <a:fld id="{B5B276EE-FE5E-46E4-8817-585F51D057E1}" type="slidenum">
              <a:rPr lang="en-GB" altLang="en-US" smtClean="0"/>
              <a:pPr/>
              <a:t>3</a:t>
            </a:fld>
            <a:endParaRPr lang="en-GB" altLang="en-US"/>
          </a:p>
        </p:txBody>
      </p:sp>
    </p:spTree>
    <p:extLst>
      <p:ext uri="{BB962C8B-B14F-4D97-AF65-F5344CB8AC3E}">
        <p14:creationId xmlns:p14="http://schemas.microsoft.com/office/powerpoint/2010/main" val="733772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r>
              <a:rPr lang="en-US" altLang="en-US" smtClean="0"/>
              <a:t>January 2015</a:t>
            </a:r>
            <a:endParaRPr lang="en-GB" altLang="en-US"/>
          </a:p>
        </p:txBody>
      </p:sp>
      <p:sp>
        <p:nvSpPr>
          <p:cNvPr id="5" name="Footer Placeholder 4"/>
          <p:cNvSpPr>
            <a:spLocks noGrp="1"/>
          </p:cNvSpPr>
          <p:nvPr>
            <p:ph type="ftr" sz="quarter" idx="11"/>
          </p:nvPr>
        </p:nvSpPr>
        <p:spPr/>
        <p:txBody>
          <a:bodyPr/>
          <a:lstStyle>
            <a:lvl1pPr>
              <a:defRPr/>
            </a:lvl1pPr>
          </a:lstStyle>
          <a:p>
            <a:r>
              <a:rPr lang="en-GB" altLang="en-US" smtClean="0"/>
              <a:t>Nikola Serafimovski, pureLiFi</a:t>
            </a:r>
            <a:endParaRPr lang="en-GB" altLang="en-US"/>
          </a:p>
        </p:txBody>
      </p:sp>
      <p:sp>
        <p:nvSpPr>
          <p:cNvPr id="6" name="Slide Number Placeholder 5"/>
          <p:cNvSpPr>
            <a:spLocks noGrp="1"/>
          </p:cNvSpPr>
          <p:nvPr>
            <p:ph type="sldNum" sz="quarter" idx="12"/>
          </p:nvPr>
        </p:nvSpPr>
        <p:spPr/>
        <p:txBody>
          <a:bodyPr/>
          <a:lstStyle>
            <a:lvl1pPr>
              <a:defRPr/>
            </a:lvl1pPr>
          </a:lstStyle>
          <a:p>
            <a:r>
              <a:rPr lang="en-GB" altLang="en-US"/>
              <a:t>Slide </a:t>
            </a:r>
            <a:fld id="{6C911B8A-1E84-42DB-B751-42B7EDCBCFAE}" type="slidenum">
              <a:rPr lang="en-GB" altLang="en-US"/>
              <a:pPr/>
              <a:t>‹#›</a:t>
            </a:fld>
            <a:endParaRPr lang="en-GB" altLang="en-US"/>
          </a:p>
        </p:txBody>
      </p:sp>
    </p:spTree>
    <p:extLst>
      <p:ext uri="{BB962C8B-B14F-4D97-AF65-F5344CB8AC3E}">
        <p14:creationId xmlns:p14="http://schemas.microsoft.com/office/powerpoint/2010/main" val="3240615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en-US" altLang="en-US" smtClean="0"/>
              <a:t>January 2015</a:t>
            </a:r>
            <a:endParaRPr lang="en-GB" altLang="en-US"/>
          </a:p>
        </p:txBody>
      </p:sp>
      <p:sp>
        <p:nvSpPr>
          <p:cNvPr id="5" name="Footer Placeholder 4"/>
          <p:cNvSpPr>
            <a:spLocks noGrp="1"/>
          </p:cNvSpPr>
          <p:nvPr>
            <p:ph type="ftr" sz="quarter" idx="11"/>
          </p:nvPr>
        </p:nvSpPr>
        <p:spPr/>
        <p:txBody>
          <a:bodyPr/>
          <a:lstStyle>
            <a:lvl1pPr>
              <a:defRPr/>
            </a:lvl1pPr>
          </a:lstStyle>
          <a:p>
            <a:r>
              <a:rPr lang="en-GB" altLang="en-US" smtClean="0"/>
              <a:t>Nikola Serafimovski, pureLiFi</a:t>
            </a:r>
            <a:endParaRPr lang="en-GB" altLang="en-US"/>
          </a:p>
        </p:txBody>
      </p:sp>
      <p:sp>
        <p:nvSpPr>
          <p:cNvPr id="6" name="Slide Number Placeholder 5"/>
          <p:cNvSpPr>
            <a:spLocks noGrp="1"/>
          </p:cNvSpPr>
          <p:nvPr>
            <p:ph type="sldNum" sz="quarter" idx="12"/>
          </p:nvPr>
        </p:nvSpPr>
        <p:spPr/>
        <p:txBody>
          <a:bodyPr/>
          <a:lstStyle>
            <a:lvl1pPr>
              <a:defRPr/>
            </a:lvl1pPr>
          </a:lstStyle>
          <a:p>
            <a:r>
              <a:rPr lang="en-GB" altLang="en-US"/>
              <a:t>Slide </a:t>
            </a:r>
            <a:fld id="{35953A45-D045-4D4B-AA8E-C0509C7E7D7B}" type="slidenum">
              <a:rPr lang="en-GB" altLang="en-US"/>
              <a:pPr/>
              <a:t>‹#›</a:t>
            </a:fld>
            <a:endParaRPr lang="en-GB" altLang="en-US"/>
          </a:p>
        </p:txBody>
      </p:sp>
    </p:spTree>
    <p:extLst>
      <p:ext uri="{BB962C8B-B14F-4D97-AF65-F5344CB8AC3E}">
        <p14:creationId xmlns:p14="http://schemas.microsoft.com/office/powerpoint/2010/main" val="205007211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en-US" altLang="en-US" smtClean="0"/>
              <a:t>January 2015</a:t>
            </a:r>
            <a:endParaRPr lang="en-GB" altLang="en-US"/>
          </a:p>
        </p:txBody>
      </p:sp>
      <p:sp>
        <p:nvSpPr>
          <p:cNvPr id="5" name="Footer Placeholder 4"/>
          <p:cNvSpPr>
            <a:spLocks noGrp="1"/>
          </p:cNvSpPr>
          <p:nvPr>
            <p:ph type="ftr" sz="quarter" idx="11"/>
          </p:nvPr>
        </p:nvSpPr>
        <p:spPr/>
        <p:txBody>
          <a:bodyPr/>
          <a:lstStyle>
            <a:lvl1pPr>
              <a:defRPr/>
            </a:lvl1pPr>
          </a:lstStyle>
          <a:p>
            <a:r>
              <a:rPr lang="en-GB" altLang="en-US" smtClean="0"/>
              <a:t>Nikola Serafimovski, pureLiFi</a:t>
            </a:r>
            <a:endParaRPr lang="en-GB" altLang="en-US"/>
          </a:p>
        </p:txBody>
      </p:sp>
      <p:sp>
        <p:nvSpPr>
          <p:cNvPr id="6" name="Slide Number Placeholder 5"/>
          <p:cNvSpPr>
            <a:spLocks noGrp="1"/>
          </p:cNvSpPr>
          <p:nvPr>
            <p:ph type="sldNum" sz="quarter" idx="12"/>
          </p:nvPr>
        </p:nvSpPr>
        <p:spPr/>
        <p:txBody>
          <a:bodyPr/>
          <a:lstStyle>
            <a:lvl1pPr>
              <a:defRPr/>
            </a:lvl1pPr>
          </a:lstStyle>
          <a:p>
            <a:r>
              <a:rPr lang="en-GB" altLang="en-US"/>
              <a:t>Slide </a:t>
            </a:r>
            <a:fld id="{154E5C07-2DA7-4198-BD66-5BDE63C21B28}" type="slidenum">
              <a:rPr lang="en-GB" altLang="en-US"/>
              <a:pPr/>
              <a:t>‹#›</a:t>
            </a:fld>
            <a:endParaRPr lang="en-GB" altLang="en-US"/>
          </a:p>
        </p:txBody>
      </p:sp>
    </p:spTree>
    <p:extLst>
      <p:ext uri="{BB962C8B-B14F-4D97-AF65-F5344CB8AC3E}">
        <p14:creationId xmlns:p14="http://schemas.microsoft.com/office/powerpoint/2010/main" val="125144320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en-US" altLang="en-US" smtClean="0"/>
              <a:t>January 2015</a:t>
            </a:r>
            <a:endParaRPr lang="en-GB" altLang="en-US"/>
          </a:p>
        </p:txBody>
      </p:sp>
      <p:sp>
        <p:nvSpPr>
          <p:cNvPr id="5" name="Footer Placeholder 4"/>
          <p:cNvSpPr>
            <a:spLocks noGrp="1"/>
          </p:cNvSpPr>
          <p:nvPr>
            <p:ph type="ftr" sz="quarter" idx="11"/>
          </p:nvPr>
        </p:nvSpPr>
        <p:spPr/>
        <p:txBody>
          <a:bodyPr/>
          <a:lstStyle>
            <a:lvl1pPr>
              <a:defRPr/>
            </a:lvl1pPr>
          </a:lstStyle>
          <a:p>
            <a:r>
              <a:rPr lang="en-GB" altLang="en-US" smtClean="0"/>
              <a:t>Nikola Serafimovski, pureLiFi</a:t>
            </a:r>
            <a:endParaRPr lang="en-GB" altLang="en-US"/>
          </a:p>
        </p:txBody>
      </p:sp>
      <p:sp>
        <p:nvSpPr>
          <p:cNvPr id="6" name="Slide Number Placeholder 5"/>
          <p:cNvSpPr>
            <a:spLocks noGrp="1"/>
          </p:cNvSpPr>
          <p:nvPr>
            <p:ph type="sldNum" sz="quarter" idx="12"/>
          </p:nvPr>
        </p:nvSpPr>
        <p:spPr/>
        <p:txBody>
          <a:bodyPr/>
          <a:lstStyle>
            <a:lvl1pPr>
              <a:defRPr/>
            </a:lvl1pPr>
          </a:lstStyle>
          <a:p>
            <a:r>
              <a:rPr lang="en-GB" altLang="en-US"/>
              <a:t>Slide </a:t>
            </a:r>
            <a:fld id="{DF19CAC6-B0F6-4D16-95A5-5679B1B7088A}" type="slidenum">
              <a:rPr lang="en-GB" altLang="en-US"/>
              <a:pPr/>
              <a:t>‹#›</a:t>
            </a:fld>
            <a:endParaRPr lang="en-GB" altLang="en-US"/>
          </a:p>
        </p:txBody>
      </p:sp>
    </p:spTree>
    <p:extLst>
      <p:ext uri="{BB962C8B-B14F-4D97-AF65-F5344CB8AC3E}">
        <p14:creationId xmlns:p14="http://schemas.microsoft.com/office/powerpoint/2010/main" val="3035410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smtClean="0"/>
              <a:t>January 2015</a:t>
            </a:r>
            <a:endParaRPr lang="en-GB" altLang="en-US"/>
          </a:p>
        </p:txBody>
      </p:sp>
      <p:sp>
        <p:nvSpPr>
          <p:cNvPr id="5" name="Footer Placeholder 4"/>
          <p:cNvSpPr>
            <a:spLocks noGrp="1"/>
          </p:cNvSpPr>
          <p:nvPr>
            <p:ph type="ftr" sz="quarter" idx="11"/>
          </p:nvPr>
        </p:nvSpPr>
        <p:spPr/>
        <p:txBody>
          <a:bodyPr/>
          <a:lstStyle>
            <a:lvl1pPr>
              <a:defRPr/>
            </a:lvl1pPr>
          </a:lstStyle>
          <a:p>
            <a:r>
              <a:rPr lang="en-GB" altLang="en-US" smtClean="0"/>
              <a:t>Nikola Serafimovski, pureLiFi</a:t>
            </a:r>
            <a:endParaRPr lang="en-GB" altLang="en-US"/>
          </a:p>
        </p:txBody>
      </p:sp>
      <p:sp>
        <p:nvSpPr>
          <p:cNvPr id="6" name="Slide Number Placeholder 5"/>
          <p:cNvSpPr>
            <a:spLocks noGrp="1"/>
          </p:cNvSpPr>
          <p:nvPr>
            <p:ph type="sldNum" sz="quarter" idx="12"/>
          </p:nvPr>
        </p:nvSpPr>
        <p:spPr/>
        <p:txBody>
          <a:bodyPr/>
          <a:lstStyle>
            <a:lvl1pPr>
              <a:defRPr/>
            </a:lvl1pPr>
          </a:lstStyle>
          <a:p>
            <a:r>
              <a:rPr lang="en-GB" altLang="en-US"/>
              <a:t>Slide </a:t>
            </a:r>
            <a:fld id="{C82FD3B0-7715-40E4-8D30-5463ABC511F9}" type="slidenum">
              <a:rPr lang="en-GB" altLang="en-US"/>
              <a:pPr/>
              <a:t>‹#›</a:t>
            </a:fld>
            <a:endParaRPr lang="en-GB" altLang="en-US"/>
          </a:p>
        </p:txBody>
      </p:sp>
    </p:spTree>
    <p:extLst>
      <p:ext uri="{BB962C8B-B14F-4D97-AF65-F5344CB8AC3E}">
        <p14:creationId xmlns:p14="http://schemas.microsoft.com/office/powerpoint/2010/main" val="2613687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r>
              <a:rPr lang="en-US" altLang="en-US" smtClean="0"/>
              <a:t>January 2015</a:t>
            </a:r>
            <a:endParaRPr lang="en-GB" altLang="en-US"/>
          </a:p>
        </p:txBody>
      </p:sp>
      <p:sp>
        <p:nvSpPr>
          <p:cNvPr id="6" name="Footer Placeholder 5"/>
          <p:cNvSpPr>
            <a:spLocks noGrp="1"/>
          </p:cNvSpPr>
          <p:nvPr>
            <p:ph type="ftr" sz="quarter" idx="11"/>
          </p:nvPr>
        </p:nvSpPr>
        <p:spPr/>
        <p:txBody>
          <a:bodyPr/>
          <a:lstStyle>
            <a:lvl1pPr>
              <a:defRPr/>
            </a:lvl1pPr>
          </a:lstStyle>
          <a:p>
            <a:r>
              <a:rPr lang="en-GB" altLang="en-US" smtClean="0"/>
              <a:t>Nikola Serafimovski, pureLiFi</a:t>
            </a:r>
            <a:endParaRPr lang="en-GB" altLang="en-US"/>
          </a:p>
        </p:txBody>
      </p:sp>
      <p:sp>
        <p:nvSpPr>
          <p:cNvPr id="7" name="Slide Number Placeholder 6"/>
          <p:cNvSpPr>
            <a:spLocks noGrp="1"/>
          </p:cNvSpPr>
          <p:nvPr>
            <p:ph type="sldNum" sz="quarter" idx="12"/>
          </p:nvPr>
        </p:nvSpPr>
        <p:spPr/>
        <p:txBody>
          <a:bodyPr/>
          <a:lstStyle>
            <a:lvl1pPr>
              <a:defRPr/>
            </a:lvl1pPr>
          </a:lstStyle>
          <a:p>
            <a:r>
              <a:rPr lang="en-GB" altLang="en-US"/>
              <a:t>Slide </a:t>
            </a:r>
            <a:fld id="{2B7C4937-661A-4767-B1FD-F6A1B567A676}" type="slidenum">
              <a:rPr lang="en-GB" altLang="en-US"/>
              <a:pPr/>
              <a:t>‹#›</a:t>
            </a:fld>
            <a:endParaRPr lang="en-GB" altLang="en-US"/>
          </a:p>
        </p:txBody>
      </p:sp>
    </p:spTree>
    <p:extLst>
      <p:ext uri="{BB962C8B-B14F-4D97-AF65-F5344CB8AC3E}">
        <p14:creationId xmlns:p14="http://schemas.microsoft.com/office/powerpoint/2010/main" val="2987196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r>
              <a:rPr lang="en-US" altLang="en-US" smtClean="0"/>
              <a:t>January 2015</a:t>
            </a:r>
            <a:endParaRPr lang="en-GB" altLang="en-US"/>
          </a:p>
        </p:txBody>
      </p:sp>
      <p:sp>
        <p:nvSpPr>
          <p:cNvPr id="8" name="Footer Placeholder 7"/>
          <p:cNvSpPr>
            <a:spLocks noGrp="1"/>
          </p:cNvSpPr>
          <p:nvPr>
            <p:ph type="ftr" sz="quarter" idx="11"/>
          </p:nvPr>
        </p:nvSpPr>
        <p:spPr/>
        <p:txBody>
          <a:bodyPr/>
          <a:lstStyle>
            <a:lvl1pPr>
              <a:defRPr/>
            </a:lvl1pPr>
          </a:lstStyle>
          <a:p>
            <a:r>
              <a:rPr lang="en-GB" altLang="en-US" smtClean="0"/>
              <a:t>Nikola Serafimovski, pureLiFi</a:t>
            </a:r>
            <a:endParaRPr lang="en-GB" altLang="en-US"/>
          </a:p>
        </p:txBody>
      </p:sp>
      <p:sp>
        <p:nvSpPr>
          <p:cNvPr id="9" name="Slide Number Placeholder 8"/>
          <p:cNvSpPr>
            <a:spLocks noGrp="1"/>
          </p:cNvSpPr>
          <p:nvPr>
            <p:ph type="sldNum" sz="quarter" idx="12"/>
          </p:nvPr>
        </p:nvSpPr>
        <p:spPr/>
        <p:txBody>
          <a:bodyPr/>
          <a:lstStyle>
            <a:lvl1pPr>
              <a:defRPr/>
            </a:lvl1pPr>
          </a:lstStyle>
          <a:p>
            <a:r>
              <a:rPr lang="en-GB" altLang="en-US"/>
              <a:t>Slide </a:t>
            </a:r>
            <a:fld id="{1E31FF97-4AA2-429D-B67D-920088F5F14B}" type="slidenum">
              <a:rPr lang="en-GB" altLang="en-US"/>
              <a:pPr/>
              <a:t>‹#›</a:t>
            </a:fld>
            <a:endParaRPr lang="en-GB" altLang="en-US"/>
          </a:p>
        </p:txBody>
      </p:sp>
    </p:spTree>
    <p:extLst>
      <p:ext uri="{BB962C8B-B14F-4D97-AF65-F5344CB8AC3E}">
        <p14:creationId xmlns:p14="http://schemas.microsoft.com/office/powerpoint/2010/main" val="201683391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r>
              <a:rPr lang="en-US" altLang="en-US" smtClean="0"/>
              <a:t>January 2015</a:t>
            </a:r>
            <a:endParaRPr lang="en-GB" altLang="en-US"/>
          </a:p>
        </p:txBody>
      </p:sp>
      <p:sp>
        <p:nvSpPr>
          <p:cNvPr id="4" name="Footer Placeholder 3"/>
          <p:cNvSpPr>
            <a:spLocks noGrp="1"/>
          </p:cNvSpPr>
          <p:nvPr>
            <p:ph type="ftr" sz="quarter" idx="11"/>
          </p:nvPr>
        </p:nvSpPr>
        <p:spPr/>
        <p:txBody>
          <a:bodyPr/>
          <a:lstStyle>
            <a:lvl1pPr>
              <a:defRPr/>
            </a:lvl1pPr>
          </a:lstStyle>
          <a:p>
            <a:r>
              <a:rPr lang="en-GB" altLang="en-US" smtClean="0"/>
              <a:t>Nikola Serafimovski, pureLiFi</a:t>
            </a:r>
            <a:endParaRPr lang="en-GB" altLang="en-US"/>
          </a:p>
        </p:txBody>
      </p:sp>
      <p:sp>
        <p:nvSpPr>
          <p:cNvPr id="5" name="Slide Number Placeholder 4"/>
          <p:cNvSpPr>
            <a:spLocks noGrp="1"/>
          </p:cNvSpPr>
          <p:nvPr>
            <p:ph type="sldNum" sz="quarter" idx="12"/>
          </p:nvPr>
        </p:nvSpPr>
        <p:spPr/>
        <p:txBody>
          <a:bodyPr/>
          <a:lstStyle>
            <a:lvl1pPr>
              <a:defRPr/>
            </a:lvl1pPr>
          </a:lstStyle>
          <a:p>
            <a:r>
              <a:rPr lang="en-GB" altLang="en-US"/>
              <a:t>Slide </a:t>
            </a:r>
            <a:fld id="{4220CE73-4A81-463D-A345-E847D887284F}" type="slidenum">
              <a:rPr lang="en-GB" altLang="en-US"/>
              <a:pPr/>
              <a:t>‹#›</a:t>
            </a:fld>
            <a:endParaRPr lang="en-GB" altLang="en-US"/>
          </a:p>
        </p:txBody>
      </p:sp>
    </p:spTree>
    <p:extLst>
      <p:ext uri="{BB962C8B-B14F-4D97-AF65-F5344CB8AC3E}">
        <p14:creationId xmlns:p14="http://schemas.microsoft.com/office/powerpoint/2010/main" val="298033406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ltLang="en-US" smtClean="0"/>
              <a:t>January 2015</a:t>
            </a:r>
            <a:endParaRPr lang="en-GB" altLang="en-US"/>
          </a:p>
        </p:txBody>
      </p:sp>
      <p:sp>
        <p:nvSpPr>
          <p:cNvPr id="6" name="Footer Placeholder 5"/>
          <p:cNvSpPr>
            <a:spLocks noGrp="1"/>
          </p:cNvSpPr>
          <p:nvPr>
            <p:ph type="ftr" sz="quarter" idx="11"/>
          </p:nvPr>
        </p:nvSpPr>
        <p:spPr/>
        <p:txBody>
          <a:bodyPr/>
          <a:lstStyle/>
          <a:p>
            <a:r>
              <a:rPr lang="en-GB" altLang="en-US" smtClean="0"/>
              <a:t>Nikola Serafimovski, pureLiFi</a:t>
            </a:r>
            <a:endParaRPr lang="en-GB" altLang="en-US"/>
          </a:p>
        </p:txBody>
      </p:sp>
      <p:sp>
        <p:nvSpPr>
          <p:cNvPr id="7" name="Slide Number Placeholder 6"/>
          <p:cNvSpPr>
            <a:spLocks noGrp="1"/>
          </p:cNvSpPr>
          <p:nvPr>
            <p:ph type="sldNum" sz="quarter" idx="12"/>
          </p:nvPr>
        </p:nvSpPr>
        <p:spPr/>
        <p:txBody>
          <a:bodyPr/>
          <a:lstStyle/>
          <a:p>
            <a:r>
              <a:rPr lang="en-GB" altLang="en-US" smtClean="0"/>
              <a:t>Slide </a:t>
            </a:r>
            <a:fld id="{2F03CF15-9775-4923-BCFF-1A75B19C3DAF}" type="slidenum">
              <a:rPr lang="en-GB" altLang="en-US" smtClean="0"/>
              <a:pPr/>
              <a:t>‹#›</a:t>
            </a:fld>
            <a:endParaRPr lang="en-GB" altLang="en-US"/>
          </a:p>
        </p:txBody>
      </p:sp>
    </p:spTree>
    <p:extLst>
      <p:ext uri="{BB962C8B-B14F-4D97-AF65-F5344CB8AC3E}">
        <p14:creationId xmlns:p14="http://schemas.microsoft.com/office/powerpoint/2010/main" val="103000699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January 2015</a:t>
            </a:r>
            <a:endParaRPr lang="en-GB" altLang="en-US"/>
          </a:p>
        </p:txBody>
      </p:sp>
      <p:sp>
        <p:nvSpPr>
          <p:cNvPr id="6" name="Footer Placeholder 5"/>
          <p:cNvSpPr>
            <a:spLocks noGrp="1"/>
          </p:cNvSpPr>
          <p:nvPr>
            <p:ph type="ftr" sz="quarter" idx="11"/>
          </p:nvPr>
        </p:nvSpPr>
        <p:spPr/>
        <p:txBody>
          <a:bodyPr/>
          <a:lstStyle>
            <a:lvl1pPr>
              <a:defRPr/>
            </a:lvl1pPr>
          </a:lstStyle>
          <a:p>
            <a:r>
              <a:rPr lang="en-GB" altLang="en-US" smtClean="0"/>
              <a:t>Nikola Serafimovski, pureLiFi</a:t>
            </a:r>
            <a:endParaRPr lang="en-GB" altLang="en-US"/>
          </a:p>
        </p:txBody>
      </p:sp>
      <p:sp>
        <p:nvSpPr>
          <p:cNvPr id="7" name="Slide Number Placeholder 6"/>
          <p:cNvSpPr>
            <a:spLocks noGrp="1"/>
          </p:cNvSpPr>
          <p:nvPr>
            <p:ph type="sldNum" sz="quarter" idx="12"/>
          </p:nvPr>
        </p:nvSpPr>
        <p:spPr/>
        <p:txBody>
          <a:bodyPr/>
          <a:lstStyle>
            <a:lvl1pPr>
              <a:defRPr/>
            </a:lvl1pPr>
          </a:lstStyle>
          <a:p>
            <a:r>
              <a:rPr lang="en-GB" altLang="en-US"/>
              <a:t>Slide </a:t>
            </a:r>
            <a:fld id="{55533516-1556-46F1-BB44-5BB0BD2B3B67}" type="slidenum">
              <a:rPr lang="en-GB" altLang="en-US"/>
              <a:pPr/>
              <a:t>‹#›</a:t>
            </a:fld>
            <a:endParaRPr lang="en-GB" altLang="en-US"/>
          </a:p>
        </p:txBody>
      </p:sp>
    </p:spTree>
    <p:extLst>
      <p:ext uri="{BB962C8B-B14F-4D97-AF65-F5344CB8AC3E}">
        <p14:creationId xmlns:p14="http://schemas.microsoft.com/office/powerpoint/2010/main" val="410451427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January 2015</a:t>
            </a:r>
            <a:endParaRPr lang="en-GB" altLang="en-US"/>
          </a:p>
        </p:txBody>
      </p:sp>
      <p:sp>
        <p:nvSpPr>
          <p:cNvPr id="6" name="Footer Placeholder 5"/>
          <p:cNvSpPr>
            <a:spLocks noGrp="1"/>
          </p:cNvSpPr>
          <p:nvPr>
            <p:ph type="ftr" sz="quarter" idx="11"/>
          </p:nvPr>
        </p:nvSpPr>
        <p:spPr/>
        <p:txBody>
          <a:bodyPr/>
          <a:lstStyle>
            <a:lvl1pPr>
              <a:defRPr/>
            </a:lvl1pPr>
          </a:lstStyle>
          <a:p>
            <a:r>
              <a:rPr lang="en-GB" altLang="en-US" smtClean="0"/>
              <a:t>Nikola Serafimovski, pureLiFi</a:t>
            </a:r>
            <a:endParaRPr lang="en-GB" altLang="en-US"/>
          </a:p>
        </p:txBody>
      </p:sp>
      <p:sp>
        <p:nvSpPr>
          <p:cNvPr id="7" name="Slide Number Placeholder 6"/>
          <p:cNvSpPr>
            <a:spLocks noGrp="1"/>
          </p:cNvSpPr>
          <p:nvPr>
            <p:ph type="sldNum" sz="quarter" idx="12"/>
          </p:nvPr>
        </p:nvSpPr>
        <p:spPr/>
        <p:txBody>
          <a:bodyPr/>
          <a:lstStyle>
            <a:lvl1pPr>
              <a:defRPr/>
            </a:lvl1pPr>
          </a:lstStyle>
          <a:p>
            <a:r>
              <a:rPr lang="en-GB" altLang="en-US"/>
              <a:t>Slide </a:t>
            </a:r>
            <a:fld id="{FB56B31F-B871-40A8-A35F-D4838B6CFF35}" type="slidenum">
              <a:rPr lang="en-GB" altLang="en-US"/>
              <a:pPr/>
              <a:t>‹#›</a:t>
            </a:fld>
            <a:endParaRPr lang="en-GB" altLang="en-US"/>
          </a:p>
        </p:txBody>
      </p:sp>
    </p:spTree>
    <p:extLst>
      <p:ext uri="{BB962C8B-B14F-4D97-AF65-F5344CB8AC3E}">
        <p14:creationId xmlns:p14="http://schemas.microsoft.com/office/powerpoint/2010/main" val="363779051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endParaRPr lang="en-GB" altLang="en-US"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endParaRPr lang="en-GB" altLang="en-US" dirty="0"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smtClean="0"/>
              <a:t>January 2015</a:t>
            </a:r>
            <a:endParaRPr lang="en-GB" alt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GB" altLang="en-US" smtClean="0"/>
              <a:t>Nikola Serafimovski, pureLiFi</a:t>
            </a:r>
            <a:endParaRPr lang="en-GB"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GB" altLang="en-US"/>
              <a:t>Slide </a:t>
            </a:r>
            <a:fld id="{2F03CF15-9775-4923-BCFF-1A75B19C3DAF}" type="slidenum">
              <a:rPr lang="en-GB" altLang="en-US"/>
              <a:pPr/>
              <a:t>‹#›</a:t>
            </a:fld>
            <a:endParaRPr lang="en-GB" altLang="en-US"/>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0" marR="0" indent="0" algn="just" defTabSz="914400" rtl="0" eaLnBrk="0" fontAlgn="base" latinLnBrk="0" hangingPunct="0">
              <a:lnSpc>
                <a:spcPct val="100000"/>
              </a:lnSpc>
              <a:spcBef>
                <a:spcPct val="0"/>
              </a:spcBef>
              <a:spcAft>
                <a:spcPct val="0"/>
              </a:spcAft>
              <a:buClrTx/>
              <a:buSzTx/>
              <a:buFontTx/>
              <a:buNone/>
              <a:tabLst/>
              <a:defRPr/>
            </a:pPr>
            <a:r>
              <a:rPr lang="tr-TR" sz="1400" b="1" dirty="0" smtClean="0"/>
              <a:t>                            </a:t>
            </a:r>
            <a:r>
              <a:rPr lang="tr-TR" sz="1400" b="1" dirty="0" err="1" smtClean="0"/>
              <a:t>doc</a:t>
            </a:r>
            <a:r>
              <a:rPr lang="tr-TR" sz="1400" b="1" dirty="0" smtClean="0"/>
              <a:t>.: IEEE 802.15-15-0057-00-0007</a:t>
            </a:r>
            <a:endParaRPr lang="en-GB" altLang="en-US" sz="1400" dirty="0" smtClean="0">
              <a:solidFill>
                <a:schemeClr val="tx2"/>
              </a:solidFill>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GB"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smtClean="0"/>
              <a:t>January 2015</a:t>
            </a:r>
            <a:endParaRPr lang="en-GB" altLang="en-US" dirty="0"/>
          </a:p>
        </p:txBody>
      </p:sp>
      <p:sp>
        <p:nvSpPr>
          <p:cNvPr id="5" name="Footer Placeholder 2"/>
          <p:cNvSpPr>
            <a:spLocks noGrp="1"/>
          </p:cNvSpPr>
          <p:nvPr>
            <p:ph type="ftr" sz="quarter" idx="11"/>
          </p:nvPr>
        </p:nvSpPr>
        <p:spPr>
          <a:xfrm>
            <a:off x="5486400" y="6475413"/>
            <a:ext cx="3124200" cy="184666"/>
          </a:xfrm>
        </p:spPr>
        <p:txBody>
          <a:bodyPr/>
          <a:lstStyle/>
          <a:p>
            <a:r>
              <a:rPr lang="en-GB" altLang="en-US" smtClean="0"/>
              <a:t>Nikola Serafimovski, pureLiFi</a:t>
            </a:r>
            <a:endParaRPr lang="en-GB" altLang="en-US" dirty="0"/>
          </a:p>
        </p:txBody>
      </p:sp>
      <p:sp>
        <p:nvSpPr>
          <p:cNvPr id="6" name="Slide Number Placeholder 3"/>
          <p:cNvSpPr>
            <a:spLocks noGrp="1"/>
          </p:cNvSpPr>
          <p:nvPr>
            <p:ph type="sldNum" sz="quarter" idx="12"/>
          </p:nvPr>
        </p:nvSpPr>
        <p:spPr>
          <a:xfrm>
            <a:off x="4344988" y="6475413"/>
            <a:ext cx="530225" cy="182562"/>
          </a:xfrm>
        </p:spPr>
        <p:txBody>
          <a:bodyPr/>
          <a:lstStyle/>
          <a:p>
            <a:r>
              <a:rPr lang="en-GB" altLang="en-US"/>
              <a:t>Slide </a:t>
            </a:r>
            <a:fld id="{CFDD6AC5-DC33-4D44-9281-707405832B35}" type="slidenum">
              <a:rPr lang="en-GB" altLang="en-US"/>
              <a:pPr/>
              <a:t>1</a:t>
            </a:fld>
            <a:endParaRPr lang="en-GB" altLang="en-US"/>
          </a:p>
        </p:txBody>
      </p:sp>
      <p:sp>
        <p:nvSpPr>
          <p:cNvPr id="27651" name="Rectangle 3"/>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GB" altLang="en-US" sz="1600" b="1" dirty="0">
              <a:solidFill>
                <a:schemeClr val="tx2"/>
              </a:solidFill>
            </a:endParaRPr>
          </a:p>
          <a:p>
            <a:endParaRPr lang="en-GB" altLang="en-US" sz="1600" dirty="0">
              <a:solidFill>
                <a:schemeClr val="tx2"/>
              </a:solidFill>
            </a:endParaRPr>
          </a:p>
          <a:p>
            <a:r>
              <a:rPr lang="en-GB" altLang="en-US" sz="1600" b="1" dirty="0">
                <a:solidFill>
                  <a:schemeClr val="tx2"/>
                </a:solidFill>
              </a:rPr>
              <a:t>Submission Title:</a:t>
            </a:r>
            <a:r>
              <a:rPr lang="en-GB" altLang="en-US" sz="1600" dirty="0">
                <a:solidFill>
                  <a:schemeClr val="tx2"/>
                </a:solidFill>
              </a:rPr>
              <a:t> </a:t>
            </a:r>
            <a:r>
              <a:rPr lang="en-GB" altLang="en-US" sz="1600" dirty="0" smtClean="0">
                <a:solidFill>
                  <a:schemeClr val="tx2"/>
                </a:solidFill>
              </a:rPr>
              <a:t>Li-Fi definition</a:t>
            </a:r>
            <a:endParaRPr lang="en-GB" altLang="en-US" sz="1600" dirty="0">
              <a:solidFill>
                <a:schemeClr val="tx2"/>
              </a:solidFill>
            </a:endParaRPr>
          </a:p>
          <a:p>
            <a:r>
              <a:rPr lang="en-GB" altLang="en-US" sz="1600" b="1" dirty="0">
                <a:solidFill>
                  <a:schemeClr val="tx2"/>
                </a:solidFill>
              </a:rPr>
              <a:t>Date Submitted: </a:t>
            </a:r>
            <a:r>
              <a:rPr lang="en-GB" altLang="en-US" sz="1600" dirty="0" smtClean="0">
                <a:solidFill>
                  <a:schemeClr val="tx2"/>
                </a:solidFill>
              </a:rPr>
              <a:t>15 </a:t>
            </a:r>
            <a:r>
              <a:rPr lang="en-GB" altLang="en-US" sz="1600" dirty="0" smtClean="0">
                <a:solidFill>
                  <a:schemeClr val="tx2"/>
                </a:solidFill>
              </a:rPr>
              <a:t>January, 2015 	</a:t>
            </a:r>
            <a:endParaRPr lang="en-GB" altLang="en-US" sz="1600" dirty="0">
              <a:solidFill>
                <a:schemeClr val="tx2"/>
              </a:solidFill>
            </a:endParaRPr>
          </a:p>
          <a:p>
            <a:r>
              <a:rPr lang="en-GB" altLang="en-US" sz="1600" b="1" dirty="0">
                <a:solidFill>
                  <a:schemeClr val="tx2"/>
                </a:solidFill>
              </a:rPr>
              <a:t>Source:</a:t>
            </a:r>
            <a:r>
              <a:rPr lang="en-GB" altLang="en-US" sz="1600" dirty="0">
                <a:solidFill>
                  <a:schemeClr val="tx2"/>
                </a:solidFill>
              </a:rPr>
              <a:t> </a:t>
            </a:r>
            <a:r>
              <a:rPr lang="en-GB" altLang="en-US" sz="1600" dirty="0" smtClean="0">
                <a:solidFill>
                  <a:schemeClr val="tx2"/>
                </a:solidFill>
              </a:rPr>
              <a:t>Nikola Serafimovski, </a:t>
            </a:r>
            <a:r>
              <a:rPr lang="en-GB" altLang="en-US" sz="1600" dirty="0" err="1" smtClean="0">
                <a:solidFill>
                  <a:schemeClr val="tx2"/>
                </a:solidFill>
              </a:rPr>
              <a:t>pureLiFi</a:t>
            </a:r>
            <a:endParaRPr lang="en-GB" altLang="en-US" sz="1600" dirty="0">
              <a:solidFill>
                <a:schemeClr val="tx2"/>
              </a:solidFill>
            </a:endParaRPr>
          </a:p>
          <a:p>
            <a:r>
              <a:rPr lang="en-GB" altLang="en-US" sz="1600" dirty="0" smtClean="0">
                <a:solidFill>
                  <a:schemeClr val="tx2"/>
                </a:solidFill>
              </a:rPr>
              <a:t>Address: ETTC, </a:t>
            </a:r>
            <a:r>
              <a:rPr lang="en-GB" altLang="en-US" sz="1600" dirty="0" err="1" smtClean="0">
                <a:solidFill>
                  <a:schemeClr val="tx2"/>
                </a:solidFill>
              </a:rPr>
              <a:t>Alrick</a:t>
            </a:r>
            <a:r>
              <a:rPr lang="en-GB" altLang="en-US" sz="1600" dirty="0" smtClean="0">
                <a:solidFill>
                  <a:schemeClr val="tx2"/>
                </a:solidFill>
              </a:rPr>
              <a:t> Building, Max Born Crescent, EH9 3BF, Edinburgh, UK</a:t>
            </a:r>
          </a:p>
          <a:p>
            <a:r>
              <a:rPr lang="en-GB" altLang="en-US" sz="1600" dirty="0" smtClean="0">
                <a:solidFill>
                  <a:schemeClr val="tx2"/>
                </a:solidFill>
              </a:rPr>
              <a:t>Office: +44 131 472 4704, Mobile: </a:t>
            </a:r>
            <a:r>
              <a:rPr lang="en-GB" sz="1600" dirty="0" smtClean="0"/>
              <a:t>+44 783 526 4871</a:t>
            </a:r>
            <a:r>
              <a:rPr lang="en-GB" altLang="en-US" sz="1600" dirty="0" smtClean="0">
                <a:solidFill>
                  <a:schemeClr val="tx2"/>
                </a:solidFill>
              </a:rPr>
              <a:t>, E-Mail: nikola.serafimovski@purelifi.com	</a:t>
            </a:r>
          </a:p>
          <a:p>
            <a:pPr>
              <a:spcBef>
                <a:spcPts val="600"/>
              </a:spcBef>
              <a:spcAft>
                <a:spcPts val="600"/>
              </a:spcAft>
            </a:pPr>
            <a:r>
              <a:rPr lang="en-GB" altLang="en-US" sz="1600" b="1" dirty="0" smtClean="0">
                <a:solidFill>
                  <a:schemeClr val="tx2"/>
                </a:solidFill>
              </a:rPr>
              <a:t>Re</a:t>
            </a:r>
            <a:r>
              <a:rPr lang="en-GB" altLang="en-US" sz="1600" b="1" dirty="0">
                <a:solidFill>
                  <a:schemeClr val="tx2"/>
                </a:solidFill>
              </a:rPr>
              <a:t>:</a:t>
            </a:r>
            <a:r>
              <a:rPr lang="en-GB" altLang="en-US" sz="1600" dirty="0">
                <a:solidFill>
                  <a:schemeClr val="tx2"/>
                </a:solidFill>
              </a:rPr>
              <a:t> </a:t>
            </a:r>
            <a:endParaRPr lang="en-GB" altLang="en-US" sz="1600" dirty="0" smtClean="0">
              <a:solidFill>
                <a:schemeClr val="tx2"/>
              </a:solidFill>
            </a:endParaRPr>
          </a:p>
          <a:p>
            <a:pPr>
              <a:spcBef>
                <a:spcPts val="600"/>
              </a:spcBef>
              <a:spcAft>
                <a:spcPts val="600"/>
              </a:spcAft>
            </a:pPr>
            <a:r>
              <a:rPr lang="en-GB" altLang="en-US" sz="1600" b="1" dirty="0" smtClean="0">
                <a:solidFill>
                  <a:schemeClr val="tx2"/>
                </a:solidFill>
              </a:rPr>
              <a:t>Abstract</a:t>
            </a:r>
            <a:r>
              <a:rPr lang="en-GB" altLang="en-US" sz="1600" b="1" dirty="0">
                <a:solidFill>
                  <a:schemeClr val="tx2"/>
                </a:solidFill>
              </a:rPr>
              <a:t>:</a:t>
            </a:r>
            <a:r>
              <a:rPr lang="en-GB" altLang="en-US" sz="1600" dirty="0">
                <a:solidFill>
                  <a:schemeClr val="tx2"/>
                </a:solidFill>
              </a:rPr>
              <a:t>	</a:t>
            </a:r>
            <a:r>
              <a:rPr lang="en-GB" altLang="en-US" sz="1600" dirty="0" smtClean="0">
                <a:solidFill>
                  <a:schemeClr val="tx2"/>
                </a:solidFill>
              </a:rPr>
              <a:t>This document summarizes </a:t>
            </a:r>
            <a:r>
              <a:rPr lang="en-GB" altLang="en-US" sz="1600" dirty="0" smtClean="0">
                <a:solidFill>
                  <a:schemeClr val="tx2"/>
                </a:solidFill>
              </a:rPr>
              <a:t>is a proposal for naming the high-rate alternative </a:t>
            </a:r>
            <a:r>
              <a:rPr lang="en-GB" altLang="en-US" sz="1600" dirty="0" smtClean="0">
                <a:solidFill>
                  <a:schemeClr val="tx2"/>
                </a:solidFill>
              </a:rPr>
              <a:t>of Visible Light Communications</a:t>
            </a:r>
            <a:endParaRPr lang="en-GB" altLang="en-US" sz="1600" dirty="0" smtClean="0">
              <a:solidFill>
                <a:schemeClr val="tx2"/>
              </a:solidFill>
            </a:endParaRPr>
          </a:p>
          <a:p>
            <a:pPr>
              <a:spcBef>
                <a:spcPts val="600"/>
              </a:spcBef>
              <a:spcAft>
                <a:spcPts val="600"/>
              </a:spcAft>
            </a:pPr>
            <a:r>
              <a:rPr lang="en-GB" altLang="en-US" sz="1600" b="1" dirty="0" smtClean="0">
                <a:solidFill>
                  <a:schemeClr val="tx2"/>
                </a:solidFill>
              </a:rPr>
              <a:t>Purpose</a:t>
            </a:r>
            <a:r>
              <a:rPr lang="en-GB" altLang="en-US" sz="1600" b="1" dirty="0">
                <a:solidFill>
                  <a:schemeClr val="tx2"/>
                </a:solidFill>
              </a:rPr>
              <a:t>:</a:t>
            </a:r>
            <a:r>
              <a:rPr lang="en-GB" altLang="en-US" sz="1600" dirty="0">
                <a:solidFill>
                  <a:schemeClr val="tx2"/>
                </a:solidFill>
              </a:rPr>
              <a:t>	</a:t>
            </a:r>
            <a:r>
              <a:rPr lang="en-GB" altLang="en-US" sz="1600" dirty="0" smtClean="0">
                <a:solidFill>
                  <a:schemeClr val="tx2"/>
                </a:solidFill>
              </a:rPr>
              <a:t>Naming proposal for high-rate visible light communications</a:t>
            </a:r>
            <a:endParaRPr lang="en-GB" altLang="en-US" sz="1600" dirty="0">
              <a:solidFill>
                <a:schemeClr val="tx2"/>
              </a:solidFill>
            </a:endParaRPr>
          </a:p>
          <a:p>
            <a:r>
              <a:rPr lang="en-GB" altLang="en-US" sz="1600" b="1" dirty="0">
                <a:solidFill>
                  <a:schemeClr val="tx2"/>
                </a:solidFill>
              </a:rPr>
              <a:t>Notice:</a:t>
            </a:r>
            <a:r>
              <a:rPr lang="en-GB"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GB" altLang="en-US" sz="1600" b="1" dirty="0">
                <a:solidFill>
                  <a:schemeClr val="tx2"/>
                </a:solidFill>
              </a:rPr>
              <a:t>Release:</a:t>
            </a:r>
            <a:r>
              <a:rPr lang="en-GB" altLang="en-US" sz="1600" dirty="0">
                <a:solidFill>
                  <a:schemeClr val="tx2"/>
                </a:solidFill>
              </a:rPr>
              <a:t>	The contributor acknowledges and accepts that this contribution becomes the property of IEEE and may be made publicly available by P802.15</a:t>
            </a:r>
            <a:r>
              <a:rPr lang="en-GB" altLang="en-US" sz="1600" dirty="0" smtClean="0">
                <a:solidFill>
                  <a:schemeClr val="tx2"/>
                </a:solidFill>
              </a:rPr>
              <a:t>.</a:t>
            </a:r>
            <a:r>
              <a:rPr lang="tr-TR" sz="1600" b="1" dirty="0"/>
              <a:t> </a:t>
            </a:r>
            <a:r>
              <a:rPr lang="en-GB" altLang="en-US" sz="1600" dirty="0">
                <a:solidFill>
                  <a:schemeClr val="tx2"/>
                </a:solidFill>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smtClean="0"/>
              <a:t>January 2015</a:t>
            </a:r>
            <a:endParaRPr lang="en-GB" altLang="en-US"/>
          </a:p>
        </p:txBody>
      </p:sp>
      <p:sp>
        <p:nvSpPr>
          <p:cNvPr id="3" name="Footer Placeholder 2"/>
          <p:cNvSpPr>
            <a:spLocks noGrp="1"/>
          </p:cNvSpPr>
          <p:nvPr>
            <p:ph type="ftr" sz="quarter" idx="11"/>
          </p:nvPr>
        </p:nvSpPr>
        <p:spPr/>
        <p:txBody>
          <a:bodyPr/>
          <a:lstStyle/>
          <a:p>
            <a:r>
              <a:rPr lang="en-GB" altLang="en-US" smtClean="0"/>
              <a:t>Nikola Serafimovski, pureLiFi</a:t>
            </a:r>
            <a:endParaRPr lang="en-GB" altLang="en-US"/>
          </a:p>
        </p:txBody>
      </p:sp>
      <p:sp>
        <p:nvSpPr>
          <p:cNvPr id="4" name="Slide Number Placeholder 3"/>
          <p:cNvSpPr>
            <a:spLocks noGrp="1"/>
          </p:cNvSpPr>
          <p:nvPr>
            <p:ph type="sldNum" sz="quarter" idx="12"/>
          </p:nvPr>
        </p:nvSpPr>
        <p:spPr/>
        <p:txBody>
          <a:bodyPr/>
          <a:lstStyle/>
          <a:p>
            <a:r>
              <a:rPr lang="en-GB" altLang="en-US" smtClean="0"/>
              <a:t>Slide </a:t>
            </a:r>
            <a:fld id="{2F03CF15-9775-4923-BCFF-1A75B19C3DAF}" type="slidenum">
              <a:rPr lang="en-GB" altLang="en-US" smtClean="0"/>
              <a:pPr/>
              <a:t>2</a:t>
            </a:fld>
            <a:endParaRPr lang="en-GB" altLang="en-US"/>
          </a:p>
        </p:txBody>
      </p:sp>
      <p:sp>
        <p:nvSpPr>
          <p:cNvPr id="5" name="Title 1"/>
          <p:cNvSpPr txBox="1">
            <a:spLocks/>
          </p:cNvSpPr>
          <p:nvPr/>
        </p:nvSpPr>
        <p:spPr>
          <a:xfrm>
            <a:off x="457200" y="900957"/>
            <a:ext cx="8229600" cy="857250"/>
          </a:xfrm>
          <a:prstGeom prst="rect">
            <a:avLst/>
          </a:prstGeom>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GB" kern="0" smtClean="0"/>
              <a:t>Li-Fi</a:t>
            </a:r>
            <a:endParaRPr lang="en-GB" kern="0" dirty="0"/>
          </a:p>
        </p:txBody>
      </p:sp>
      <p:sp>
        <p:nvSpPr>
          <p:cNvPr id="6" name="Content Placeholder 2"/>
          <p:cNvSpPr txBox="1">
            <a:spLocks/>
          </p:cNvSpPr>
          <p:nvPr/>
        </p:nvSpPr>
        <p:spPr>
          <a:xfrm>
            <a:off x="457200" y="2320528"/>
            <a:ext cx="8229600" cy="3394472"/>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GB" sz="2600" kern="0" dirty="0" smtClean="0"/>
              <a:t>High speed</a:t>
            </a:r>
          </a:p>
          <a:p>
            <a:r>
              <a:rPr lang="en-GB" sz="2600" kern="0" dirty="0" smtClean="0"/>
              <a:t>Bidirectional</a:t>
            </a:r>
          </a:p>
          <a:p>
            <a:r>
              <a:rPr lang="en-GB" sz="2600" kern="0" dirty="0" smtClean="0"/>
              <a:t>Multiple Access</a:t>
            </a:r>
          </a:p>
          <a:p>
            <a:r>
              <a:rPr lang="en-GB" sz="2600" kern="0" dirty="0" smtClean="0"/>
              <a:t>Handover capable</a:t>
            </a:r>
            <a:endParaRPr lang="en-GB" sz="2600" kern="0" dirty="0"/>
          </a:p>
        </p:txBody>
      </p:sp>
      <p:pic>
        <p:nvPicPr>
          <p:cNvPr id="7" name="Picture 6"/>
          <p:cNvPicPr>
            <a:picLocks noChangeAspect="1"/>
          </p:cNvPicPr>
          <p:nvPr/>
        </p:nvPicPr>
        <p:blipFill>
          <a:blip r:embed="rId2"/>
          <a:stretch>
            <a:fillRect/>
          </a:stretch>
        </p:blipFill>
        <p:spPr>
          <a:xfrm>
            <a:off x="3707904" y="2042592"/>
            <a:ext cx="5073988" cy="2593154"/>
          </a:xfrm>
          <a:prstGeom prst="rect">
            <a:avLst/>
          </a:prstGeom>
        </p:spPr>
      </p:pic>
    </p:spTree>
    <p:extLst>
      <p:ext uri="{BB962C8B-B14F-4D97-AF65-F5344CB8AC3E}">
        <p14:creationId xmlns:p14="http://schemas.microsoft.com/office/powerpoint/2010/main" val="2298841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smtClean="0"/>
              <a:t>January 2015</a:t>
            </a:r>
            <a:endParaRPr lang="en-GB" altLang="en-US" dirty="0"/>
          </a:p>
        </p:txBody>
      </p:sp>
      <p:sp>
        <p:nvSpPr>
          <p:cNvPr id="5" name="Footer Placeholder 4"/>
          <p:cNvSpPr>
            <a:spLocks noGrp="1"/>
          </p:cNvSpPr>
          <p:nvPr>
            <p:ph type="ftr" sz="quarter" idx="11"/>
          </p:nvPr>
        </p:nvSpPr>
        <p:spPr>
          <a:xfrm>
            <a:off x="5486400" y="6475413"/>
            <a:ext cx="3124200" cy="184666"/>
          </a:xfrm>
        </p:spPr>
        <p:txBody>
          <a:bodyPr/>
          <a:lstStyle/>
          <a:p>
            <a:r>
              <a:rPr lang="en-GB" altLang="en-US" smtClean="0"/>
              <a:t>Nikola Serafimovski, pureLiFi</a:t>
            </a:r>
            <a:endParaRPr lang="en-GB" altLang="en-US" dirty="0"/>
          </a:p>
        </p:txBody>
      </p:sp>
      <p:sp>
        <p:nvSpPr>
          <p:cNvPr id="6" name="Slide Number Placeholder 5"/>
          <p:cNvSpPr>
            <a:spLocks noGrp="1"/>
          </p:cNvSpPr>
          <p:nvPr>
            <p:ph type="sldNum" sz="quarter" idx="12"/>
          </p:nvPr>
        </p:nvSpPr>
        <p:spPr/>
        <p:txBody>
          <a:bodyPr/>
          <a:lstStyle/>
          <a:p>
            <a:r>
              <a:rPr lang="en-GB" altLang="en-US"/>
              <a:t>Slide </a:t>
            </a:r>
            <a:fld id="{68F34BEF-6D4B-4920-B9FF-96BD9BB2CBE9}" type="slidenum">
              <a:rPr lang="en-GB" altLang="en-US"/>
              <a:pPr/>
              <a:t>3</a:t>
            </a:fld>
            <a:endParaRPr lang="en-GB" altLang="en-US"/>
          </a:p>
        </p:txBody>
      </p:sp>
      <p:sp>
        <p:nvSpPr>
          <p:cNvPr id="15" name="Title 1"/>
          <p:cNvSpPr txBox="1">
            <a:spLocks/>
          </p:cNvSpPr>
          <p:nvPr/>
        </p:nvSpPr>
        <p:spPr bwMode="auto">
          <a:xfrm>
            <a:off x="457200" y="960390"/>
            <a:ext cx="82296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gn="l"/>
            <a:r>
              <a:rPr lang="en-GB" kern="0" smtClean="0"/>
              <a:t>Completive Advantages</a:t>
            </a:r>
            <a:endParaRPr lang="en-GB" kern="0" dirty="0"/>
          </a:p>
        </p:txBody>
      </p:sp>
      <p:sp>
        <p:nvSpPr>
          <p:cNvPr id="16" name="Content Placeholder 2"/>
          <p:cNvSpPr txBox="1">
            <a:spLocks/>
          </p:cNvSpPr>
          <p:nvPr/>
        </p:nvSpPr>
        <p:spPr bwMode="auto">
          <a:xfrm>
            <a:off x="457200" y="1954561"/>
            <a:ext cx="8229600" cy="35318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rmAutofit fontScale="77500" lnSpcReduction="20000"/>
          </a:bodyPr>
          <a:lstStyle>
            <a:lvl1pPr marL="0" indent="0" algn="ctr" rtl="0" eaLnBrk="1" fontAlgn="base" hangingPunct="1">
              <a:spcBef>
                <a:spcPct val="20000"/>
              </a:spcBef>
              <a:spcAft>
                <a:spcPct val="0"/>
              </a:spcAft>
              <a:buNone/>
              <a:defRPr sz="3200">
                <a:solidFill>
                  <a:schemeClr val="tx1"/>
                </a:solidFill>
                <a:latin typeface="+mn-lt"/>
                <a:ea typeface="+mn-ea"/>
                <a:cs typeface="+mn-cs"/>
              </a:defRPr>
            </a:lvl1pPr>
            <a:lvl2pPr marL="457200" indent="0" algn="ctr" rtl="0" eaLnBrk="1" fontAlgn="base" hangingPunct="1">
              <a:spcBef>
                <a:spcPct val="20000"/>
              </a:spcBef>
              <a:spcAft>
                <a:spcPct val="0"/>
              </a:spcAft>
              <a:buNone/>
              <a:defRPr sz="2800">
                <a:solidFill>
                  <a:schemeClr val="tx1"/>
                </a:solidFill>
                <a:latin typeface="+mn-lt"/>
              </a:defRPr>
            </a:lvl2pPr>
            <a:lvl3pPr marL="914400" indent="0" algn="ctr" rtl="0" eaLnBrk="1" fontAlgn="base" hangingPunct="1">
              <a:spcBef>
                <a:spcPct val="20000"/>
              </a:spcBef>
              <a:spcAft>
                <a:spcPct val="0"/>
              </a:spcAft>
              <a:buNone/>
              <a:defRPr sz="2400">
                <a:solidFill>
                  <a:schemeClr val="tx1"/>
                </a:solidFill>
                <a:latin typeface="+mn-lt"/>
              </a:defRPr>
            </a:lvl3pPr>
            <a:lvl4pPr marL="1371600" indent="0" algn="ctr" rtl="0" eaLnBrk="1" fontAlgn="base" hangingPunct="1">
              <a:spcBef>
                <a:spcPct val="20000"/>
              </a:spcBef>
              <a:spcAft>
                <a:spcPct val="0"/>
              </a:spcAft>
              <a:buNone/>
              <a:defRPr sz="2000">
                <a:solidFill>
                  <a:schemeClr val="tx1"/>
                </a:solidFill>
                <a:latin typeface="+mn-lt"/>
              </a:defRPr>
            </a:lvl4pPr>
            <a:lvl5pPr marL="1828800" indent="0" algn="ctr" rtl="0" eaLnBrk="1" fontAlgn="base" hangingPunct="1">
              <a:spcBef>
                <a:spcPct val="20000"/>
              </a:spcBef>
              <a:spcAft>
                <a:spcPct val="0"/>
              </a:spcAft>
              <a:buNone/>
              <a:defRPr sz="2000">
                <a:solidFill>
                  <a:schemeClr val="tx1"/>
                </a:solidFill>
                <a:latin typeface="+mn-lt"/>
              </a:defRPr>
            </a:lvl5pPr>
            <a:lvl6pPr marL="2286000" indent="0" algn="ctr" rtl="0" eaLnBrk="1" fontAlgn="base" hangingPunct="1">
              <a:spcBef>
                <a:spcPct val="20000"/>
              </a:spcBef>
              <a:spcAft>
                <a:spcPct val="0"/>
              </a:spcAft>
              <a:buNone/>
              <a:defRPr sz="2000">
                <a:solidFill>
                  <a:schemeClr val="tx1"/>
                </a:solidFill>
                <a:latin typeface="+mn-lt"/>
              </a:defRPr>
            </a:lvl6pPr>
            <a:lvl7pPr marL="2743200" indent="0" algn="ctr" rtl="0" eaLnBrk="1" fontAlgn="base" hangingPunct="1">
              <a:spcBef>
                <a:spcPct val="20000"/>
              </a:spcBef>
              <a:spcAft>
                <a:spcPct val="0"/>
              </a:spcAft>
              <a:buNone/>
              <a:defRPr sz="2000">
                <a:solidFill>
                  <a:schemeClr val="tx1"/>
                </a:solidFill>
                <a:latin typeface="+mn-lt"/>
              </a:defRPr>
            </a:lvl7pPr>
            <a:lvl8pPr marL="3200400" indent="0" algn="ctr" rtl="0" eaLnBrk="1" fontAlgn="base" hangingPunct="1">
              <a:spcBef>
                <a:spcPct val="20000"/>
              </a:spcBef>
              <a:spcAft>
                <a:spcPct val="0"/>
              </a:spcAft>
              <a:buNone/>
              <a:defRPr sz="2000">
                <a:solidFill>
                  <a:schemeClr val="tx1"/>
                </a:solidFill>
                <a:latin typeface="+mn-lt"/>
              </a:defRPr>
            </a:lvl8pPr>
            <a:lvl9pPr marL="3657600" indent="0" algn="ctr" rtl="0" eaLnBrk="1" fontAlgn="base" hangingPunct="1">
              <a:spcBef>
                <a:spcPct val="20000"/>
              </a:spcBef>
              <a:spcAft>
                <a:spcPct val="0"/>
              </a:spcAft>
              <a:buNone/>
              <a:defRPr sz="2000">
                <a:solidFill>
                  <a:schemeClr val="tx1"/>
                </a:solidFill>
                <a:latin typeface="+mn-lt"/>
              </a:defRPr>
            </a:lvl9pPr>
          </a:lstStyle>
          <a:p>
            <a:pPr marL="457200" indent="-457200" algn="l">
              <a:buFont typeface="Arial" panose="020B0604020202020204" pitchFamily="34" charset="0"/>
              <a:buChar char="•"/>
            </a:pPr>
            <a:r>
              <a:rPr lang="en-GB" kern="0" dirty="0" smtClean="0"/>
              <a:t>Security</a:t>
            </a:r>
          </a:p>
          <a:p>
            <a:pPr lvl="1" algn="l"/>
            <a:r>
              <a:rPr lang="en-GB" kern="0" dirty="0" smtClean="0"/>
              <a:t>	If no photon escape, no external network intrusion</a:t>
            </a:r>
          </a:p>
          <a:p>
            <a:pPr marL="457200" indent="-457200" algn="l">
              <a:buFont typeface="Arial" panose="020B0604020202020204" pitchFamily="34" charset="0"/>
              <a:buChar char="•"/>
            </a:pPr>
            <a:r>
              <a:rPr lang="en-GB" kern="0" dirty="0" smtClean="0"/>
              <a:t>Localization</a:t>
            </a:r>
          </a:p>
          <a:p>
            <a:pPr lvl="1" algn="l"/>
            <a:r>
              <a:rPr lang="en-GB" kern="0" dirty="0" smtClean="0"/>
              <a:t>	Strictly defined illumination area, sharp SINR cut-off, 	enables </a:t>
            </a:r>
            <a:r>
              <a:rPr lang="en-GB" kern="0" dirty="0" err="1" smtClean="0"/>
              <a:t>geofencing</a:t>
            </a:r>
            <a:r>
              <a:rPr lang="en-GB" kern="0" dirty="0" smtClean="0"/>
              <a:t> and asset tracking</a:t>
            </a:r>
          </a:p>
          <a:p>
            <a:pPr marL="457200" indent="-457200" algn="l">
              <a:buFont typeface="Arial" panose="020B0604020202020204" pitchFamily="34" charset="0"/>
              <a:buChar char="•"/>
            </a:pPr>
            <a:r>
              <a:rPr lang="en-GB" kern="0" dirty="0" smtClean="0"/>
              <a:t>Safety</a:t>
            </a:r>
          </a:p>
          <a:p>
            <a:pPr lvl="1" algn="l"/>
            <a:r>
              <a:rPr lang="en-GB" kern="0" dirty="0" smtClean="0"/>
              <a:t>	No RF radiation resulting in no health or EMI concerns</a:t>
            </a:r>
          </a:p>
          <a:p>
            <a:pPr marL="457200" indent="-457200" algn="l">
              <a:buFont typeface="Arial" panose="020B0604020202020204" pitchFamily="34" charset="0"/>
              <a:buChar char="•"/>
            </a:pPr>
            <a:r>
              <a:rPr lang="en-GB" kern="0" dirty="0" smtClean="0"/>
              <a:t>Data Density</a:t>
            </a:r>
          </a:p>
          <a:p>
            <a:pPr lvl="1" algn="l"/>
            <a:r>
              <a:rPr lang="en-GB" kern="0" dirty="0" smtClean="0"/>
              <a:t>	Smaller Li-Fi cells allow significantly greater spatial reuse 	of bandwidth</a:t>
            </a:r>
          </a:p>
          <a:p>
            <a:pPr lvl="1" algn="l"/>
            <a:endParaRPr lang="en-GB" kern="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263</TotalTime>
  <Words>85</Words>
  <Application>Microsoft Office PowerPoint</Application>
  <PresentationFormat>On-screen Show (4:3)</PresentationFormat>
  <Paragraphs>41</Paragraphs>
  <Slides>3</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Times New Roman</vt:lpstr>
      <vt:lpstr>IEEE-P802_15</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Hewlett-Packard Company</dc:creator>
  <dc:description>&lt;doc#&gt;</dc:description>
  <cp:lastModifiedBy>Nikola Serafimovski</cp:lastModifiedBy>
  <cp:revision>29</cp:revision>
  <cp:lastPrinted>1998-02-10T13:28:06Z</cp:lastPrinted>
  <dcterms:created xsi:type="dcterms:W3CDTF">2015-01-07T12:47:05Z</dcterms:created>
  <dcterms:modified xsi:type="dcterms:W3CDTF">2015-01-15T13:25:36Z</dcterms:modified>
</cp:coreProperties>
</file>