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74" r:id="rId2"/>
    <p:sldId id="334" r:id="rId3"/>
    <p:sldId id="363" r:id="rId4"/>
    <p:sldId id="379" r:id="rId5"/>
    <p:sldId id="378" r:id="rId6"/>
    <p:sldId id="380" r:id="rId7"/>
    <p:sldId id="381" r:id="rId8"/>
    <p:sldId id="382" r:id="rId9"/>
    <p:sldId id="383" r:id="rId10"/>
    <p:sldId id="384" r:id="rId11"/>
    <p:sldId id="377"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p:scale>
          <a:sx n="50" d="100"/>
          <a:sy n="50" d="100"/>
        </p:scale>
        <p:origin x="-2100" y="-44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15-14-0634-00-0008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[Frequency channel selection]</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4</a:t>
            </a:r>
            <a:r>
              <a:rPr lang="en-US" altLang="ja-JP" sz="1600" dirty="0" smtClean="0">
                <a:ea typeface="ＭＳ Ｐゴシック" charset="-128"/>
              </a:rPr>
              <a:t>,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smtClean="0">
                <a:latin typeface="Lao UI" pitchFamily="34" charset="0"/>
              </a:rPr>
              <a:t>Frequency channel selection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Suggested FCS - </a:t>
            </a:r>
            <a:r>
              <a:rPr lang="en-US" altLang="ko-KR" dirty="0" smtClean="0">
                <a:solidFill>
                  <a:srgbClr val="FF0000"/>
                </a:solidFill>
                <a:latin typeface="+mn-ea"/>
              </a:rPr>
              <a:t>Discussion</a:t>
            </a:r>
            <a:endParaRPr lang="ko-KR" altLang="en-US" dirty="0">
              <a:latin typeface="+mn-ea"/>
              <a:ea typeface="+mn-ea"/>
            </a:endParaRPr>
          </a:p>
        </p:txBody>
      </p:sp>
      <p:sp>
        <p:nvSpPr>
          <p:cNvPr id="8" name="내용 개체 틀 2"/>
          <p:cNvSpPr>
            <a:spLocks noGrp="1"/>
          </p:cNvSpPr>
          <p:nvPr>
            <p:ph idx="1"/>
          </p:nvPr>
        </p:nvSpPr>
        <p:spPr>
          <a:xfrm>
            <a:off x="755576" y="1916833"/>
            <a:ext cx="7848872" cy="3600399"/>
          </a:xfrm>
        </p:spPr>
        <p:txBody>
          <a:bodyPr/>
          <a:lstStyle/>
          <a:p>
            <a:pPr marL="347663" lvl="2" indent="-342900" algn="just">
              <a:spcBef>
                <a:spcPts val="1200"/>
              </a:spcBef>
              <a:buFont typeface="Arial" panose="020B0604020202020204" pitchFamily="34" charset="0"/>
              <a:buChar char="•"/>
            </a:pPr>
            <a:r>
              <a:rPr lang="en-US" altLang="ja-JP" sz="2200" dirty="0" smtClean="0"/>
              <a:t>When contention based FCS is applied in communication procedure</a:t>
            </a:r>
            <a:r>
              <a:rPr lang="en-US" altLang="ja-JP" sz="2200" dirty="0"/>
              <a:t>, the information of selected frequency channel must be shared among </a:t>
            </a:r>
            <a:r>
              <a:rPr lang="en-US" altLang="ja-JP" sz="2200" dirty="0" smtClean="0"/>
              <a:t>all joined PDs.</a:t>
            </a:r>
            <a:endParaRPr lang="en-US" altLang="ja-JP" sz="2200" dirty="0"/>
          </a:p>
          <a:p>
            <a:pPr marL="347663" lvl="2" indent="-342900" algn="just">
              <a:spcBef>
                <a:spcPts val="1200"/>
              </a:spcBef>
              <a:buFont typeface="Arial" panose="020B0604020202020204" pitchFamily="34" charset="0"/>
              <a:buChar char="•"/>
            </a:pPr>
            <a:r>
              <a:rPr lang="en-US" altLang="ja-JP" sz="2200" dirty="0" smtClean="0"/>
              <a:t>Channel hopping must be enabled for coexistence purpose.</a:t>
            </a:r>
          </a:p>
          <a:p>
            <a:pPr marL="347663" lvl="2" indent="-342900" algn="just">
              <a:spcBef>
                <a:spcPts val="1200"/>
              </a:spcBef>
              <a:buFont typeface="Arial" panose="020B0604020202020204" pitchFamily="34" charset="0"/>
              <a:buChar char="•"/>
            </a:pPr>
            <a:r>
              <a:rPr lang="en-US" altLang="ja-JP" sz="2200" dirty="0" smtClean="0"/>
              <a:t>Communication procedure should avoid using the </a:t>
            </a:r>
            <a:r>
              <a:rPr lang="en-US" altLang="ja-JP" sz="2200" dirty="0">
                <a:solidFill>
                  <a:srgbClr val="FF0000"/>
                </a:solidFill>
              </a:rPr>
              <a:t>starting channel</a:t>
            </a:r>
            <a:r>
              <a:rPr lang="en-US" altLang="ja-JP" sz="2200" dirty="0" smtClean="0"/>
              <a:t> as </a:t>
            </a:r>
            <a:r>
              <a:rPr lang="en-US" altLang="ja-JP" sz="2200" dirty="0" err="1" smtClean="0"/>
              <a:t>maximumly</a:t>
            </a:r>
            <a:r>
              <a:rPr lang="en-US" altLang="ja-JP" sz="2200" dirty="0" smtClean="0"/>
              <a:t> as possible.</a:t>
            </a:r>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540328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t>Summary</a:t>
            </a:r>
            <a:endParaRPr lang="ko-KR" altLang="en-US" dirty="0"/>
          </a:p>
        </p:txBody>
      </p:sp>
      <p:sp>
        <p:nvSpPr>
          <p:cNvPr id="8" name="내용 개체 틀 2"/>
          <p:cNvSpPr>
            <a:spLocks noGrp="1"/>
          </p:cNvSpPr>
          <p:nvPr>
            <p:ph idx="1"/>
          </p:nvPr>
        </p:nvSpPr>
        <p:spPr>
          <a:xfrm>
            <a:off x="1408112" y="2060848"/>
            <a:ext cx="6692280" cy="3168352"/>
          </a:xfrm>
        </p:spPr>
        <p:txBody>
          <a:bodyPr/>
          <a:lstStyle/>
          <a:p>
            <a:r>
              <a:rPr lang="en-GB" sz="3600" dirty="0" smtClean="0">
                <a:latin typeface="+mn-ea"/>
              </a:rPr>
              <a:t>Background information.</a:t>
            </a:r>
          </a:p>
          <a:p>
            <a:r>
              <a:rPr lang="en-GB" sz="3600" dirty="0" smtClean="0">
                <a:latin typeface="+mn-ea"/>
              </a:rPr>
              <a:t>General description</a:t>
            </a:r>
          </a:p>
          <a:p>
            <a:r>
              <a:rPr lang="en-GB" sz="3600" dirty="0" smtClean="0">
                <a:latin typeface="+mn-ea"/>
              </a:rPr>
              <a:t>Suggested text</a:t>
            </a:r>
          </a:p>
          <a:p>
            <a:r>
              <a:rPr lang="en-GB" sz="3600" dirty="0" smtClean="0">
                <a:latin typeface="+mn-ea"/>
              </a:rPr>
              <a:t>Some discussions</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698727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b="1" dirty="0" smtClean="0">
                <a:latin typeface="+mn-ea"/>
                <a:ea typeface="+mn-ea"/>
                <a:cs typeface="Lao UI" pitchFamily="34" charset="0"/>
              </a:rPr>
              <a:t>Frequency Channel Selection (FCS)</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November 4</a:t>
            </a:r>
            <a:r>
              <a:rPr lang="en-US" altLang="ko-KR" dirty="0" smtClean="0">
                <a:cs typeface="Times New Roman" pitchFamily="18" charset="0"/>
              </a:rPr>
              <a:t>, </a:t>
            </a:r>
            <a:r>
              <a:rPr lang="en-US" altLang="ko-KR" dirty="0" smtClean="0">
                <a:cs typeface="Times New Roman" pitchFamily="18" charset="0"/>
              </a:rPr>
              <a:t>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9144000" cy="1066800"/>
          </a:xfrm>
        </p:spPr>
        <p:txBody>
          <a:bodyPr/>
          <a:lstStyle/>
          <a:p>
            <a:r>
              <a:rPr lang="en-US" altLang="ko-KR" dirty="0" smtClean="0">
                <a:latin typeface="+mn-ea"/>
                <a:ea typeface="+mn-ea"/>
              </a:rPr>
              <a:t>Frequency Band and Channels</a:t>
            </a:r>
            <a:endParaRPr lang="ko-KR" altLang="en-US" dirty="0">
              <a:latin typeface="+mn-ea"/>
              <a:ea typeface="+mn-ea"/>
            </a:endParaRPr>
          </a:p>
        </p:txBody>
      </p:sp>
      <p:sp>
        <p:nvSpPr>
          <p:cNvPr id="8" name="내용 개체 틀 2"/>
          <p:cNvSpPr>
            <a:spLocks noGrp="1"/>
          </p:cNvSpPr>
          <p:nvPr>
            <p:ph idx="1"/>
          </p:nvPr>
        </p:nvSpPr>
        <p:spPr>
          <a:xfrm>
            <a:off x="688032" y="1988840"/>
            <a:ext cx="7628384" cy="4032448"/>
          </a:xfrm>
        </p:spPr>
        <p:txBody>
          <a:bodyPr/>
          <a:lstStyle/>
          <a:p>
            <a:pPr marL="347663" lvl="1" indent="-342900" algn="just">
              <a:spcBef>
                <a:spcPts val="1200"/>
              </a:spcBef>
              <a:buFont typeface="Wingdings" panose="05000000000000000000" pitchFamily="2" charset="2"/>
              <a:buChar char="l"/>
            </a:pPr>
            <a:r>
              <a:rPr lang="en-US" altLang="ja-JP" sz="2400" dirty="0" smtClean="0"/>
              <a:t>TG8 deals with several frequency bands including sub-GHz (900MHz), ISM band (2.4GHz and 5GHz), and UWB band (3.1-10.6GHz).</a:t>
            </a:r>
          </a:p>
          <a:p>
            <a:pPr marL="347663" lvl="1" indent="-342900" algn="just">
              <a:spcBef>
                <a:spcPts val="1200"/>
              </a:spcBef>
              <a:buFont typeface="Wingdings" panose="05000000000000000000" pitchFamily="2" charset="2"/>
              <a:buChar char="l"/>
            </a:pPr>
            <a:r>
              <a:rPr lang="en-US" altLang="ja-JP" sz="2400" dirty="0" smtClean="0"/>
              <a:t>Each of these frequency band provides a number of frequency channels, the number and bandwidth of which are to be specified.</a:t>
            </a:r>
          </a:p>
          <a:p>
            <a:pPr marL="347663" lvl="1" indent="-342900" algn="just">
              <a:spcBef>
                <a:spcPts val="1200"/>
              </a:spcBef>
              <a:buFont typeface="Wingdings" panose="05000000000000000000" pitchFamily="2" charset="2"/>
              <a:buChar char="l"/>
            </a:pPr>
            <a:r>
              <a:rPr lang="en-US" altLang="ja-JP" sz="2400" dirty="0" smtClean="0"/>
              <a:t>When specify frequency channels, requirements of local regulations must be taken into consideration.</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6808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7" name="제목 1"/>
          <p:cNvSpPr>
            <a:spLocks noGrp="1"/>
          </p:cNvSpPr>
          <p:nvPr>
            <p:ph type="title"/>
          </p:nvPr>
        </p:nvSpPr>
        <p:spPr>
          <a:xfrm>
            <a:off x="0" y="685800"/>
            <a:ext cx="9144000" cy="1066800"/>
          </a:xfrm>
        </p:spPr>
        <p:txBody>
          <a:bodyPr/>
          <a:lstStyle/>
          <a:p>
            <a:r>
              <a:rPr lang="en-US" altLang="ko-KR" dirty="0" smtClean="0">
                <a:latin typeface="+mn-ea"/>
                <a:ea typeface="+mn-ea"/>
              </a:rPr>
              <a:t>Unit Channel and Bundle of Unit Channels</a:t>
            </a:r>
            <a:endParaRPr lang="ko-KR" altLang="en-US" dirty="0">
              <a:latin typeface="+mn-ea"/>
              <a:ea typeface="+mn-ea"/>
            </a:endParaRPr>
          </a:p>
        </p:txBody>
      </p:sp>
      <p:sp>
        <p:nvSpPr>
          <p:cNvPr id="8" name="내용 개체 틀 2"/>
          <p:cNvSpPr>
            <a:spLocks noGrp="1"/>
          </p:cNvSpPr>
          <p:nvPr>
            <p:ph idx="1"/>
          </p:nvPr>
        </p:nvSpPr>
        <p:spPr>
          <a:xfrm>
            <a:off x="755576" y="2060848"/>
            <a:ext cx="7628384" cy="4032448"/>
          </a:xfrm>
        </p:spPr>
        <p:txBody>
          <a:bodyPr/>
          <a:lstStyle/>
          <a:p>
            <a:pPr marL="347663" lvl="1" indent="-342900" algn="just">
              <a:spcBef>
                <a:spcPts val="1200"/>
              </a:spcBef>
              <a:buFont typeface="Wingdings" panose="05000000000000000000" pitchFamily="2" charset="2"/>
              <a:buChar char="l"/>
            </a:pPr>
            <a:r>
              <a:rPr lang="en-US" altLang="ja-JP" sz="2400" dirty="0" smtClean="0"/>
              <a:t>In most regulations, a unit channel is defined while simultaneous occupancy of several unit channels is allowed.</a:t>
            </a:r>
          </a:p>
          <a:p>
            <a:pPr marL="347663" lvl="1" indent="-342900" algn="just">
              <a:spcBef>
                <a:spcPts val="1200"/>
              </a:spcBef>
              <a:buFont typeface="Wingdings" panose="05000000000000000000" pitchFamily="2" charset="2"/>
              <a:buChar char="l"/>
            </a:pPr>
            <a:r>
              <a:rPr lang="en-US" altLang="ja-JP" sz="2400" dirty="0" smtClean="0"/>
              <a:t>If it is not specified, a channel could be either a unit channel or a bundle of unit channels.</a:t>
            </a:r>
          </a:p>
          <a:p>
            <a:pPr marL="347663" lvl="1" indent="-342900" algn="just">
              <a:spcBef>
                <a:spcPts val="1200"/>
              </a:spcBef>
              <a:buFont typeface="Wingdings" panose="05000000000000000000" pitchFamily="2" charset="2"/>
              <a:buChar char="l"/>
            </a:pPr>
            <a:r>
              <a:rPr lang="en-US" altLang="ja-JP" sz="2400" dirty="0" smtClean="0"/>
              <a:t>As a result, a list of available channel candidates for each frequency band can be decided. The list is provisioned to all PDs.</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2507878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Needs For FCS</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347663" lvl="1" indent="-342900" algn="just">
              <a:spcBef>
                <a:spcPts val="1200"/>
              </a:spcBef>
              <a:buFont typeface="Wingdings" panose="05000000000000000000" pitchFamily="2" charset="2"/>
              <a:buChar char="l"/>
            </a:pPr>
            <a:r>
              <a:rPr lang="en-US" altLang="ja-JP" sz="2400" dirty="0" smtClean="0"/>
              <a:t>At the beginning of each of the following procedures</a:t>
            </a:r>
          </a:p>
          <a:p>
            <a:pPr marL="690563" lvl="2" indent="-342900" algn="just">
              <a:spcBef>
                <a:spcPts val="1200"/>
              </a:spcBef>
              <a:buFontTx/>
              <a:buChar char="―"/>
            </a:pPr>
            <a:r>
              <a:rPr lang="en-US" altLang="ja-JP" sz="2200" dirty="0" smtClean="0"/>
              <a:t>Discovery</a:t>
            </a:r>
          </a:p>
          <a:p>
            <a:pPr marL="690563" lvl="2" indent="-342900" algn="just">
              <a:spcBef>
                <a:spcPts val="1200"/>
              </a:spcBef>
              <a:buFontTx/>
              <a:buChar char="―"/>
            </a:pPr>
            <a:r>
              <a:rPr lang="en-US" altLang="ja-JP" sz="2200" dirty="0" smtClean="0"/>
              <a:t>Peering</a:t>
            </a:r>
          </a:p>
          <a:p>
            <a:pPr marL="690563" lvl="2" indent="-342900" algn="just">
              <a:spcBef>
                <a:spcPts val="1200"/>
              </a:spcBef>
              <a:buFontTx/>
              <a:buChar char="―"/>
            </a:pPr>
            <a:r>
              <a:rPr lang="en-US" altLang="ja-JP" sz="2200" dirty="0" smtClean="0"/>
              <a:t>Communication</a:t>
            </a:r>
          </a:p>
          <a:p>
            <a:pPr marL="4763" lvl="1" indent="0" algn="just">
              <a:spcBef>
                <a:spcPts val="1200"/>
              </a:spcBef>
              <a:buNone/>
            </a:pPr>
            <a:r>
              <a:rPr lang="en-US" altLang="ja-JP" sz="2400" dirty="0" smtClean="0"/>
              <a:t>PDs need to select a channel (a unit channel or a bundle of  unit channels) for operation.</a:t>
            </a:r>
          </a:p>
          <a:p>
            <a:pPr marL="347663" lvl="1" indent="-342900" algn="just">
              <a:spcBef>
                <a:spcPts val="1200"/>
              </a:spcBef>
              <a:buFont typeface="Wingdings" panose="05000000000000000000" pitchFamily="2" charset="2"/>
              <a:buChar char="l"/>
            </a:pPr>
            <a:r>
              <a:rPr lang="en-US" altLang="ja-JP" sz="2400" dirty="0" smtClean="0"/>
              <a:t>The above three procedures may or may not select the same channel for operation.</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2492659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What To Do With FCS</a:t>
            </a:r>
            <a:endParaRPr lang="ko-KR" altLang="en-US" dirty="0">
              <a:latin typeface="+mn-ea"/>
              <a:ea typeface="+mn-ea"/>
            </a:endParaRPr>
          </a:p>
        </p:txBody>
      </p:sp>
      <p:sp>
        <p:nvSpPr>
          <p:cNvPr id="8" name="내용 개체 틀 2"/>
          <p:cNvSpPr>
            <a:spLocks noGrp="1"/>
          </p:cNvSpPr>
          <p:nvPr>
            <p:ph idx="1"/>
          </p:nvPr>
        </p:nvSpPr>
        <p:spPr>
          <a:xfrm>
            <a:off x="755576" y="1700808"/>
            <a:ext cx="7848872" cy="4680519"/>
          </a:xfrm>
        </p:spPr>
        <p:txBody>
          <a:bodyPr/>
          <a:lstStyle/>
          <a:p>
            <a:pPr marL="347663" lvl="1" indent="-342900" algn="just">
              <a:spcBef>
                <a:spcPts val="1200"/>
              </a:spcBef>
              <a:buFont typeface="Wingdings" panose="05000000000000000000" pitchFamily="2" charset="2"/>
              <a:buChar char="l"/>
            </a:pPr>
            <a:r>
              <a:rPr lang="en-US" altLang="ja-JP" sz="2200" dirty="0" smtClean="0"/>
              <a:t>Using pre-assigned channel when installing the system</a:t>
            </a:r>
          </a:p>
          <a:p>
            <a:pPr marL="690563" lvl="2" indent="-342900" algn="just">
              <a:spcBef>
                <a:spcPts val="1200"/>
              </a:spcBef>
              <a:buFontTx/>
              <a:buChar char="‒"/>
            </a:pPr>
            <a:r>
              <a:rPr lang="en-US" altLang="ja-JP" sz="2200" dirty="0" smtClean="0"/>
              <a:t>Regulation limitations</a:t>
            </a:r>
          </a:p>
          <a:p>
            <a:pPr marL="690563" lvl="2" indent="-342900" algn="just">
              <a:spcBef>
                <a:spcPts val="1200"/>
              </a:spcBef>
              <a:buFontTx/>
              <a:buChar char="‒"/>
            </a:pPr>
            <a:r>
              <a:rPr lang="en-US" altLang="ja-JP" sz="2200" dirty="0" smtClean="0"/>
              <a:t>Relatively stable </a:t>
            </a:r>
            <a:r>
              <a:rPr lang="en-US" altLang="ja-JP" sz="2200" dirty="0"/>
              <a:t>n</a:t>
            </a:r>
            <a:r>
              <a:rPr lang="en-US" altLang="ja-JP" sz="2200" dirty="0" smtClean="0"/>
              <a:t>etwork</a:t>
            </a:r>
          </a:p>
          <a:p>
            <a:pPr marL="347663" lvl="1" indent="-342900" algn="just">
              <a:spcBef>
                <a:spcPts val="1200"/>
              </a:spcBef>
              <a:buFont typeface="Wingdings" panose="05000000000000000000" pitchFamily="2" charset="2"/>
              <a:buChar char="l"/>
            </a:pPr>
            <a:r>
              <a:rPr lang="en-US" altLang="ja-JP" sz="2400" dirty="0"/>
              <a:t>C</a:t>
            </a:r>
            <a:r>
              <a:rPr lang="en-US" altLang="ja-JP" sz="2400" dirty="0" smtClean="0"/>
              <a:t>ontention based channel selection with channel scanning</a:t>
            </a:r>
          </a:p>
          <a:p>
            <a:pPr marL="690563" lvl="2" indent="-342900" algn="just">
              <a:spcBef>
                <a:spcPts val="1200"/>
              </a:spcBef>
              <a:buFontTx/>
              <a:buChar char="‒"/>
            </a:pPr>
            <a:r>
              <a:rPr lang="en-US" altLang="ja-JP" sz="2200" dirty="0" smtClean="0"/>
              <a:t>Energy detection</a:t>
            </a:r>
          </a:p>
          <a:p>
            <a:pPr marL="690563" lvl="2" indent="-342900" algn="just">
              <a:spcBef>
                <a:spcPts val="1200"/>
              </a:spcBef>
              <a:buFontTx/>
              <a:buChar char="‒"/>
            </a:pPr>
            <a:r>
              <a:rPr lang="en-US" altLang="ja-JP" sz="2200" dirty="0" smtClean="0"/>
              <a:t>Clear channel assessment with carrier sensing</a:t>
            </a:r>
          </a:p>
          <a:p>
            <a:pPr marL="690563" lvl="2" indent="-342900" algn="just">
              <a:spcBef>
                <a:spcPts val="1200"/>
              </a:spcBef>
              <a:buFontTx/>
              <a:buChar char="‒"/>
            </a:pPr>
            <a:r>
              <a:rPr lang="en-US" altLang="ja-JP" sz="2200" dirty="0" smtClean="0"/>
              <a:t>Periodical channel scanning to select optimal channels</a:t>
            </a:r>
          </a:p>
          <a:p>
            <a:pPr marL="347663" lvl="1" indent="-342900" algn="just">
              <a:spcBef>
                <a:spcPts val="1200"/>
              </a:spcBef>
              <a:buFont typeface="Wingdings" panose="05000000000000000000" pitchFamily="2" charset="2"/>
              <a:buChar char="l"/>
            </a:pPr>
            <a:r>
              <a:rPr lang="en-US" altLang="ja-JP" sz="2400" dirty="0" smtClean="0"/>
              <a:t>Random channel selection</a:t>
            </a:r>
          </a:p>
          <a:p>
            <a:pPr marL="690563" lvl="2" indent="-342900" algn="just">
              <a:spcBef>
                <a:spcPts val="1200"/>
              </a:spcBef>
              <a:buFontTx/>
              <a:buChar char="‒"/>
            </a:pPr>
            <a:r>
              <a:rPr lang="en-US" altLang="ja-JP" sz="2200" dirty="0" smtClean="0"/>
              <a:t>ALOHA</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2076682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Suggested FCS - </a:t>
            </a:r>
            <a:r>
              <a:rPr lang="en-US" altLang="ko-KR" dirty="0">
                <a:solidFill>
                  <a:srgbClr val="FF0000"/>
                </a:solidFill>
                <a:latin typeface="+mn-ea"/>
              </a:rPr>
              <a:t>Discussion</a:t>
            </a:r>
            <a:endParaRPr lang="ko-KR" altLang="en-US" dirty="0">
              <a:latin typeface="+mn-ea"/>
              <a:ea typeface="+mn-ea"/>
            </a:endParaRPr>
          </a:p>
        </p:txBody>
      </p:sp>
      <p:sp>
        <p:nvSpPr>
          <p:cNvPr id="8" name="내용 개체 틀 2"/>
          <p:cNvSpPr>
            <a:spLocks noGrp="1"/>
          </p:cNvSpPr>
          <p:nvPr>
            <p:ph idx="1"/>
          </p:nvPr>
        </p:nvSpPr>
        <p:spPr>
          <a:xfrm>
            <a:off x="755576" y="1844825"/>
            <a:ext cx="7848872" cy="4680519"/>
          </a:xfrm>
        </p:spPr>
        <p:txBody>
          <a:bodyPr/>
          <a:lstStyle/>
          <a:p>
            <a:pPr marL="4763" lvl="2" indent="0" algn="just">
              <a:spcBef>
                <a:spcPts val="1200"/>
              </a:spcBef>
              <a:buNone/>
            </a:pPr>
            <a:r>
              <a:rPr lang="en-US" altLang="ja-JP" sz="2200" dirty="0" smtClean="0"/>
              <a:t>The frequency channel selection (FCS) shall be performed by higher layers in cooperation with MAC and PHY. FCS methodologies might include the following.</a:t>
            </a:r>
          </a:p>
          <a:p>
            <a:pPr marL="690563" lvl="2" indent="-342900" algn="just">
              <a:spcBef>
                <a:spcPts val="1200"/>
              </a:spcBef>
              <a:buFontTx/>
              <a:buChar char="‒"/>
            </a:pPr>
            <a:r>
              <a:rPr lang="en-US" altLang="ja-JP" sz="2200" dirty="0" smtClean="0"/>
              <a:t>Pre-assigned FCS at the time of system installation</a:t>
            </a:r>
          </a:p>
          <a:p>
            <a:pPr marL="690563" lvl="2" indent="-342900" algn="just">
              <a:spcBef>
                <a:spcPts val="1200"/>
              </a:spcBef>
              <a:buFontTx/>
              <a:buChar char="‒"/>
            </a:pPr>
            <a:r>
              <a:rPr lang="en-US" altLang="ja-JP" sz="2200" dirty="0" smtClean="0"/>
              <a:t>Contention based FCS with CCA. CCA might use energy detection (ED), carrier sensing, or other techniques.</a:t>
            </a:r>
          </a:p>
          <a:p>
            <a:pPr marL="347663" lvl="1" indent="-342900" algn="just">
              <a:spcBef>
                <a:spcPts val="1200"/>
              </a:spcBef>
              <a:buFont typeface="Wingdings" panose="05000000000000000000" pitchFamily="2" charset="2"/>
              <a:buChar char="l"/>
            </a:pPr>
            <a:endParaRPr lang="en-US" altLang="ja-JP" sz="24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942581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Suggested FCS - </a:t>
            </a:r>
            <a:r>
              <a:rPr lang="en-US" altLang="ko-KR" dirty="0" smtClean="0">
                <a:solidFill>
                  <a:srgbClr val="FF0000"/>
                </a:solidFill>
                <a:latin typeface="+mn-ea"/>
                <a:ea typeface="+mn-ea"/>
              </a:rPr>
              <a:t>Discussion</a:t>
            </a:r>
            <a:endParaRPr lang="ko-KR" altLang="en-US" dirty="0">
              <a:solidFill>
                <a:srgbClr val="FF0000"/>
              </a:solidFill>
              <a:latin typeface="+mn-ea"/>
              <a:ea typeface="+mn-ea"/>
            </a:endParaRPr>
          </a:p>
        </p:txBody>
      </p:sp>
      <p:sp>
        <p:nvSpPr>
          <p:cNvPr id="8" name="내용 개체 틀 2"/>
          <p:cNvSpPr>
            <a:spLocks noGrp="1"/>
          </p:cNvSpPr>
          <p:nvPr>
            <p:ph idx="1"/>
          </p:nvPr>
        </p:nvSpPr>
        <p:spPr>
          <a:xfrm>
            <a:off x="755576" y="1916833"/>
            <a:ext cx="7848872" cy="2448271"/>
          </a:xfrm>
        </p:spPr>
        <p:txBody>
          <a:bodyPr/>
          <a:lstStyle/>
          <a:p>
            <a:pPr marL="347663" lvl="2" indent="-342900" algn="just">
              <a:spcBef>
                <a:spcPts val="1200"/>
              </a:spcBef>
              <a:buFont typeface="Arial" panose="020B0604020202020204" pitchFamily="34" charset="0"/>
              <a:buChar char="•"/>
            </a:pPr>
            <a:r>
              <a:rPr lang="en-US" altLang="ja-JP" sz="2200" dirty="0" smtClean="0"/>
              <a:t>The channel to start discovery procedure should be pre-specified when contention based FCS is performed. Discovery and emergency message are given the highest priority to use this channel (</a:t>
            </a:r>
            <a:r>
              <a:rPr lang="en-US" altLang="ja-JP" sz="2200" dirty="0" smtClean="0">
                <a:solidFill>
                  <a:srgbClr val="FF0000"/>
                </a:solidFill>
              </a:rPr>
              <a:t>starting channel</a:t>
            </a:r>
            <a:r>
              <a:rPr lang="en-US" altLang="ja-JP" sz="2200" dirty="0" smtClean="0"/>
              <a:t>).</a:t>
            </a:r>
          </a:p>
          <a:p>
            <a:pPr marL="347663" lvl="2" indent="-342900" algn="just">
              <a:spcBef>
                <a:spcPts val="1200"/>
              </a:spcBef>
              <a:buFont typeface="Arial" panose="020B0604020202020204" pitchFamily="34" charset="0"/>
              <a:buChar char="•"/>
            </a:pPr>
            <a:r>
              <a:rPr lang="en-US" altLang="ja-JP" sz="2200" dirty="0" smtClean="0"/>
              <a:t>It is also desired to specify the order of following channels to conduct discovery in case that the </a:t>
            </a:r>
            <a:r>
              <a:rPr lang="en-US" altLang="ja-JP" sz="2200" dirty="0">
                <a:solidFill>
                  <a:srgbClr val="FF0000"/>
                </a:solidFill>
              </a:rPr>
              <a:t>starting channel </a:t>
            </a:r>
            <a:r>
              <a:rPr lang="en-US" altLang="ja-JP" sz="2200" dirty="0" smtClean="0"/>
              <a:t>reaches its accommodation capacity.</a:t>
            </a:r>
          </a:p>
          <a:p>
            <a:pPr marL="4763" lvl="1" indent="0" algn="just">
              <a:spcBef>
                <a:spcPts val="1200"/>
              </a:spcBef>
              <a:buNone/>
            </a:pPr>
            <a:endParaRPr lang="en-US" altLang="ja-JP" sz="2400" dirty="0" smtClean="0"/>
          </a:p>
          <a:p>
            <a:pPr marL="4763" lvl="1" indent="0" algn="just">
              <a:spcBef>
                <a:spcPts val="1200"/>
              </a:spcBef>
              <a:buNone/>
            </a:pPr>
            <a:r>
              <a:rPr lang="en-US" altLang="ja-JP" sz="2400" i="1" dirty="0" smtClean="0"/>
              <a:t>Explanation: By specifying </a:t>
            </a:r>
            <a:r>
              <a:rPr lang="en-US" altLang="ja-JP" sz="2400" i="1" dirty="0"/>
              <a:t>the </a:t>
            </a:r>
            <a:r>
              <a:rPr lang="en-US" altLang="ja-JP" sz="2400" i="1" dirty="0" smtClean="0"/>
              <a:t>order of FCS, the discovery latency could be made as small as possible.</a:t>
            </a:r>
            <a:r>
              <a:rPr lang="en-US" altLang="ja-JP" sz="2400" dirty="0" smtClean="0"/>
              <a:t> </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9743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Suggested FCS - </a:t>
            </a:r>
            <a:r>
              <a:rPr lang="en-US" altLang="ko-KR" dirty="0" smtClean="0">
                <a:solidFill>
                  <a:srgbClr val="FF0000"/>
                </a:solidFill>
                <a:latin typeface="+mn-ea"/>
              </a:rPr>
              <a:t>Discussion</a:t>
            </a:r>
            <a:endParaRPr lang="ko-KR" altLang="en-US" dirty="0">
              <a:latin typeface="+mn-ea"/>
              <a:ea typeface="+mn-ea"/>
            </a:endParaRPr>
          </a:p>
        </p:txBody>
      </p:sp>
      <p:sp>
        <p:nvSpPr>
          <p:cNvPr id="8" name="내용 개체 틀 2"/>
          <p:cNvSpPr>
            <a:spLocks noGrp="1"/>
          </p:cNvSpPr>
          <p:nvPr>
            <p:ph idx="1"/>
          </p:nvPr>
        </p:nvSpPr>
        <p:spPr>
          <a:xfrm>
            <a:off x="755576" y="1916833"/>
            <a:ext cx="7848872" cy="2448271"/>
          </a:xfrm>
        </p:spPr>
        <p:txBody>
          <a:bodyPr/>
          <a:lstStyle/>
          <a:p>
            <a:pPr marL="347663" lvl="2" indent="-342900" algn="just">
              <a:spcBef>
                <a:spcPts val="1200"/>
              </a:spcBef>
              <a:buFont typeface="Arial" panose="020B0604020202020204" pitchFamily="34" charset="0"/>
              <a:buChar char="•"/>
            </a:pPr>
            <a:r>
              <a:rPr lang="en-US" altLang="ja-JP" sz="2200" dirty="0" smtClean="0"/>
              <a:t>When the contention based FCS is applied in peering procedure, the information of selected frequency channel must be shared among PDs involved in peering.</a:t>
            </a:r>
          </a:p>
          <a:p>
            <a:pPr marL="4763" lvl="2" indent="0" algn="just">
              <a:spcBef>
                <a:spcPts val="1200"/>
              </a:spcBef>
              <a:buNone/>
            </a:pPr>
            <a:endParaRPr lang="en-US" altLang="ja-JP" sz="2200" dirty="0" smtClean="0"/>
          </a:p>
          <a:p>
            <a:pPr marL="4763" lvl="1" indent="0" algn="just">
              <a:spcBef>
                <a:spcPts val="1200"/>
              </a:spcBef>
              <a:buNone/>
            </a:pPr>
            <a:endParaRPr lang="en-US" altLang="ja-JP" sz="2400" dirty="0" smtClean="0"/>
          </a:p>
        </p:txBody>
      </p:sp>
      <p:sp>
        <p:nvSpPr>
          <p:cNvPr id="10"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&lt;November 2014&gt;</a:t>
            </a:r>
            <a:endParaRPr lang="en-US" altLang="ko-KR" dirty="0"/>
          </a:p>
        </p:txBody>
      </p:sp>
    </p:spTree>
    <p:extLst>
      <p:ext uri="{BB962C8B-B14F-4D97-AF65-F5344CB8AC3E}">
        <p14:creationId xmlns:p14="http://schemas.microsoft.com/office/powerpoint/2010/main" val="33015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78802</TotalTime>
  <Words>601</Words>
  <Application>Microsoft Office PowerPoint</Application>
  <PresentationFormat>画面に合わせる (4:3)</PresentationFormat>
  <Paragraphs>91</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Blank Presentation</vt:lpstr>
      <vt:lpstr>PowerPoint プレゼンテーション</vt:lpstr>
      <vt:lpstr>Frequency Channel Selection (FCS)</vt:lpstr>
      <vt:lpstr>Frequency Band and Channels</vt:lpstr>
      <vt:lpstr>Unit Channel and Bundle of Unit Channels</vt:lpstr>
      <vt:lpstr>Needs For FCS</vt:lpstr>
      <vt:lpstr>What To Do With FCS</vt:lpstr>
      <vt:lpstr>Suggested FCS - Discussion</vt:lpstr>
      <vt:lpstr>Suggested FCS - Discussion</vt:lpstr>
      <vt:lpstr>Suggested FCS - Discussion</vt:lpstr>
      <vt:lpstr>Suggested FCS - Discussion</vt:lpstr>
      <vt:lpstr>Summary</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2792</cp:revision>
  <cp:lastPrinted>1998-02-10T13:28:06Z</cp:lastPrinted>
  <dcterms:created xsi:type="dcterms:W3CDTF">1999-11-08T18:59:45Z</dcterms:created>
  <dcterms:modified xsi:type="dcterms:W3CDTF">2014-11-03T14:25:04Z</dcterms:modified>
</cp:coreProperties>
</file>