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6" r:id="rId3"/>
    <p:sldId id="272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83" d="100"/>
          <a:sy n="83" d="100"/>
        </p:scale>
        <p:origin x="-99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15-14/0317r0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4/18-14-0024-00-0000-rr-tag-charter-reaffirmed-2014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May 15, 2014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014313"/>
              </p:ext>
            </p:extLst>
          </p:nvPr>
        </p:nvGraphicFramePr>
        <p:xfrm>
          <a:off x="512763" y="2160588"/>
          <a:ext cx="8147050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4" name="Document" r:id="rId4" imgW="8243051" imgH="2751855" progId="Word.Document.8">
                  <p:embed/>
                </p:oleObj>
              </mc:Choice>
              <mc:Fallback>
                <p:oleObj name="Document" r:id="rId4" imgW="8243051" imgH="275185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160588"/>
                        <a:ext cx="8147050" cy="271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flipH="1">
            <a:off x="696978" y="332602"/>
            <a:ext cx="968214" cy="276999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IEEE 802 </a:t>
            </a:r>
            <a:r>
              <a:rPr lang="en-US" sz="2000" b="0" dirty="0" smtClean="0"/>
              <a:t>May 2014 Interim Meeting at the Hilton Waikoloa, Big Island, HI.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</a:t>
            </a:r>
            <a:r>
              <a:rPr lang="en-GB" sz="2800" dirty="0" smtClean="0"/>
              <a:t>Documents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b="0" dirty="0" smtClean="0"/>
              <a:t>None</a:t>
            </a:r>
            <a:endParaRPr lang="en-US" sz="14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</a:t>
            </a:r>
            <a:r>
              <a:rPr lang="en-GB" sz="2800" dirty="0" smtClean="0"/>
              <a:t>Documents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None</a:t>
            </a:r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Other Documents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reviewed and reaffirmed the 2002 Radio Regulatory Technical Advisory Grou</a:t>
            </a:r>
            <a:r>
              <a:rPr lang="en-US" sz="2000" b="0" dirty="0" smtClean="0"/>
              <a:t>p Charter.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Link: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mentor.ieee.org/802.18/dcn/14/18-14-0024-00-0000-rr-tag-charter-reaffirmed-2014.docx</a:t>
            </a:r>
            <a:endParaRPr lang="en-US" sz="16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began to consider drafting an operations manual for the group. This work will continue in San Diego.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adjourned in PM1 on Wednesday.</a:t>
            </a:r>
            <a:endParaRPr lang="en-US" sz="2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721</TotalTime>
  <Words>225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Liaison Report from 802.18</vt:lpstr>
      <vt:lpstr>Overview</vt:lpstr>
      <vt:lpstr>FCC Documents</vt:lpstr>
      <vt:lpstr>ITU-R Documents</vt:lpstr>
      <vt:lpstr>Other Documents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May 2014</dc:title>
  <dc:creator>John H Notor</dc:creator>
  <cp:keywords>May 2014</cp:keywords>
  <cp:lastModifiedBy>John Notor</cp:lastModifiedBy>
  <cp:revision>238</cp:revision>
  <cp:lastPrinted>2012-05-17T14:33:36Z</cp:lastPrinted>
  <dcterms:created xsi:type="dcterms:W3CDTF">2012-05-17T18:49:07Z</dcterms:created>
  <dcterms:modified xsi:type="dcterms:W3CDTF">2014-05-15T00:57:50Z</dcterms:modified>
</cp:coreProperties>
</file>