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499" y="42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802.15-14-0155-07-003d_Time_Planning_for_the_Task_Group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March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14/0155r6</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smtClean="0">
                <a:solidFill>
                  <a:srgbClr val="FF0000"/>
                </a:solidFill>
              </a:rPr>
              <a:t>May </a:t>
            </a:r>
            <a:r>
              <a:rPr lang="de-DE" sz="2000" b="1" dirty="0" smtClean="0">
                <a:solidFill>
                  <a:srgbClr val="FF0000"/>
                </a:solidFill>
              </a:rPr>
              <a:t>2016</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solidFill>
                  <a:srgbClr val="FF0000"/>
                </a:solidFill>
              </a:rPr>
              <a:t>March 2017</a:t>
            </a:r>
            <a:endParaRPr lang="de-DE" sz="2000" dirty="0" smtClean="0">
              <a:solidFill>
                <a:srgbClr val="FF0000"/>
              </a:solidFill>
            </a:endParaRP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p>
                  </a:txBody>
                  <a:tcPr>
                    <a:solidFill>
                      <a:srgbClr val="FF0000"/>
                    </a:solid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6">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800"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X</a:t>
                      </a:r>
                    </a:p>
                    <a:p>
                      <a:endParaRPr lang="de-DE" dirty="0"/>
                    </a:p>
                  </a:txBody>
                  <a:tcPr>
                    <a:solidFill>
                      <a:srgbClr val="FF0000"/>
                    </a:solidFill>
                  </a:tcPr>
                </a:tc>
                <a:tc>
                  <a:txBody>
                    <a:bodyPr/>
                    <a:lstStyle/>
                    <a:p>
                      <a:endParaRPr lang="de-DE" dirty="0"/>
                    </a:p>
                  </a:txBody>
                  <a:tcPr>
                    <a:no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mn-lt"/>
                          <a:ea typeface="+mn-ea"/>
                          <a:cs typeface="+mn-cs"/>
                        </a:rPr>
                        <a:t>11/17?</a:t>
                      </a: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September 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May 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0" name="Textfeld 9"/>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solidFill>
                  <a:srgbClr val="FF0000"/>
                </a:solidFill>
              </a:rPr>
              <a:t>November </a:t>
            </a:r>
            <a:r>
              <a:rPr lang="en-US" sz="2000" b="1" dirty="0" smtClean="0">
                <a:solidFill>
                  <a:srgbClr val="FF0000"/>
                </a:solidFill>
              </a:rPr>
              <a:t>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solidFill>
                  <a:srgbClr val="FF0000"/>
                </a:solidFill>
              </a:rPr>
              <a:t>November</a:t>
            </a:r>
            <a:r>
              <a:rPr lang="en-US" sz="2000" b="1" dirty="0" smtClean="0">
                <a:solidFill>
                  <a:srgbClr val="FF0000"/>
                </a:solidFill>
              </a:rPr>
              <a:t> </a:t>
            </a:r>
            <a:r>
              <a:rPr lang="en-US" sz="2000" b="1" dirty="0" smtClean="0">
                <a:solidFill>
                  <a:srgbClr val="FF0000"/>
                </a:solidFill>
              </a:rPr>
              <a:t>2015</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 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ECD: </a:t>
            </a:r>
            <a:r>
              <a:rPr lang="en-US" sz="2000" b="1" dirty="0" smtClean="0">
                <a:solidFill>
                  <a:srgbClr val="FF0000"/>
                </a:solidFill>
              </a:rPr>
              <a:t>March 2015</a:t>
            </a:r>
          </a:p>
          <a:p>
            <a:r>
              <a:rPr lang="en-US" sz="2000" dirty="0" smtClean="0"/>
              <a:t>Proposal to finalize ECD: </a:t>
            </a:r>
            <a:r>
              <a:rPr lang="en-US" sz="2000" b="1" dirty="0" smtClean="0">
                <a:solidFill>
                  <a:srgbClr val="FF0000"/>
                </a:solidFill>
              </a:rPr>
              <a:t>November</a:t>
            </a:r>
            <a:r>
              <a:rPr lang="en-US" sz="2000" b="1" dirty="0" smtClean="0">
                <a:solidFill>
                  <a:srgbClr val="FF0000"/>
                </a:solidFill>
              </a:rPr>
              <a:t> </a:t>
            </a:r>
            <a:r>
              <a:rPr lang="en-US" sz="2000" b="1" dirty="0" smtClean="0">
                <a:solidFill>
                  <a:srgbClr val="FF0000"/>
                </a:solidFill>
              </a:rPr>
              <a:t>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a:t>
            </a:r>
            <a:r>
              <a:rPr lang="en-US" sz="2000" b="1" dirty="0" smtClean="0">
                <a:solidFill>
                  <a:srgbClr val="FF0000"/>
                </a:solidFill>
              </a:rPr>
              <a:t>July 2015</a:t>
            </a:r>
          </a:p>
          <a:p>
            <a:r>
              <a:rPr lang="en-US" sz="2000" dirty="0" smtClean="0"/>
              <a:t>Proposal to finalize the  </a:t>
            </a:r>
            <a:r>
              <a:rPr lang="en-US" sz="2000" dirty="0" err="1" smtClean="0"/>
              <a:t>CfP</a:t>
            </a:r>
            <a:r>
              <a:rPr lang="en-US" sz="2000" dirty="0" smtClean="0"/>
              <a:t> : </a:t>
            </a:r>
            <a:r>
              <a:rPr lang="en-US" sz="2000" b="1" dirty="0" smtClean="0">
                <a:solidFill>
                  <a:srgbClr val="FF0000"/>
                </a:solidFill>
              </a:rPr>
              <a:t>November</a:t>
            </a:r>
            <a:r>
              <a:rPr lang="en-US" sz="2000" b="1" dirty="0" smtClean="0">
                <a:solidFill>
                  <a:srgbClr val="FF0000"/>
                </a:solidFill>
              </a:rPr>
              <a:t> </a:t>
            </a:r>
            <a:r>
              <a:rPr lang="en-US" sz="2000" b="1" dirty="0" smtClean="0">
                <a:solidFill>
                  <a:srgbClr val="FF0000"/>
                </a:solidFill>
              </a:rPr>
              <a:t>2015</a:t>
            </a:r>
          </a:p>
          <a:p>
            <a:r>
              <a:rPr lang="en-US" sz="2000" dirty="0" smtClean="0"/>
              <a:t>Suggested date for presenting  of first proposals: </a:t>
            </a:r>
            <a:r>
              <a:rPr lang="en-US" sz="2000" b="1" dirty="0" smtClean="0">
                <a:solidFill>
                  <a:srgbClr val="FF0000"/>
                </a:solidFill>
              </a:rPr>
              <a:t>January</a:t>
            </a:r>
            <a:r>
              <a:rPr lang="en-US" sz="2000" b="1" dirty="0" smtClean="0">
                <a:solidFill>
                  <a:srgbClr val="FF0000"/>
                </a:solidFill>
              </a:rPr>
              <a:t> 2016</a:t>
            </a:r>
            <a:endParaRPr lang="en-US" sz="2000" b="1" dirty="0" smtClean="0">
              <a:solidFill>
                <a:srgbClr val="FF0000"/>
              </a:solidFill>
            </a:endParaRP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822</Words>
  <Application>Microsoft Office PowerPoint</Application>
  <PresentationFormat>Bildschirmpräsentation (4:3)</PresentationFormat>
  <Paragraphs>155</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113</cp:revision>
  <cp:lastPrinted>1998-02-10T13:28:06Z</cp:lastPrinted>
  <dcterms:created xsi:type="dcterms:W3CDTF">2012-11-14T22:04:21Z</dcterms:created>
  <dcterms:modified xsi:type="dcterms:W3CDTF">2015-07-17T01:55:10Z</dcterms:modified>
</cp:coreProperties>
</file>