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94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1/19/14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1/19/14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January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62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January 19, 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88</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January 20-23, 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Century Plaza</a:t>
            </a:r>
          </a:p>
          <a:p>
            <a:pPr eaLnBrk="1" fontAlgn="ctr" hangingPunct="1">
              <a:lnSpc>
                <a:spcPct val="70000"/>
              </a:lnSpc>
            </a:pPr>
            <a:r>
              <a:rPr lang="en-US" altLang="zh-TW" sz="2000" b="1" dirty="0" smtClean="0">
                <a:solidFill>
                  <a:srgbClr val="898989"/>
                </a:solidFill>
                <a:ea typeface="ＭＳ Ｐゴシック" charset="0"/>
                <a:cs typeface="ＭＳ Ｐゴシック" charset="0"/>
              </a:rPr>
              <a:t>Los Angeles, CA,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near the Registration  Desk on the Plaza Level.</a:t>
            </a: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January 1, 2014</a:t>
            </a:r>
          </a:p>
          <a:p>
            <a:pPr lvl="1" algn="just" eaLnBrk="1" hangingPunct="1"/>
            <a:r>
              <a:rPr lang="en-US" sz="2000" smtClean="0">
                <a:ea typeface="ＭＳ Ｐゴシック" charset="0"/>
              </a:rPr>
              <a:t>134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12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49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January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318</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88th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NOBAMA NOBAMA</cp:lastModifiedBy>
  <cp:revision>94</cp:revision>
  <dcterms:created xsi:type="dcterms:W3CDTF">2010-05-17T00:50:00Z</dcterms:created>
  <dcterms:modified xsi:type="dcterms:W3CDTF">2014-01-20T02:20:52Z</dcterms:modified>
</cp:coreProperties>
</file>