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15-14-0030-02-0000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Jan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Jan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11-14/0084r0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January </a:t>
            </a:r>
            <a:r>
              <a:rPr lang="en-US" dirty="0" smtClean="0"/>
              <a:t>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2014-01-19</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62" name="Document" r:id="rId4" imgW="8257888" imgH="2948721" progId="Word.Document.8">
                  <p:embed/>
                </p:oleObj>
              </mc:Choice>
              <mc:Fallback>
                <p:oleObj name="Document" r:id="rId4" imgW="8257888" imgH="2948721" progId="Word.Document.8">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11-14/0084r0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+ 9600 – 147.75 = $54,033.50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2013 – </a:t>
            </a:r>
            <a:r>
              <a:rPr lang="en-US" dirty="0"/>
              <a:t>$</a:t>
            </a:r>
            <a:r>
              <a:rPr lang="en-US" dirty="0" smtClean="0"/>
              <a:t>597,980.08</a:t>
            </a:r>
            <a:endParaRPr lang="en-US" dirty="0" smtClean="0"/>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January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200,250	$268,050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      7,600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402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	$275,753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	$ 13,902</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$38,000	$ 45,750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$122,000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$ 57,000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$ 28,500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$ 6,500	$   4,000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1,400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$(103)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300 – LA </a:t>
            </a:r>
            <a:r>
              <a:rPr lang="en-US" sz="1800" dirty="0" smtClean="0"/>
              <a:t>(</a:t>
            </a:r>
            <a:r>
              <a:rPr lang="en-US" sz="1800" dirty="0" smtClean="0">
                <a:solidFill>
                  <a:srgbClr val="FF0000"/>
                </a:solidFill>
              </a:rPr>
              <a:t>$</a:t>
            </a:r>
            <a:r>
              <a:rPr lang="en-US" sz="1800" b="1" dirty="0">
                <a:solidFill>
                  <a:srgbClr val="FF0000"/>
                </a:solidFill>
                <a:ea typeface="MS PGothic" pitchFamily="34" charset="-128"/>
              </a:rPr>
              <a:t> 9,313.00</a:t>
            </a:r>
            <a:r>
              <a:rPr lang="en-US" sz="1800" dirty="0" smtClean="0"/>
              <a:t> , </a:t>
            </a:r>
            <a:r>
              <a:rPr lang="en-US" sz="1800" b="1" dirty="0">
                <a:solidFill>
                  <a:srgbClr val="FF0000"/>
                </a:solidFill>
                <a:ea typeface="MS PGothic" pitchFamily="34" charset="-128"/>
              </a:rPr>
              <a:t>$103</a:t>
            </a:r>
            <a:r>
              <a:rPr lang="en-US" sz="1800" dirty="0" smtClean="0"/>
              <a:t>)</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5240</TotalTime>
  <Words>822</Words>
  <Application>Microsoft Office PowerPoint</Application>
  <PresentationFormat>On-screen Show (4:3)</PresentationFormat>
  <Paragraphs>192</Paragraphs>
  <Slides>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January 2014</vt:lpstr>
      <vt:lpstr>Abstract</vt:lpstr>
      <vt:lpstr>Treasury Net Worth (Unaudited)</vt:lpstr>
      <vt:lpstr>Nanjing, China – Sept 2013</vt:lpstr>
      <vt:lpstr> Century City, CA - January 2014</vt:lpstr>
      <vt:lpstr>Historical Attendance</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91</cp:revision>
  <cp:lastPrinted>1601-01-01T00:00:00Z</cp:lastPrinted>
  <dcterms:created xsi:type="dcterms:W3CDTF">2012-05-13T15:07:35Z</dcterms:created>
  <dcterms:modified xsi:type="dcterms:W3CDTF">2014-01-20T02:03:49Z</dcterms:modified>
</cp:coreProperties>
</file>