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p:scale>
          <a:sx n="61" d="100"/>
          <a:sy n="61" d="100"/>
        </p:scale>
        <p:origin x="-98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2013</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2013</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802.15-13-0694-00-0dep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DEP </a:t>
            </a:r>
            <a:r>
              <a:rPr lang="en-US" altLang="ja-JP" sz="1600" dirty="0" smtClean="0">
                <a:ea typeface="ＭＳ Ｐゴシック" charset="-128"/>
              </a:rPr>
              <a:t>Opening Information for November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November,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smtClean="0">
                <a:ea typeface="ＭＳ Ｐゴシック" charset="-128"/>
              </a:rPr>
              <a:t>[</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a:t>
            </a:r>
            <a:r>
              <a:rPr lang="en-US" altLang="ja-JP" sz="1600" dirty="0" smtClean="0">
                <a:solidFill>
                  <a:schemeClr val="tx2"/>
                </a:solidFill>
                <a:ea typeface="ＭＳ Ｐゴシック" charset="-128"/>
              </a:rPr>
              <a:t>IG DEP </a:t>
            </a:r>
            <a:r>
              <a:rPr lang="en-US" altLang="ja-JP" sz="1600" dirty="0" smtClean="0">
                <a:solidFill>
                  <a:schemeClr val="tx2"/>
                </a:solidFill>
                <a:ea typeface="ＭＳ Ｐゴシック" charset="-128"/>
              </a:rPr>
              <a:t>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693168"/>
            <a:ext cx="8640960" cy="4328120"/>
          </a:xfrm>
          <a:ln/>
        </p:spPr>
        <p:txBody>
          <a:bodyPr>
            <a:normAutofit/>
          </a:bodyPr>
          <a:lstStyle/>
          <a:p>
            <a:r>
              <a:rPr lang="en-US" altLang="ja-JP" sz="2400" dirty="0" smtClean="0"/>
              <a:t>IG DEP </a:t>
            </a:r>
            <a:r>
              <a:rPr lang="en-US" altLang="ja-JP" sz="2400" dirty="0" smtClean="0"/>
              <a:t>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pPr marL="0" indent="0">
              <a:buNone/>
            </a:pPr>
            <a:r>
              <a:rPr lang="en-US" altLang="ja-JP" sz="2400" dirty="0"/>
              <a:t> </a:t>
            </a:r>
            <a:r>
              <a:rPr lang="en-US" altLang="ja-JP" sz="2400" dirty="0" smtClean="0"/>
              <a:t>    1</a:t>
            </a:r>
            <a:r>
              <a:rPr lang="en-US" altLang="ja-JP" sz="2400" dirty="0"/>
              <a:t>. </a:t>
            </a:r>
            <a:r>
              <a:rPr lang="en-US" altLang="ja-JP" sz="2400" dirty="0" smtClean="0"/>
              <a:t>Focused use case and possible time line</a:t>
            </a:r>
          </a:p>
          <a:p>
            <a:pPr marL="0" indent="0">
              <a:buNone/>
            </a:pPr>
            <a:r>
              <a:rPr lang="en-US" altLang="ja-JP" sz="2000" dirty="0"/>
              <a:t> </a:t>
            </a:r>
            <a:r>
              <a:rPr lang="en-US" altLang="ja-JP" sz="2000" dirty="0" smtClean="0"/>
              <a:t>        (IEEE802.15-13-0416-00-0dep)</a:t>
            </a:r>
          </a:p>
          <a:p>
            <a:pPr marL="0" indent="0">
              <a:buNone/>
            </a:pPr>
            <a:r>
              <a:rPr lang="en-US" altLang="ja-JP" sz="2400" dirty="0"/>
              <a:t> </a:t>
            </a:r>
            <a:r>
              <a:rPr lang="en-US" altLang="ja-JP" sz="2400" dirty="0" smtClean="0"/>
              <a:t>    2. ETSI smart-BAN project report</a:t>
            </a:r>
          </a:p>
          <a:p>
            <a:r>
              <a:rPr lang="en-US" altLang="ja-JP" sz="2400" dirty="0" smtClean="0"/>
              <a:t>Report on progress to SG</a:t>
            </a:r>
            <a:endParaRPr lang="en-US" altLang="ja-JP" sz="2400" dirty="0" smtClean="0"/>
          </a:p>
          <a:p>
            <a:r>
              <a:rPr lang="en-US" altLang="ja-JP" sz="2400" dirty="0" smtClean="0"/>
              <a:t>Plan </a:t>
            </a:r>
            <a:r>
              <a:rPr lang="en-US" altLang="ja-JP" sz="2400" dirty="0"/>
              <a:t>for </a:t>
            </a:r>
            <a:r>
              <a:rPr lang="en-US" altLang="ja-JP" sz="2400" dirty="0" smtClean="0"/>
              <a:t>January meeting and schedule </a:t>
            </a:r>
            <a:r>
              <a:rPr lang="en-US" altLang="ja-JP" sz="2400" dirty="0" err="1"/>
              <a:t>Telecon</a:t>
            </a:r>
            <a:r>
              <a:rPr lang="en-US" altLang="ja-JP" sz="2400" dirty="0"/>
              <a:t> </a:t>
            </a:r>
            <a:r>
              <a:rPr lang="en-US" altLang="ja-JP" sz="2400" dirty="0" smtClean="0"/>
              <a:t>times</a:t>
            </a:r>
            <a:endParaRPr lang="en-US" altLang="ja-JP" sz="2400" dirty="0">
              <a:ea typeface="ＭＳ Ｐゴシック" pitchFamily="50" charset="-128"/>
            </a:endParaRP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a:ea typeface="ＭＳ Ｐゴシック" pitchFamily="50" charset="-128"/>
              </a:rPr>
              <a:t>I</a:t>
            </a:r>
            <a:r>
              <a:rPr lang="en-US" altLang="ja-JP" b="1" dirty="0" smtClean="0">
                <a:ea typeface="ＭＳ Ｐゴシック" pitchFamily="50" charset="-128"/>
              </a:rPr>
              <a:t>G DEP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 TX</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12,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a:t>
            </a:r>
            <a:r>
              <a:rPr lang="en-US" altLang="ja-JP" sz="1800" dirty="0" smtClean="0">
                <a:ea typeface="ＭＳ Ｐゴシック" charset="-128"/>
              </a:rPr>
              <a:t>Ryuji Kohno(YNU/CWC-Nippon)</a:t>
            </a:r>
            <a:endParaRPr lang="en-US" altLang="ja-JP" sz="1800" dirty="0" smtClean="0">
              <a:ea typeface="ＭＳ Ｐゴシック" charset="-128"/>
            </a:endParaRP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a:t>
            </a:r>
            <a:r>
              <a:rPr lang="en-US" altLang="ja-JP" sz="3200" u="sng" dirty="0">
                <a:ea typeface="ＭＳ Ｐゴシック" charset="-128"/>
              </a:rPr>
              <a:t>W</a:t>
            </a:r>
            <a:r>
              <a:rPr lang="en-US" altLang="ja-JP" sz="3200" u="sng" dirty="0" smtClean="0">
                <a:ea typeface="ＭＳ Ｐゴシック" charset="-128"/>
              </a:rPr>
              <a:t>G </a:t>
            </a:r>
            <a:r>
              <a:rPr lang="en-US" altLang="ja-JP" sz="3200" u="sng" dirty="0" smtClean="0">
                <a:ea typeface="ＭＳ Ｐゴシック" charset="-128"/>
              </a:rPr>
              <a:t>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I</a:t>
            </a:r>
            <a:r>
              <a:rPr lang="en-US" altLang="ja-JP" dirty="0" smtClean="0"/>
              <a:t>G DEP </a:t>
            </a:r>
            <a:r>
              <a:rPr kumimoji="1" lang="en-US" altLang="ja-JP" dirty="0" smtClean="0"/>
              <a:t>schedule </a:t>
            </a:r>
            <a:r>
              <a:rPr kumimoji="1" lang="en-US" altLang="ja-JP" dirty="0" smtClean="0"/>
              <a:t>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439217410"/>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solidFill>
                            <a:schemeClr val="tx1"/>
                          </a:solidFill>
                        </a:rPr>
                        <a:t>IG-DEP</a:t>
                      </a: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1653</TotalTime>
  <Words>809</Words>
  <Application>Microsoft Office PowerPoint</Application>
  <PresentationFormat>画面に合わせる (4:3)</PresentationFormat>
  <Paragraphs>136</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Dallas, TX November 12, 2013</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Conference call times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cp:lastModifiedBy>
  <cp:revision>8</cp:revision>
  <cp:lastPrinted>2013-04-17T07:57:49Z</cp:lastPrinted>
  <dcterms:created xsi:type="dcterms:W3CDTF">2013-04-16T01:38:08Z</dcterms:created>
  <dcterms:modified xsi:type="dcterms:W3CDTF">2013-11-12T21:06:27Z</dcterms:modified>
</cp:coreProperties>
</file>