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8" r:id="rId2"/>
  </p:sldMasterIdLst>
  <p:notesMasterIdLst>
    <p:notesMasterId r:id="rId13"/>
  </p:notesMasterIdLst>
  <p:handoutMasterIdLst>
    <p:handoutMasterId r:id="rId14"/>
  </p:handoutMasterIdLst>
  <p:sldIdLst>
    <p:sldId id="259" r:id="rId3"/>
    <p:sldId id="361" r:id="rId4"/>
    <p:sldId id="367" r:id="rId5"/>
    <p:sldId id="366" r:id="rId6"/>
    <p:sldId id="365" r:id="rId7"/>
    <p:sldId id="362" r:id="rId8"/>
    <p:sldId id="363" r:id="rId9"/>
    <p:sldId id="368" r:id="rId10"/>
    <p:sldId id="369" r:id="rId11"/>
    <p:sldId id="364"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Times New Roman" pitchFamily="18" charset="0"/>
        <a:ea typeface="宋体" charset="-122"/>
        <a:cs typeface="+mn-cs"/>
      </a:defRPr>
    </a:lvl6pPr>
    <a:lvl7pPr marL="2743200" algn="l" defTabSz="914400" rtl="0" eaLnBrk="1" latinLnBrk="0" hangingPunct="1">
      <a:defRPr sz="1200" kern="1200">
        <a:solidFill>
          <a:schemeClr val="tx1"/>
        </a:solidFill>
        <a:latin typeface="Times New Roman" pitchFamily="18" charset="0"/>
        <a:ea typeface="宋体" charset="-122"/>
        <a:cs typeface="+mn-cs"/>
      </a:defRPr>
    </a:lvl7pPr>
    <a:lvl8pPr marL="3200400" algn="l" defTabSz="914400" rtl="0" eaLnBrk="1" latinLnBrk="0" hangingPunct="1">
      <a:defRPr sz="1200" kern="1200">
        <a:solidFill>
          <a:schemeClr val="tx1"/>
        </a:solidFill>
        <a:latin typeface="Times New Roman" pitchFamily="18" charset="0"/>
        <a:ea typeface="宋体" charset="-122"/>
        <a:cs typeface="+mn-cs"/>
      </a:defRPr>
    </a:lvl8pPr>
    <a:lvl9pPr marL="3657600" algn="l" defTabSz="914400" rtl="0" eaLnBrk="1" latinLnBrk="0" hangingPunct="1">
      <a:defRPr sz="1200"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10" autoAdjust="0"/>
    <p:restoredTop sz="87175" autoAdjust="0"/>
  </p:normalViewPr>
  <p:slideViewPr>
    <p:cSldViewPr>
      <p:cViewPr>
        <p:scale>
          <a:sx n="68" d="100"/>
          <a:sy n="68" d="100"/>
        </p:scale>
        <p:origin x="-480" y="-72"/>
      </p:cViewPr>
      <p:guideLst>
        <p:guide orient="horz" pos="2160"/>
        <p:guide pos="2880"/>
      </p:guideLst>
    </p:cSldViewPr>
  </p:slideViewPr>
  <p:outlineViewPr>
    <p:cViewPr>
      <p:scale>
        <a:sx n="33" d="100"/>
        <a:sy n="33" d="100"/>
      </p:scale>
      <p:origin x="0" y="59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2400" y="-84"/>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ea typeface="+mn-ea"/>
              </a:defRPr>
            </a:lvl1pPr>
          </a:lstStyle>
          <a:p>
            <a:pPr>
              <a:defRPr/>
            </a:pPr>
            <a:r>
              <a:rPr lang="en-US"/>
              <a:t>Page </a:t>
            </a:r>
            <a:fld id="{DC8D5E9A-F779-4D72-9D15-21E3C0045831}" type="slidenum">
              <a:rPr lang="en-US"/>
              <a:pPr>
                <a:defRPr/>
              </a:pPr>
              <a:t>‹#›</a:t>
            </a:fld>
            <a:endParaRPr lang="en-US"/>
          </a:p>
        </p:txBody>
      </p:sp>
      <p:sp>
        <p:nvSpPr>
          <p:cNvPr id="4813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48135"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eaLnBrk="0" hangingPunct="0">
              <a:defRPr/>
            </a:pPr>
            <a:r>
              <a:rPr lang="en-US" altLang="zh-CN">
                <a:ea typeface="宋体" pitchFamily="2" charset="-122"/>
              </a:rPr>
              <a:t>Submission</a:t>
            </a:r>
          </a:p>
        </p:txBody>
      </p:sp>
      <p:sp>
        <p:nvSpPr>
          <p:cNvPr id="4813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3894734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18436" name="Rectangle 4"/>
          <p:cNvSpPr>
            <a:spLocks noGrp="1" noRot="1" noChangeAspect="1" noChangeArrowheads="1" noTextEdit="1"/>
          </p:cNvSpPr>
          <p:nvPr>
            <p:ph type="sldImg" idx="2"/>
          </p:nvPr>
        </p:nvSpPr>
        <p:spPr bwMode="auto">
          <a:xfrm>
            <a:off x="7200900" y="220663"/>
            <a:ext cx="4629150" cy="34686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ea typeface="+mn-ea"/>
              </a:defRPr>
            </a:lvl1pPr>
          </a:lstStyle>
          <a:p>
            <a:pPr>
              <a:defRPr/>
            </a:pPr>
            <a:r>
              <a:rPr lang="en-US"/>
              <a:t>Page </a:t>
            </a:r>
            <a:fld id="{CD719945-B5F0-4CA8-B5C6-FA6B394C3F17}" type="slidenum">
              <a:rPr lang="en-US"/>
              <a:pPr>
                <a:defRPr/>
              </a:pPr>
              <a:t>‹#›</a:t>
            </a:fld>
            <a:endParaRPr lang="en-US"/>
          </a:p>
        </p:txBody>
      </p:sp>
      <p:sp>
        <p:nvSpPr>
          <p:cNvPr id="30728"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307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307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201684043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02488" y="220663"/>
            <a:ext cx="4625975" cy="3468687"/>
          </a:xfrm>
        </p:spPr>
      </p:sp>
      <p:sp>
        <p:nvSpPr>
          <p:cNvPr id="3" name="Notes Placeholder 2"/>
          <p:cNvSpPr>
            <a:spLocks noGrp="1"/>
          </p:cNvSpPr>
          <p:nvPr>
            <p:ph type="body" idx="1"/>
          </p:nvPr>
        </p:nvSpPr>
        <p:spPr/>
        <p:txBody>
          <a:bodyPr/>
          <a:lstStyle/>
          <a:p>
            <a:endParaRPr lang="zh-CN" altLang="en-US"/>
          </a:p>
        </p:txBody>
      </p:sp>
      <p:sp>
        <p:nvSpPr>
          <p:cNvPr id="4" name="Header Placeholder 3"/>
          <p:cNvSpPr>
            <a:spLocks noGrp="1"/>
          </p:cNvSpPr>
          <p:nvPr>
            <p:ph type="hdr" sz="quarter" idx="10"/>
          </p:nvPr>
        </p:nvSpPr>
        <p:spPr/>
        <p:txBody>
          <a:bodyPr/>
          <a:lstStyle/>
          <a:p>
            <a:pPr>
              <a:defRPr/>
            </a:pPr>
            <a:r>
              <a:rPr lang="en-US" dirty="0" smtClean="0"/>
              <a:t>doc.: IEEE 802.15-&lt;doc#&gt;</a:t>
            </a:r>
            <a:endParaRPr lang="en-US" dirty="0"/>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CD719945-B5F0-4CA8-B5C6-FA6B394C3F17}" type="slidenum">
              <a:rPr lang="en-US" smtClean="0"/>
              <a:pPr>
                <a:defRPr/>
              </a:pPr>
              <a:t>9</a:t>
            </a:fld>
            <a:endParaRPr lang="en-US"/>
          </a:p>
        </p:txBody>
      </p:sp>
    </p:spTree>
    <p:extLst>
      <p:ext uri="{BB962C8B-B14F-4D97-AF65-F5344CB8AC3E}">
        <p14:creationId xmlns:p14="http://schemas.microsoft.com/office/powerpoint/2010/main" val="1359908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it-IT" smtClean="0"/>
              <a:t>L. Li, A. Astrin, A. Bottomley, K. Mori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C750C27-878D-4BDC-810F-E8B5934036B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smtClean="0"/>
              <a:t>March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it-IT" smtClean="0"/>
              <a:t>L. Li, A. Astrin, A. Bottomley, K. Mori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BE28C0D-E7AE-48D7-8968-E5CC795B1CA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it-IT" smtClean="0"/>
              <a:t>L. Li, A. Astrin, A. Bottomley, K. Mori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789B918-EA03-48ED-B3CB-CA1019BF828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381000"/>
            <a:ext cx="1600200" cy="212725"/>
          </a:xfrm>
        </p:spPr>
        <p:txBody>
          <a:bodyPr/>
          <a:lstStyle>
            <a:lvl1pPr>
              <a:defRPr/>
            </a:lvl1pPr>
          </a:lstStyle>
          <a:p>
            <a:pPr>
              <a:defRPr/>
            </a:pPr>
            <a:r>
              <a:rPr lang="en-US" altLang="zh-CN" smtClean="0"/>
              <a:t>March  2013</a:t>
            </a:r>
            <a:endParaRPr lang="en-US" altLang="zh-CN"/>
          </a:p>
        </p:txBody>
      </p:sp>
      <p:sp>
        <p:nvSpPr>
          <p:cNvPr id="6" name="Footer Placeholder 5"/>
          <p:cNvSpPr>
            <a:spLocks noGrp="1"/>
          </p:cNvSpPr>
          <p:nvPr>
            <p:ph type="ftr" sz="quarter" idx="11"/>
          </p:nvPr>
        </p:nvSpPr>
        <p:spPr>
          <a:xfrm>
            <a:off x="5486400" y="6475413"/>
            <a:ext cx="3067050" cy="182562"/>
          </a:xfrm>
        </p:spPr>
        <p:txBody>
          <a:bodyPr/>
          <a:lstStyle>
            <a:lvl1pPr>
              <a:defRPr/>
            </a:lvl1pPr>
          </a:lstStyle>
          <a:p>
            <a:pPr>
              <a:defRPr/>
            </a:pPr>
            <a:r>
              <a:rPr lang="it-IT" altLang="zh-CN" smtClean="0"/>
              <a:t>L. Li, A. Astrin, A. Bottomley, K. Mori</a:t>
            </a:r>
            <a:endParaRPr lang="en-US" altLang="zh-CN"/>
          </a:p>
        </p:txBody>
      </p:sp>
      <p:sp>
        <p:nvSpPr>
          <p:cNvPr id="7" name="Slide Number Placeholder 6"/>
          <p:cNvSpPr>
            <a:spLocks noGrp="1"/>
          </p:cNvSpPr>
          <p:nvPr>
            <p:ph type="sldNum" sz="quarter" idx="12"/>
          </p:nvPr>
        </p:nvSpPr>
        <p:spPr/>
        <p:txBody>
          <a:bodyPr/>
          <a:lstStyle>
            <a:lvl1pPr>
              <a:defRPr/>
            </a:lvl1pPr>
          </a:lstStyle>
          <a:p>
            <a:pPr>
              <a:defRPr/>
            </a:pPr>
            <a:r>
              <a:rPr lang="en-US" altLang="zh-CN"/>
              <a:t>Slide </a:t>
            </a:r>
            <a:fld id="{2DB7D742-5B44-4BEB-A3B3-63647C898C7A}" type="slidenum">
              <a:rPr lang="en-US" altLang="zh-CN"/>
              <a:pPr>
                <a:defRPr/>
              </a:pPr>
              <a:t>‹#›</a:t>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CN" smtClean="0"/>
              <a:t>Click to edit Master title style</a:t>
            </a:r>
            <a:endParaRPr lang="zh-CN"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smtClean="0"/>
              <a:t>Click to edit Master subtitle style</a:t>
            </a:r>
            <a:endParaRPr lang="zh-CN" altLang="en-US"/>
          </a:p>
        </p:txBody>
      </p:sp>
      <p:sp>
        <p:nvSpPr>
          <p:cNvPr id="4" name="Date Placeholder 3"/>
          <p:cNvSpPr>
            <a:spLocks noGrp="1"/>
          </p:cNvSpPr>
          <p:nvPr>
            <p:ph type="dt" sz="half" idx="10"/>
          </p:nvPr>
        </p:nvSpPr>
        <p:spPr/>
        <p:txBody>
          <a:bodyPr/>
          <a:lstStyle/>
          <a:p>
            <a:r>
              <a:rPr lang="en-US" altLang="zh-CN" smtClean="0"/>
              <a:t>March  2013</a:t>
            </a:r>
            <a:endParaRPr lang="zh-CN" altLang="en-US"/>
          </a:p>
        </p:txBody>
      </p:sp>
      <p:sp>
        <p:nvSpPr>
          <p:cNvPr id="5" name="Footer Placeholder 4"/>
          <p:cNvSpPr>
            <a:spLocks noGrp="1"/>
          </p:cNvSpPr>
          <p:nvPr>
            <p:ph type="ftr" sz="quarter" idx="11"/>
          </p:nvPr>
        </p:nvSpPr>
        <p:spPr/>
        <p:txBody>
          <a:bodyPr/>
          <a:lstStyle/>
          <a:p>
            <a:r>
              <a:rPr lang="it-IT" altLang="zh-CN" smtClean="0"/>
              <a:t>L. Li, A. Astrin, A. Bottomley, K. Mori</a:t>
            </a:r>
            <a:endParaRPr lang="zh-CN" altLang="en-US"/>
          </a:p>
        </p:txBody>
      </p:sp>
      <p:sp>
        <p:nvSpPr>
          <p:cNvPr id="6" name="Slide Number Placeholder 5"/>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531102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r>
              <a:rPr lang="en-US" altLang="zh-CN" smtClean="0"/>
              <a:t>March  2013</a:t>
            </a:r>
            <a:endParaRPr lang="zh-CN" altLang="en-US"/>
          </a:p>
        </p:txBody>
      </p:sp>
      <p:sp>
        <p:nvSpPr>
          <p:cNvPr id="5" name="Footer Placeholder 4"/>
          <p:cNvSpPr>
            <a:spLocks noGrp="1"/>
          </p:cNvSpPr>
          <p:nvPr>
            <p:ph type="ftr" sz="quarter" idx="11"/>
          </p:nvPr>
        </p:nvSpPr>
        <p:spPr/>
        <p:txBody>
          <a:bodyPr/>
          <a:lstStyle/>
          <a:p>
            <a:r>
              <a:rPr lang="it-IT" altLang="zh-CN" smtClean="0"/>
              <a:t>L. Li, A. Astrin, A. Bottomley, K. Mori</a:t>
            </a:r>
            <a:endParaRPr lang="zh-CN" altLang="en-US"/>
          </a:p>
        </p:txBody>
      </p:sp>
      <p:sp>
        <p:nvSpPr>
          <p:cNvPr id="6" name="Slide Number Placeholder 5"/>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9055291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p>
            <a:r>
              <a:rPr lang="en-US" altLang="zh-CN" smtClean="0"/>
              <a:t>March  2013</a:t>
            </a:r>
            <a:endParaRPr lang="zh-CN" altLang="en-US"/>
          </a:p>
        </p:txBody>
      </p:sp>
      <p:sp>
        <p:nvSpPr>
          <p:cNvPr id="5" name="Footer Placeholder 4"/>
          <p:cNvSpPr>
            <a:spLocks noGrp="1"/>
          </p:cNvSpPr>
          <p:nvPr>
            <p:ph type="ftr" sz="quarter" idx="11"/>
          </p:nvPr>
        </p:nvSpPr>
        <p:spPr/>
        <p:txBody>
          <a:bodyPr/>
          <a:lstStyle/>
          <a:p>
            <a:r>
              <a:rPr lang="it-IT" altLang="zh-CN" smtClean="0"/>
              <a:t>L. Li, A. Astrin, A. Bottomley, K. Mori</a:t>
            </a:r>
            <a:endParaRPr lang="zh-CN" altLang="en-US"/>
          </a:p>
        </p:txBody>
      </p:sp>
      <p:sp>
        <p:nvSpPr>
          <p:cNvPr id="6" name="Slide Number Placeholder 5"/>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11243795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Date Placeholder 4"/>
          <p:cNvSpPr>
            <a:spLocks noGrp="1"/>
          </p:cNvSpPr>
          <p:nvPr>
            <p:ph type="dt" sz="half" idx="10"/>
          </p:nvPr>
        </p:nvSpPr>
        <p:spPr/>
        <p:txBody>
          <a:bodyPr/>
          <a:lstStyle/>
          <a:p>
            <a:r>
              <a:rPr lang="en-US" altLang="zh-CN" smtClean="0"/>
              <a:t>March  2013</a:t>
            </a:r>
            <a:endParaRPr lang="zh-CN" altLang="en-US"/>
          </a:p>
        </p:txBody>
      </p:sp>
      <p:sp>
        <p:nvSpPr>
          <p:cNvPr id="6" name="Footer Placeholder 5"/>
          <p:cNvSpPr>
            <a:spLocks noGrp="1"/>
          </p:cNvSpPr>
          <p:nvPr>
            <p:ph type="ftr" sz="quarter" idx="11"/>
          </p:nvPr>
        </p:nvSpPr>
        <p:spPr/>
        <p:txBody>
          <a:bodyPr/>
          <a:lstStyle/>
          <a:p>
            <a:r>
              <a:rPr lang="it-IT" altLang="zh-CN" smtClean="0"/>
              <a:t>L. Li, A. Astrin, A. Bottomley, K. Mori</a:t>
            </a:r>
            <a:endParaRPr lang="zh-CN" altLang="en-US"/>
          </a:p>
        </p:txBody>
      </p:sp>
      <p:sp>
        <p:nvSpPr>
          <p:cNvPr id="7" name="Slide Number Placeholder 6"/>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17845216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7" name="Date Placeholder 6"/>
          <p:cNvSpPr>
            <a:spLocks noGrp="1"/>
          </p:cNvSpPr>
          <p:nvPr>
            <p:ph type="dt" sz="half" idx="10"/>
          </p:nvPr>
        </p:nvSpPr>
        <p:spPr/>
        <p:txBody>
          <a:bodyPr/>
          <a:lstStyle/>
          <a:p>
            <a:r>
              <a:rPr lang="en-US" altLang="zh-CN" smtClean="0"/>
              <a:t>March  2013</a:t>
            </a:r>
            <a:endParaRPr lang="zh-CN" altLang="en-US"/>
          </a:p>
        </p:txBody>
      </p:sp>
      <p:sp>
        <p:nvSpPr>
          <p:cNvPr id="8" name="Footer Placeholder 7"/>
          <p:cNvSpPr>
            <a:spLocks noGrp="1"/>
          </p:cNvSpPr>
          <p:nvPr>
            <p:ph type="ftr" sz="quarter" idx="11"/>
          </p:nvPr>
        </p:nvSpPr>
        <p:spPr/>
        <p:txBody>
          <a:bodyPr/>
          <a:lstStyle/>
          <a:p>
            <a:r>
              <a:rPr lang="it-IT" altLang="zh-CN" smtClean="0"/>
              <a:t>L. Li, A. Astrin, A. Bottomley, K. Mori</a:t>
            </a:r>
            <a:endParaRPr lang="zh-CN" altLang="en-US"/>
          </a:p>
        </p:txBody>
      </p:sp>
      <p:sp>
        <p:nvSpPr>
          <p:cNvPr id="9" name="Slide Number Placeholder 8"/>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20104919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Date Placeholder 2"/>
          <p:cNvSpPr>
            <a:spLocks noGrp="1"/>
          </p:cNvSpPr>
          <p:nvPr>
            <p:ph type="dt" sz="half" idx="10"/>
          </p:nvPr>
        </p:nvSpPr>
        <p:spPr/>
        <p:txBody>
          <a:bodyPr/>
          <a:lstStyle/>
          <a:p>
            <a:r>
              <a:rPr lang="en-US" altLang="zh-CN" smtClean="0"/>
              <a:t>March  2013</a:t>
            </a:r>
            <a:endParaRPr lang="zh-CN" altLang="en-US"/>
          </a:p>
        </p:txBody>
      </p:sp>
      <p:sp>
        <p:nvSpPr>
          <p:cNvPr id="4" name="Footer Placeholder 3"/>
          <p:cNvSpPr>
            <a:spLocks noGrp="1"/>
          </p:cNvSpPr>
          <p:nvPr>
            <p:ph type="ftr" sz="quarter" idx="11"/>
          </p:nvPr>
        </p:nvSpPr>
        <p:spPr/>
        <p:txBody>
          <a:bodyPr/>
          <a:lstStyle/>
          <a:p>
            <a:r>
              <a:rPr lang="it-IT" altLang="zh-CN" smtClean="0"/>
              <a:t>L. Li, A. Astrin, A. Bottomley, K. Mori</a:t>
            </a:r>
            <a:endParaRPr lang="zh-CN" altLang="en-US"/>
          </a:p>
        </p:txBody>
      </p:sp>
      <p:sp>
        <p:nvSpPr>
          <p:cNvPr id="5" name="Slide Number Placeholder 4"/>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6181729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zh-CN" smtClean="0"/>
              <a:t>March  2013</a:t>
            </a:r>
            <a:endParaRPr lang="zh-CN" altLang="en-US"/>
          </a:p>
        </p:txBody>
      </p:sp>
      <p:sp>
        <p:nvSpPr>
          <p:cNvPr id="3" name="Footer Placeholder 2"/>
          <p:cNvSpPr>
            <a:spLocks noGrp="1"/>
          </p:cNvSpPr>
          <p:nvPr>
            <p:ph type="ftr" sz="quarter" idx="11"/>
          </p:nvPr>
        </p:nvSpPr>
        <p:spPr/>
        <p:txBody>
          <a:bodyPr/>
          <a:lstStyle/>
          <a:p>
            <a:r>
              <a:rPr lang="it-IT" altLang="zh-CN" smtClean="0"/>
              <a:t>L. Li, A. Astrin, A. Bottomley, K. Mori</a:t>
            </a:r>
            <a:endParaRPr lang="zh-CN" altLang="en-US"/>
          </a:p>
        </p:txBody>
      </p:sp>
      <p:sp>
        <p:nvSpPr>
          <p:cNvPr id="4" name="Slide Number Placeholder 3"/>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3959964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it-IT" smtClean="0"/>
              <a:t>L. Li, A. Astrin, A. Bottomley, K. Mori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2DB5D-5852-4693-B7FD-61767A15AEDD}"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CN" smtClean="0"/>
              <a:t>Click to edit Master title style</a:t>
            </a:r>
            <a:endParaRPr lang="zh-CN"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r>
              <a:rPr lang="en-US" altLang="zh-CN" smtClean="0"/>
              <a:t>March  2013</a:t>
            </a:r>
            <a:endParaRPr lang="zh-CN" altLang="en-US"/>
          </a:p>
        </p:txBody>
      </p:sp>
      <p:sp>
        <p:nvSpPr>
          <p:cNvPr id="6" name="Footer Placeholder 5"/>
          <p:cNvSpPr>
            <a:spLocks noGrp="1"/>
          </p:cNvSpPr>
          <p:nvPr>
            <p:ph type="ftr" sz="quarter" idx="11"/>
          </p:nvPr>
        </p:nvSpPr>
        <p:spPr/>
        <p:txBody>
          <a:bodyPr/>
          <a:lstStyle/>
          <a:p>
            <a:r>
              <a:rPr lang="it-IT" altLang="zh-CN" smtClean="0"/>
              <a:t>L. Li, A. Astrin, A. Bottomley, K. Mori</a:t>
            </a:r>
            <a:endParaRPr lang="zh-CN" altLang="en-US"/>
          </a:p>
        </p:txBody>
      </p:sp>
      <p:sp>
        <p:nvSpPr>
          <p:cNvPr id="7" name="Slide Number Placeholder 6"/>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9254344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CN" smtClean="0"/>
              <a:t>Click to edit Master title style</a:t>
            </a:r>
            <a:endParaRPr lang="zh-CN"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r>
              <a:rPr lang="en-US" altLang="zh-CN" smtClean="0"/>
              <a:t>March  2013</a:t>
            </a:r>
            <a:endParaRPr lang="zh-CN" altLang="en-US"/>
          </a:p>
        </p:txBody>
      </p:sp>
      <p:sp>
        <p:nvSpPr>
          <p:cNvPr id="6" name="Footer Placeholder 5"/>
          <p:cNvSpPr>
            <a:spLocks noGrp="1"/>
          </p:cNvSpPr>
          <p:nvPr>
            <p:ph type="ftr" sz="quarter" idx="11"/>
          </p:nvPr>
        </p:nvSpPr>
        <p:spPr/>
        <p:txBody>
          <a:bodyPr/>
          <a:lstStyle/>
          <a:p>
            <a:r>
              <a:rPr lang="it-IT" altLang="zh-CN" smtClean="0"/>
              <a:t>L. Li, A. Astrin, A. Bottomley, K. Mori</a:t>
            </a:r>
            <a:endParaRPr lang="zh-CN" altLang="en-US"/>
          </a:p>
        </p:txBody>
      </p:sp>
      <p:sp>
        <p:nvSpPr>
          <p:cNvPr id="7" name="Slide Number Placeholder 6"/>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11244751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r>
              <a:rPr lang="en-US" altLang="zh-CN" smtClean="0"/>
              <a:t>March  2013</a:t>
            </a:r>
            <a:endParaRPr lang="zh-CN" altLang="en-US"/>
          </a:p>
        </p:txBody>
      </p:sp>
      <p:sp>
        <p:nvSpPr>
          <p:cNvPr id="5" name="Footer Placeholder 4"/>
          <p:cNvSpPr>
            <a:spLocks noGrp="1"/>
          </p:cNvSpPr>
          <p:nvPr>
            <p:ph type="ftr" sz="quarter" idx="11"/>
          </p:nvPr>
        </p:nvSpPr>
        <p:spPr/>
        <p:txBody>
          <a:bodyPr/>
          <a:lstStyle/>
          <a:p>
            <a:r>
              <a:rPr lang="it-IT" altLang="zh-CN" smtClean="0"/>
              <a:t>L. Li, A. Astrin, A. Bottomley, K. Mori</a:t>
            </a:r>
            <a:endParaRPr lang="zh-CN" altLang="en-US"/>
          </a:p>
        </p:txBody>
      </p:sp>
      <p:sp>
        <p:nvSpPr>
          <p:cNvPr id="6" name="Slide Number Placeholder 5"/>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7840456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r>
              <a:rPr lang="en-US" altLang="zh-CN" smtClean="0"/>
              <a:t>March  2013</a:t>
            </a:r>
            <a:endParaRPr lang="zh-CN" altLang="en-US"/>
          </a:p>
        </p:txBody>
      </p:sp>
      <p:sp>
        <p:nvSpPr>
          <p:cNvPr id="5" name="Footer Placeholder 4"/>
          <p:cNvSpPr>
            <a:spLocks noGrp="1"/>
          </p:cNvSpPr>
          <p:nvPr>
            <p:ph type="ftr" sz="quarter" idx="11"/>
          </p:nvPr>
        </p:nvSpPr>
        <p:spPr/>
        <p:txBody>
          <a:bodyPr/>
          <a:lstStyle/>
          <a:p>
            <a:r>
              <a:rPr lang="it-IT" altLang="zh-CN" smtClean="0"/>
              <a:t>L. Li, A. Astrin, A. Bottomley, K. Mori</a:t>
            </a:r>
            <a:endParaRPr lang="zh-CN" altLang="en-US"/>
          </a:p>
        </p:txBody>
      </p:sp>
      <p:sp>
        <p:nvSpPr>
          <p:cNvPr id="6" name="Slide Number Placeholder 5"/>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1706962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smtClean="0"/>
              <a:t>March  2013</a:t>
            </a:r>
            <a:endParaRPr lang="en-US"/>
          </a:p>
        </p:txBody>
      </p:sp>
      <p:sp>
        <p:nvSpPr>
          <p:cNvPr id="5" name="Rectangle 5"/>
          <p:cNvSpPr>
            <a:spLocks noGrp="1" noChangeArrowheads="1"/>
          </p:cNvSpPr>
          <p:nvPr>
            <p:ph type="ftr" sz="quarter" idx="11"/>
          </p:nvPr>
        </p:nvSpPr>
        <p:spPr>
          <a:xfrm>
            <a:off x="5029200" y="6475413"/>
            <a:ext cx="3581400" cy="369332"/>
          </a:xfrm>
          <a:ln/>
        </p:spPr>
        <p:txBody>
          <a:bodyPr/>
          <a:lstStyle>
            <a:lvl1pPr>
              <a:defRPr/>
            </a:lvl1pPr>
          </a:lstStyle>
          <a:p>
            <a:pPr>
              <a:defRPr/>
            </a:pPr>
            <a:r>
              <a:rPr lang="it-IT" smtClean="0"/>
              <a:t>L. Li, A. Astrin, A. Bottomley, K. Mori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67CF29A-DA97-4DB8-91DB-0E11823B01B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it-IT" smtClean="0"/>
              <a:t>L. Li, A. Astrin, A. Bottomley, K. Mori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A0732D3-78C4-4180-8449-0D04BD74222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zh-CN" smtClean="0"/>
              <a:t>March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it-IT" smtClean="0"/>
              <a:t>L. Li, A. Astrin, A. Bottomley, K. Mori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FBBE0D8-8E12-44D6-932B-437BE6BE223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March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it-IT" smtClean="0"/>
              <a:t>L. Li, A. Astrin, A. Bottomley, K. Mori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6A900F14-9891-438A-A619-015D49438CB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zh-CN" smtClean="0"/>
              <a:t>March  2013</a:t>
            </a:r>
            <a:endParaRPr lang="en-US" dirty="0"/>
          </a:p>
        </p:txBody>
      </p:sp>
      <p:sp>
        <p:nvSpPr>
          <p:cNvPr id="3" name="Rectangle 5"/>
          <p:cNvSpPr>
            <a:spLocks noGrp="1" noChangeArrowheads="1"/>
          </p:cNvSpPr>
          <p:nvPr>
            <p:ph type="ftr" sz="quarter" idx="11"/>
          </p:nvPr>
        </p:nvSpPr>
        <p:spPr>
          <a:xfrm>
            <a:off x="4953000" y="6475413"/>
            <a:ext cx="3657600" cy="184666"/>
          </a:xfrm>
          <a:ln/>
        </p:spPr>
        <p:txBody>
          <a:bodyPr/>
          <a:lstStyle>
            <a:lvl1pPr>
              <a:defRPr/>
            </a:lvl1pPr>
          </a:lstStyle>
          <a:p>
            <a:pPr>
              <a:defRPr/>
            </a:pPr>
            <a:r>
              <a:rPr lang="it-IT" smtClean="0"/>
              <a:t>L. Li, A. Astrin, A. Bottomley, K. Mori</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5B9A6A70-2BCF-4248-827E-ADD51561664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it-IT" smtClean="0"/>
              <a:t>L. Li, A. Astrin, A. Bottomley, K. Mori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3E925F3-7B3A-4D3C-9368-7C3599BB7F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it-IT" smtClean="0"/>
              <a:t>L. Li, A. Astrin, A. Bottomley, K. Mori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FF18873-6DCF-42B8-B66A-88363EA08F1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ea typeface="+mn-ea"/>
              </a:defRPr>
            </a:lvl1pPr>
          </a:lstStyle>
          <a:p>
            <a:pPr>
              <a:defRPr/>
            </a:pPr>
            <a:r>
              <a:rPr lang="en-US" altLang="zh-CN" dirty="0" smtClean="0"/>
              <a:t>May  2013</a:t>
            </a:r>
            <a:endParaRPr lang="en-US" dirty="0"/>
          </a:p>
        </p:txBody>
      </p:sp>
      <p:sp>
        <p:nvSpPr>
          <p:cNvPr id="1029" name="Rectangle 5"/>
          <p:cNvSpPr>
            <a:spLocks noGrp="1" noChangeArrowheads="1"/>
          </p:cNvSpPr>
          <p:nvPr>
            <p:ph type="ftr" sz="quarter" idx="3"/>
          </p:nvPr>
        </p:nvSpPr>
        <p:spPr bwMode="auto">
          <a:xfrm>
            <a:off x="4876800" y="6475413"/>
            <a:ext cx="37338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ea typeface="+mn-ea"/>
              </a:defRPr>
            </a:lvl1pPr>
          </a:lstStyle>
          <a:p>
            <a:pPr>
              <a:defRPr/>
            </a:pPr>
            <a:r>
              <a:rPr lang="it-IT" smtClean="0"/>
              <a:t>L. Li, A. Astrin, A. Bottomley, K. Mori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n-ea"/>
              </a:defRPr>
            </a:lvl1pPr>
          </a:lstStyle>
          <a:p>
            <a:pPr>
              <a:defRPr/>
            </a:pPr>
            <a:r>
              <a:rPr lang="en-US"/>
              <a:t>Slide </a:t>
            </a:r>
            <a:fld id="{E5492E79-D1C8-42BA-B20A-0DD61428C933}" type="slidenum">
              <a:rPr lang="en-US"/>
              <a:pPr>
                <a:defRPr/>
              </a:pPr>
              <a:t>‹#›</a:t>
            </a:fld>
            <a:endParaRPr lang="en-US"/>
          </a:p>
        </p:txBody>
      </p:sp>
      <p:sp>
        <p:nvSpPr>
          <p:cNvPr id="1031" name="Rectangle 7"/>
          <p:cNvSpPr>
            <a:spLocks noChangeArrowheads="1"/>
          </p:cNvSpPr>
          <p:nvPr/>
        </p:nvSpPr>
        <p:spPr bwMode="auto">
          <a:xfrm>
            <a:off x="3581400" y="393700"/>
            <a:ext cx="4876800" cy="215900"/>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smtClean="0">
                <a:ea typeface="宋体" pitchFamily="2" charset="-122"/>
              </a:rPr>
              <a:t>IEEE 802.15-13-0313-02-004n</a:t>
            </a:r>
            <a:endParaRPr lang="en-US" altLang="zh-CN" sz="1400" b="1" dirty="0">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iming>
    <p:tnLst>
      <p:par>
        <p:cTn id="1" dur="indefinite" restart="never" nodeType="tmRoot"/>
      </p:par>
    </p:tnLst>
  </p:timing>
  <p:hf hd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CN" smtClean="0"/>
              <a:t>Click to edit Master title style</a:t>
            </a:r>
            <a:endParaRPr lang="zh-CN"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zh-CN" smtClean="0"/>
              <a:t>March  2013</a:t>
            </a:r>
            <a:endParaRPr lang="zh-CN"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ltLang="zh-CN" smtClean="0"/>
              <a:t>L. Li, A. Astrin, A. Bottomley, K. Mori</a:t>
            </a:r>
            <a:endParaRPr lang="zh-CN"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428135635"/>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xfrm>
            <a:off x="4876800" y="6488668"/>
            <a:ext cx="3733800" cy="369332"/>
          </a:xfrm>
          <a:noFill/>
        </p:spPr>
        <p:txBody>
          <a:bodyPr/>
          <a:lstStyle/>
          <a:p>
            <a:r>
              <a:rPr lang="it-IT" altLang="zh-CN" smtClean="0">
                <a:ea typeface="宋体" charset="-122"/>
              </a:rPr>
              <a:t>L. Li, A. Astrin, A. Bottomley, K. Mori</a:t>
            </a:r>
            <a:endParaRPr lang="en-US" altLang="zh-CN" dirty="0" smtClean="0">
              <a:ea typeface="宋体" charset="-122"/>
            </a:endParaRPr>
          </a:p>
        </p:txBody>
      </p:sp>
      <p:sp>
        <p:nvSpPr>
          <p:cNvPr id="5123" name="Slide Number Placeholder 3"/>
          <p:cNvSpPr>
            <a:spLocks noGrp="1"/>
          </p:cNvSpPr>
          <p:nvPr>
            <p:ph type="sldNum" sz="quarter" idx="12"/>
          </p:nvPr>
        </p:nvSpPr>
        <p:spPr>
          <a:noFill/>
        </p:spPr>
        <p:txBody>
          <a:bodyPr/>
          <a:lstStyle/>
          <a:p>
            <a:r>
              <a:rPr lang="en-US" altLang="zh-CN" smtClean="0">
                <a:ea typeface="宋体" charset="-122"/>
              </a:rPr>
              <a:t>Slide </a:t>
            </a:r>
            <a:fld id="{A3F3A9E5-D5E9-4164-9DD2-10B2F101F2A6}" type="slidenum">
              <a:rPr lang="en-US" altLang="zh-CN" smtClean="0">
                <a:ea typeface="宋体" charset="-122"/>
              </a:rPr>
              <a:pPr/>
              <a:t>1</a:t>
            </a:fld>
            <a:endParaRPr lang="en-US" altLang="zh-CN" smtClean="0">
              <a:ea typeface="宋体" charset="-122"/>
            </a:endParaRPr>
          </a:p>
        </p:txBody>
      </p:sp>
      <p:sp>
        <p:nvSpPr>
          <p:cNvPr id="27651" name="Rectangle 3"/>
          <p:cNvSpPr>
            <a:spLocks noChangeArrowheads="1"/>
          </p:cNvSpPr>
          <p:nvPr/>
        </p:nvSpPr>
        <p:spPr bwMode="auto">
          <a:xfrm>
            <a:off x="152400" y="609600"/>
            <a:ext cx="8991600" cy="5570756"/>
          </a:xfrm>
          <a:prstGeom prst="rect">
            <a:avLst/>
          </a:prstGeom>
          <a:noFill/>
          <a:ln w="12700">
            <a:noFill/>
            <a:miter lim="800000"/>
            <a:headEnd type="none" w="sm" len="sm"/>
            <a:tailEnd type="none" w="sm" len="sm"/>
          </a:ln>
          <a:effectLst/>
        </p:spPr>
        <p:txBody>
          <a:bodyPr>
            <a:spAutoFit/>
          </a:bodyPr>
          <a:lstStyle/>
          <a:p>
            <a:pPr algn="ctr" eaLnBrk="0" hangingPunct="0">
              <a:defRPr/>
            </a:pPr>
            <a:r>
              <a:rPr lang="en-US" altLang="zh-CN" sz="2000" b="1" u="sng" dirty="0">
                <a:solidFill>
                  <a:schemeClr val="tx2"/>
                </a:solidFill>
                <a:effectLst>
                  <a:outerShdw blurRad="38100" dist="38100" dir="2700000" algn="tl">
                    <a:srgbClr val="C0C0C0"/>
                  </a:outerShdw>
                </a:effectLst>
                <a:ea typeface="宋体" pitchFamily="2" charset="-122"/>
              </a:rPr>
              <a:t>Project: IEEE P802.15 Working Group for Wireless Personal Area Networks (WPANs)</a:t>
            </a:r>
            <a:endParaRPr lang="en-US" altLang="zh-CN" sz="1800" b="1" dirty="0">
              <a:solidFill>
                <a:schemeClr val="tx2"/>
              </a:solidFill>
              <a:ea typeface="宋体" pitchFamily="2" charset="-122"/>
            </a:endParaRPr>
          </a:p>
          <a:p>
            <a:pPr eaLnBrk="0" hangingPunct="0">
              <a:defRPr/>
            </a:pPr>
            <a:endParaRPr lang="en-US" altLang="zh-CN" sz="1800" dirty="0">
              <a:solidFill>
                <a:schemeClr val="tx2"/>
              </a:solidFill>
              <a:ea typeface="宋体" pitchFamily="2" charset="-122"/>
            </a:endParaRPr>
          </a:p>
          <a:p>
            <a:pPr eaLnBrk="0" hangingPunct="0">
              <a:defRPr/>
            </a:pPr>
            <a:r>
              <a:rPr lang="en-US" altLang="zh-CN" sz="1800" b="1" dirty="0">
                <a:solidFill>
                  <a:schemeClr val="tx2"/>
                </a:solidFill>
                <a:ea typeface="宋体" pitchFamily="2" charset="-122"/>
              </a:rPr>
              <a:t>Submission Title:</a:t>
            </a:r>
            <a:r>
              <a:rPr lang="en-US" altLang="zh-CN" sz="1800" dirty="0">
                <a:solidFill>
                  <a:schemeClr val="tx2"/>
                </a:solidFill>
                <a:ea typeface="宋体" pitchFamily="2" charset="-122"/>
              </a:rPr>
              <a:t>	</a:t>
            </a:r>
            <a:r>
              <a:rPr lang="en-US" altLang="zh-CN" sz="1800" dirty="0" smtClean="0">
                <a:solidFill>
                  <a:schemeClr val="tx2"/>
                </a:solidFill>
                <a:ea typeface="宋体" pitchFamily="2" charset="-122"/>
              </a:rPr>
              <a:t>Chinese Radio Regulation Discussion </a:t>
            </a:r>
          </a:p>
          <a:p>
            <a:pPr eaLnBrk="0" hangingPunct="0">
              <a:defRPr/>
            </a:pPr>
            <a:r>
              <a:rPr lang="en-US" altLang="zh-CN" sz="1800" b="1" dirty="0" smtClean="0">
                <a:solidFill>
                  <a:schemeClr val="tx2"/>
                </a:solidFill>
                <a:ea typeface="宋体" pitchFamily="2" charset="-122"/>
              </a:rPr>
              <a:t>Date </a:t>
            </a:r>
            <a:r>
              <a:rPr lang="en-US" altLang="zh-CN" sz="1800" b="1" dirty="0" smtClean="0">
                <a:ea typeface="宋体" pitchFamily="2" charset="-122"/>
              </a:rPr>
              <a:t>Submitted:  May</a:t>
            </a:r>
            <a:r>
              <a:rPr lang="en-US" altLang="zh-CN" sz="1800" dirty="0" smtClean="0">
                <a:ea typeface="宋体" pitchFamily="2" charset="-122"/>
              </a:rPr>
              <a:t> 13, 2013	</a:t>
            </a:r>
          </a:p>
          <a:p>
            <a:pPr eaLnBrk="0" hangingPunct="0">
              <a:defRPr/>
            </a:pPr>
            <a:r>
              <a:rPr lang="en-US" altLang="zh-CN" sz="1800" b="1" dirty="0" smtClean="0">
                <a:ea typeface="宋体" pitchFamily="2" charset="-122"/>
              </a:rPr>
              <a:t>Source:</a:t>
            </a:r>
            <a:r>
              <a:rPr lang="en-US" altLang="zh-CN" sz="1800" dirty="0" smtClean="0">
                <a:ea typeface="宋体" pitchFamily="2" charset="-122"/>
              </a:rPr>
              <a:t> 	</a:t>
            </a:r>
            <a:r>
              <a:rPr lang="en-US" altLang="zh-CN" sz="1800" dirty="0" smtClean="0">
                <a:solidFill>
                  <a:schemeClr val="tx2"/>
                </a:solidFill>
                <a:ea typeface="宋体" pitchFamily="2" charset="-122"/>
              </a:rPr>
              <a:t>  Liang Li,  </a:t>
            </a:r>
            <a:r>
              <a:rPr lang="en-US" altLang="zh-CN" sz="1800" dirty="0" err="1" smtClean="0">
                <a:solidFill>
                  <a:schemeClr val="tx2"/>
                </a:solidFill>
                <a:ea typeface="宋体" pitchFamily="2" charset="-122"/>
              </a:rPr>
              <a:t>Vinno</a:t>
            </a:r>
            <a:r>
              <a:rPr lang="en-US" altLang="zh-CN" sz="1800" dirty="0">
                <a:solidFill>
                  <a:schemeClr val="tx2"/>
                </a:solidFill>
                <a:ea typeface="宋体" pitchFamily="2" charset="-122"/>
              </a:rPr>
              <a:t>; </a:t>
            </a:r>
            <a:r>
              <a:rPr lang="en-US" altLang="zh-CN" sz="1800" dirty="0" smtClean="0">
                <a:solidFill>
                  <a:schemeClr val="tx2"/>
                </a:solidFill>
                <a:ea typeface="宋体" pitchFamily="2" charset="-122"/>
              </a:rPr>
              <a:t>Arthur Astrin, Astrin Radio; Andy Bottomley, </a:t>
            </a:r>
            <a:r>
              <a:rPr lang="en-US" altLang="zh-CN" sz="1800" dirty="0" err="1" smtClean="0">
                <a:solidFill>
                  <a:schemeClr val="tx2"/>
                </a:solidFill>
                <a:ea typeface="宋体" pitchFamily="2" charset="-122"/>
              </a:rPr>
              <a:t>MicroSemi</a:t>
            </a:r>
            <a:r>
              <a:rPr lang="en-US" altLang="zh-CN" sz="1800" dirty="0" smtClean="0">
                <a:solidFill>
                  <a:schemeClr val="tx2"/>
                </a:solidFill>
                <a:ea typeface="宋体" pitchFamily="2" charset="-122"/>
              </a:rPr>
              <a:t>; Ken Mori; Panasonic.               </a:t>
            </a:r>
          </a:p>
          <a:p>
            <a:pPr eaLnBrk="0" hangingPunct="0">
              <a:defRPr/>
            </a:pPr>
            <a:r>
              <a:rPr lang="en-US" altLang="zh-CN" sz="1800" dirty="0" smtClean="0">
                <a:solidFill>
                  <a:schemeClr val="tx2"/>
                </a:solidFill>
                <a:ea typeface="宋体" pitchFamily="2" charset="-122"/>
              </a:rPr>
              <a:t>                 </a:t>
            </a:r>
            <a:r>
              <a:rPr lang="en-US" altLang="zh-CN" sz="1800" dirty="0" smtClean="0">
                <a:ea typeface="宋体" pitchFamily="2" charset="-122"/>
              </a:rPr>
              <a:t>Suite 202, Building D, No.2 </a:t>
            </a:r>
            <a:r>
              <a:rPr lang="en-US" altLang="zh-CN" sz="1800" dirty="0" err="1" smtClean="0">
                <a:ea typeface="宋体" pitchFamily="2" charset="-122"/>
              </a:rPr>
              <a:t>Xinxi</a:t>
            </a:r>
            <a:r>
              <a:rPr lang="en-US" altLang="zh-CN" sz="1800" dirty="0" smtClean="0">
                <a:ea typeface="宋体" pitchFamily="2" charset="-122"/>
              </a:rPr>
              <a:t> Lu, Beijing, China, </a:t>
            </a:r>
          </a:p>
          <a:p>
            <a:pPr eaLnBrk="0" hangingPunct="0">
              <a:defRPr/>
            </a:pPr>
            <a:r>
              <a:rPr lang="en-US" altLang="zh-CN" sz="1800" dirty="0">
                <a:ea typeface="宋体" pitchFamily="2" charset="-122"/>
              </a:rPr>
              <a:t>	Voice:	1-949-813-7909, FAX: 1-949-813-7909, </a:t>
            </a:r>
          </a:p>
          <a:p>
            <a:pPr eaLnBrk="0" hangingPunct="0">
              <a:defRPr/>
            </a:pPr>
            <a:r>
              <a:rPr lang="en-US" altLang="zh-CN" sz="1800" dirty="0">
                <a:ea typeface="宋体" pitchFamily="2" charset="-122"/>
              </a:rPr>
              <a:t>	E-Mail: 	liangli@vinnotech.com </a:t>
            </a:r>
          </a:p>
          <a:p>
            <a:pPr eaLnBrk="0" hangingPunct="0">
              <a:defRPr/>
            </a:pPr>
            <a:r>
              <a:rPr lang="en-US" altLang="zh-CN" sz="1800" b="1" dirty="0">
                <a:ea typeface="宋体" pitchFamily="2" charset="-122"/>
              </a:rPr>
              <a:t>Abstract:</a:t>
            </a:r>
            <a:r>
              <a:rPr lang="en-US" altLang="zh-CN" sz="1800" dirty="0">
                <a:ea typeface="宋体" pitchFamily="2" charset="-122"/>
              </a:rPr>
              <a:t> Tech Proposal for TG4n(MBAN) Task Group</a:t>
            </a:r>
          </a:p>
          <a:p>
            <a:pPr eaLnBrk="0" hangingPunct="0">
              <a:spcBef>
                <a:spcPts val="600"/>
              </a:spcBef>
              <a:spcAft>
                <a:spcPts val="600"/>
              </a:spcAft>
              <a:defRPr/>
            </a:pPr>
            <a:r>
              <a:rPr lang="en-US" altLang="zh-CN" sz="1800" b="1" dirty="0">
                <a:ea typeface="宋体" pitchFamily="2" charset="-122"/>
              </a:rPr>
              <a:t>Purpose:</a:t>
            </a:r>
            <a:r>
              <a:rPr lang="en-US" altLang="zh-CN" sz="1800" dirty="0">
                <a:ea typeface="宋体" pitchFamily="2" charset="-122"/>
              </a:rPr>
              <a:t>	 Outline accomplishments from the March 2012 meeting and planned tasks for this meeting.</a:t>
            </a:r>
          </a:p>
          <a:p>
            <a:pPr eaLnBrk="0" hangingPunct="0">
              <a:defRPr/>
            </a:pPr>
            <a:r>
              <a:rPr lang="en-US" altLang="zh-CN" sz="1800" b="1" dirty="0">
                <a:solidFill>
                  <a:schemeClr val="tx2"/>
                </a:solidFill>
                <a:ea typeface="宋体" pitchFamily="2" charset="-122"/>
              </a:rPr>
              <a:t>Notice:</a:t>
            </a:r>
            <a:r>
              <a:rPr lang="en-US" altLang="zh-CN" sz="1800" dirty="0">
                <a:solidFill>
                  <a:schemeClr val="tx2"/>
                </a:solidFill>
                <a:ea typeface="宋体" pitchFamily="2"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altLang="zh-CN" sz="1800" b="1" dirty="0">
                <a:solidFill>
                  <a:schemeClr val="tx2"/>
                </a:solidFill>
                <a:ea typeface="宋体" pitchFamily="2" charset="-122"/>
              </a:rPr>
              <a:t>Release:</a:t>
            </a:r>
            <a:r>
              <a:rPr lang="en-US" altLang="zh-CN" sz="1800" dirty="0">
                <a:solidFill>
                  <a:schemeClr val="tx2"/>
                </a:solidFill>
                <a:ea typeface="宋体" pitchFamily="2" charset="-122"/>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defRPr/>
            </a:pPr>
            <a:r>
              <a:rPr lang="en-US" altLang="zh-CN" dirty="0">
                <a:solidFill>
                  <a:schemeClr val="tx1"/>
                </a:solidFill>
                <a:effectLst>
                  <a:outerShdw blurRad="38100" dist="38100" dir="2700000" algn="tl">
                    <a:srgbClr val="C0C0C0"/>
                  </a:outerShdw>
                </a:effectLst>
                <a:ea typeface="宋体" charset="-122"/>
              </a:rPr>
              <a:t>Chart Explanation</a:t>
            </a:r>
            <a:endParaRPr lang="zh-CN" altLang="zh-CN" dirty="0" smtClean="0">
              <a:solidFill>
                <a:schemeClr val="tx1"/>
              </a:solidFill>
              <a:effectLst>
                <a:outerShdw blurRad="38100" dist="38100" dir="2700000" algn="tl">
                  <a:srgbClr val="C0C0C0"/>
                </a:outerShdw>
              </a:effectLst>
              <a:ea typeface="宋体" charset="-122"/>
            </a:endParaRPr>
          </a:p>
        </p:txBody>
      </p:sp>
      <p:sp>
        <p:nvSpPr>
          <p:cNvPr id="6147" name="Rectangle 3"/>
          <p:cNvSpPr>
            <a:spLocks noGrp="1" noChangeArrowheads="1"/>
          </p:cNvSpPr>
          <p:nvPr>
            <p:ph idx="1"/>
          </p:nvPr>
        </p:nvSpPr>
        <p:spPr>
          <a:xfrm>
            <a:off x="609600" y="1676400"/>
            <a:ext cx="7772400" cy="4114800"/>
          </a:xfrm>
        </p:spPr>
        <p:txBody>
          <a:bodyPr/>
          <a:lstStyle/>
          <a:p>
            <a:pPr lvl="1">
              <a:lnSpc>
                <a:spcPct val="80000"/>
              </a:lnSpc>
              <a:spcBef>
                <a:spcPts val="1800"/>
              </a:spcBef>
            </a:pPr>
            <a:endParaRPr lang="en-US" altLang="zh-CN" sz="2000" dirty="0" smtClean="0"/>
          </a:p>
          <a:p>
            <a:pPr lvl="1">
              <a:lnSpc>
                <a:spcPct val="80000"/>
              </a:lnSpc>
              <a:spcBef>
                <a:spcPts val="1800"/>
              </a:spcBef>
            </a:pPr>
            <a:r>
              <a:rPr lang="en-US" altLang="zh-CN" sz="2000" dirty="0" smtClean="0"/>
              <a:t>In any Transmitter state (max, idle or standby), for </a:t>
            </a:r>
            <a:r>
              <a:rPr lang="en-US" altLang="zh-CN" sz="2000" dirty="0"/>
              <a:t>the frequency bands above 30 MHz, the radiation power at the upper/lower limits of the specified working frequency is no more than －80dBm/Hz (EIRP</a:t>
            </a:r>
            <a:r>
              <a:rPr lang="en-US" altLang="zh-CN" sz="2000" dirty="0" smtClean="0"/>
              <a:t>)</a:t>
            </a:r>
          </a:p>
          <a:p>
            <a:pPr lvl="2">
              <a:lnSpc>
                <a:spcPct val="80000"/>
              </a:lnSpc>
              <a:spcBef>
                <a:spcPts val="1800"/>
              </a:spcBef>
            </a:pPr>
            <a:r>
              <a:rPr lang="en-US" altLang="zh-CN" sz="2000" dirty="0" smtClean="0"/>
              <a:t>The upper/lower limits are (176, 214), (407, 425) and (608, 630) for Chinese medical bands. </a:t>
            </a:r>
          </a:p>
          <a:p>
            <a:pPr lvl="2">
              <a:lnSpc>
                <a:spcPct val="80000"/>
              </a:lnSpc>
              <a:spcBef>
                <a:spcPts val="1800"/>
              </a:spcBef>
            </a:pPr>
            <a:r>
              <a:rPr lang="en-US" altLang="zh-CN" sz="2000" dirty="0" smtClean="0"/>
              <a:t>-80dBm/Hz (EIRP) </a:t>
            </a:r>
            <a:r>
              <a:rPr lang="en-US" altLang="zh-CN" sz="2000" dirty="0"/>
              <a:t> </a:t>
            </a:r>
            <a:r>
              <a:rPr lang="en-US" altLang="zh-CN" sz="2000" dirty="0" smtClean="0"/>
              <a:t>is equal to -82.2dBm/Hz (ERP)</a:t>
            </a:r>
          </a:p>
          <a:p>
            <a:pPr marL="857250" lvl="2" indent="0">
              <a:lnSpc>
                <a:spcPct val="80000"/>
              </a:lnSpc>
              <a:spcBef>
                <a:spcPts val="1800"/>
              </a:spcBef>
              <a:buNone/>
            </a:pPr>
            <a:endParaRPr lang="en-US" altLang="zh-CN" sz="2000" dirty="0" smtClean="0"/>
          </a:p>
          <a:p>
            <a:pPr lvl="2">
              <a:lnSpc>
                <a:spcPct val="80000"/>
              </a:lnSpc>
              <a:spcBef>
                <a:spcPts val="1800"/>
              </a:spcBef>
            </a:pPr>
            <a:endParaRPr lang="en-US" altLang="zh-CN" sz="2000" dirty="0"/>
          </a:p>
          <a:p>
            <a:pPr lvl="2">
              <a:lnSpc>
                <a:spcPct val="80000"/>
              </a:lnSpc>
              <a:spcBef>
                <a:spcPts val="1800"/>
              </a:spcBef>
            </a:pPr>
            <a:endParaRPr lang="zh-CN" altLang="zh-CN" sz="2000" dirty="0"/>
          </a:p>
          <a:p>
            <a:pPr lvl="1">
              <a:lnSpc>
                <a:spcPct val="80000"/>
              </a:lnSpc>
              <a:spcBef>
                <a:spcPts val="1800"/>
              </a:spcBef>
            </a:pPr>
            <a:endParaRPr lang="en-US" altLang="zh-CN" sz="2000" dirty="0">
              <a:ea typeface="宋体" charset="-122"/>
            </a:endParaRPr>
          </a:p>
          <a:p>
            <a:pPr marL="457200" lvl="1" indent="0">
              <a:lnSpc>
                <a:spcPct val="80000"/>
              </a:lnSpc>
              <a:spcBef>
                <a:spcPts val="1800"/>
              </a:spcBef>
              <a:buNone/>
            </a:pPr>
            <a:endParaRPr lang="en-US" altLang="zh-CN" sz="2000" dirty="0">
              <a:ea typeface="宋体" charset="-122"/>
            </a:endParaRPr>
          </a:p>
          <a:p>
            <a:pPr lvl="1">
              <a:lnSpc>
                <a:spcPct val="80000"/>
              </a:lnSpc>
              <a:spcBef>
                <a:spcPts val="1800"/>
              </a:spcBef>
            </a:pPr>
            <a:endParaRPr lang="en-US" altLang="zh-CN" sz="2000" dirty="0" smtClean="0">
              <a:ea typeface="宋体" charset="-122"/>
            </a:endParaRPr>
          </a:p>
        </p:txBody>
      </p:sp>
      <p:sp>
        <p:nvSpPr>
          <p:cNvPr id="3" name="页脚占位符 2"/>
          <p:cNvSpPr>
            <a:spLocks noGrp="1"/>
          </p:cNvSpPr>
          <p:nvPr>
            <p:ph type="ftr" sz="quarter" idx="11"/>
          </p:nvPr>
        </p:nvSpPr>
        <p:spPr/>
        <p:txBody>
          <a:bodyPr/>
          <a:lstStyle/>
          <a:p>
            <a:r>
              <a:rPr lang="it-IT" altLang="zh-CN" smtClean="0">
                <a:ea typeface="宋体" charset="-122"/>
              </a:rPr>
              <a:t>L. Li, A. Astrin, A. Bottomley, K. Mori</a:t>
            </a:r>
            <a:endParaRPr lang="en-US" altLang="zh-CN" dirty="0" smtClean="0">
              <a:ea typeface="宋体" charset="-122"/>
            </a:endParaRPr>
          </a:p>
        </p:txBody>
      </p:sp>
      <p:sp>
        <p:nvSpPr>
          <p:cNvPr id="4" name="灯片编号占位符 3"/>
          <p:cNvSpPr>
            <a:spLocks noGrp="1"/>
          </p:cNvSpPr>
          <p:nvPr>
            <p:ph type="sldNum" sz="quarter" idx="12"/>
          </p:nvPr>
        </p:nvSpPr>
        <p:spPr/>
        <p:txBody>
          <a:bodyPr/>
          <a:lstStyle/>
          <a:p>
            <a:pPr>
              <a:defRPr/>
            </a:pPr>
            <a:r>
              <a:rPr lang="en-US" smtClean="0"/>
              <a:t>Slide </a:t>
            </a:r>
            <a:fld id="{F818AEF9-A96B-4882-BF5E-816A869BD649}" type="slidenum">
              <a:rPr lang="en-US" smtClean="0"/>
              <a:pPr>
                <a:defRPr/>
              </a:pPr>
              <a:t>10</a:t>
            </a:fld>
            <a:endParaRPr lang="en-US"/>
          </a:p>
        </p:txBody>
      </p:sp>
    </p:spTree>
    <p:extLst>
      <p:ext uri="{BB962C8B-B14F-4D97-AF65-F5344CB8AC3E}">
        <p14:creationId xmlns:p14="http://schemas.microsoft.com/office/powerpoint/2010/main" val="11173025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defRPr/>
            </a:pPr>
            <a:r>
              <a:rPr lang="en-US" altLang="zh-CN" smtClean="0">
                <a:solidFill>
                  <a:schemeClr val="tx1"/>
                </a:solidFill>
                <a:effectLst>
                  <a:outerShdw blurRad="38100" dist="38100" dir="2700000" algn="tl">
                    <a:srgbClr val="C0C0C0"/>
                  </a:outerShdw>
                </a:effectLst>
                <a:ea typeface="宋体" charset="-122"/>
              </a:rPr>
              <a:t>General View</a:t>
            </a:r>
            <a:endParaRPr lang="zh-CN" altLang="zh-CN" smtClean="0">
              <a:solidFill>
                <a:schemeClr val="tx1"/>
              </a:solidFill>
              <a:effectLst>
                <a:outerShdw blurRad="38100" dist="38100" dir="2700000" algn="tl">
                  <a:srgbClr val="C0C0C0"/>
                </a:outerShdw>
              </a:effectLst>
              <a:ea typeface="宋体" charset="-122"/>
            </a:endParaRPr>
          </a:p>
        </p:txBody>
      </p:sp>
      <p:sp>
        <p:nvSpPr>
          <p:cNvPr id="6147" name="Rectangle 3"/>
          <p:cNvSpPr>
            <a:spLocks noGrp="1" noChangeArrowheads="1"/>
          </p:cNvSpPr>
          <p:nvPr>
            <p:ph idx="1"/>
          </p:nvPr>
        </p:nvSpPr>
        <p:spPr>
          <a:xfrm>
            <a:off x="609600" y="1676400"/>
            <a:ext cx="7772400" cy="4114800"/>
          </a:xfrm>
        </p:spPr>
        <p:txBody>
          <a:bodyPr/>
          <a:lstStyle/>
          <a:p>
            <a:pPr>
              <a:lnSpc>
                <a:spcPct val="80000"/>
              </a:lnSpc>
              <a:spcBef>
                <a:spcPts val="1800"/>
              </a:spcBef>
            </a:pPr>
            <a:r>
              <a:rPr lang="en-US" altLang="zh-CN" sz="2400" dirty="0" smtClean="0">
                <a:ea typeface="宋体" charset="-122"/>
              </a:rPr>
              <a:t>This presentation summarizes the discussion around Chinese Radio Regulation:</a:t>
            </a:r>
          </a:p>
          <a:p>
            <a:pPr lvl="1">
              <a:lnSpc>
                <a:spcPct val="80000"/>
              </a:lnSpc>
              <a:spcBef>
                <a:spcPts val="1800"/>
              </a:spcBef>
            </a:pPr>
            <a:r>
              <a:rPr lang="en-US" altLang="zh-CN" sz="2000" dirty="0" smtClean="0">
                <a:ea typeface="宋体" charset="-122"/>
              </a:rPr>
              <a:t>15-12-0105-01-004n-Translation of </a:t>
            </a:r>
          </a:p>
          <a:p>
            <a:pPr>
              <a:lnSpc>
                <a:spcPct val="80000"/>
              </a:lnSpc>
              <a:spcBef>
                <a:spcPts val="1800"/>
              </a:spcBef>
            </a:pPr>
            <a:r>
              <a:rPr lang="en-US" altLang="zh-CN" sz="2400" dirty="0" smtClean="0">
                <a:ea typeface="宋体" charset="-122"/>
              </a:rPr>
              <a:t>This major issues are </a:t>
            </a:r>
          </a:p>
          <a:p>
            <a:pPr lvl="1">
              <a:lnSpc>
                <a:spcPct val="80000"/>
              </a:lnSpc>
              <a:spcBef>
                <a:spcPts val="1800"/>
              </a:spcBef>
            </a:pPr>
            <a:r>
              <a:rPr lang="en-US" altLang="zh-CN" sz="1800" dirty="0" smtClean="0">
                <a:ea typeface="宋体" charset="-122"/>
              </a:rPr>
              <a:t>The spurious radiation emission on different bands</a:t>
            </a:r>
          </a:p>
          <a:p>
            <a:pPr lvl="1">
              <a:lnSpc>
                <a:spcPct val="80000"/>
              </a:lnSpc>
              <a:spcBef>
                <a:spcPts val="1800"/>
              </a:spcBef>
            </a:pPr>
            <a:r>
              <a:rPr lang="en-US" altLang="zh-CN" sz="1800" dirty="0" smtClean="0">
                <a:ea typeface="宋体" charset="-122"/>
              </a:rPr>
              <a:t>The bandwidth  between spurious radiation and out of band radiation </a:t>
            </a:r>
          </a:p>
          <a:p>
            <a:pPr lvl="1">
              <a:lnSpc>
                <a:spcPct val="80000"/>
              </a:lnSpc>
              <a:spcBef>
                <a:spcPts val="1800"/>
              </a:spcBef>
            </a:pPr>
            <a:r>
              <a:rPr lang="en-US" altLang="zh-CN" sz="1800" dirty="0" smtClean="0">
                <a:ea typeface="宋体" charset="-122"/>
              </a:rPr>
              <a:t>The radiation power at upper/lower band limits. </a:t>
            </a:r>
          </a:p>
          <a:p>
            <a:pPr lvl="1">
              <a:lnSpc>
                <a:spcPct val="80000"/>
              </a:lnSpc>
              <a:spcBef>
                <a:spcPts val="1800"/>
              </a:spcBef>
            </a:pPr>
            <a:endParaRPr lang="en-US" altLang="zh-CN" sz="1800" dirty="0">
              <a:ea typeface="宋体" charset="-122"/>
            </a:endParaRPr>
          </a:p>
          <a:p>
            <a:pPr lvl="1">
              <a:lnSpc>
                <a:spcPct val="80000"/>
              </a:lnSpc>
              <a:spcBef>
                <a:spcPts val="1800"/>
              </a:spcBef>
            </a:pPr>
            <a:endParaRPr lang="en-US" altLang="zh-CN" sz="1800" dirty="0" smtClean="0">
              <a:ea typeface="宋体" charset="-122"/>
            </a:endParaRPr>
          </a:p>
        </p:txBody>
      </p:sp>
      <p:sp>
        <p:nvSpPr>
          <p:cNvPr id="3" name="页脚占位符 2"/>
          <p:cNvSpPr>
            <a:spLocks noGrp="1"/>
          </p:cNvSpPr>
          <p:nvPr>
            <p:ph type="ftr" sz="quarter" idx="11"/>
          </p:nvPr>
        </p:nvSpPr>
        <p:spPr/>
        <p:txBody>
          <a:bodyPr/>
          <a:lstStyle/>
          <a:p>
            <a:r>
              <a:rPr lang="it-IT" altLang="zh-CN" smtClean="0">
                <a:ea typeface="宋体" charset="-122"/>
              </a:rPr>
              <a:t>L. Li, A. Astrin, A. Bottomley, K. Mori</a:t>
            </a:r>
            <a:endParaRPr lang="en-US" altLang="zh-CN" dirty="0" smtClean="0">
              <a:ea typeface="宋体" charset="-122"/>
            </a:endParaRPr>
          </a:p>
        </p:txBody>
      </p:sp>
      <p:sp>
        <p:nvSpPr>
          <p:cNvPr id="4" name="灯片编号占位符 3"/>
          <p:cNvSpPr>
            <a:spLocks noGrp="1"/>
          </p:cNvSpPr>
          <p:nvPr>
            <p:ph type="sldNum" sz="quarter" idx="12"/>
          </p:nvPr>
        </p:nvSpPr>
        <p:spPr/>
        <p:txBody>
          <a:bodyPr/>
          <a:lstStyle/>
          <a:p>
            <a:pPr>
              <a:defRPr/>
            </a:pPr>
            <a:r>
              <a:rPr lang="en-US" smtClean="0"/>
              <a:t>Slide </a:t>
            </a:r>
            <a:fld id="{F818AEF9-A96B-4882-BF5E-816A869BD649}"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defRPr/>
            </a:pPr>
            <a:r>
              <a:rPr lang="en-US" altLang="zh-CN" sz="2400" dirty="0" smtClean="0">
                <a:solidFill>
                  <a:schemeClr val="tx1"/>
                </a:solidFill>
                <a:effectLst>
                  <a:outerShdw blurRad="38100" dist="38100" dir="2700000" algn="tl">
                    <a:srgbClr val="C0C0C0"/>
                  </a:outerShdw>
                </a:effectLst>
                <a:ea typeface="宋体" charset="-122"/>
              </a:rPr>
              <a:t>Chinese Medical Band Spectral Mask </a:t>
            </a:r>
            <a:endParaRPr lang="zh-CN" altLang="zh-CN" sz="2400" dirty="0" smtClean="0">
              <a:solidFill>
                <a:schemeClr val="tx1"/>
              </a:solidFill>
              <a:effectLst>
                <a:outerShdw blurRad="38100" dist="38100" dir="2700000" algn="tl">
                  <a:srgbClr val="C0C0C0"/>
                </a:outerShdw>
              </a:effectLst>
              <a:ea typeface="宋体" charset="-122"/>
            </a:endParaRPr>
          </a:p>
        </p:txBody>
      </p:sp>
      <p:sp>
        <p:nvSpPr>
          <p:cNvPr id="6147" name="Rectangle 3"/>
          <p:cNvSpPr>
            <a:spLocks noGrp="1" noChangeArrowheads="1"/>
          </p:cNvSpPr>
          <p:nvPr>
            <p:ph idx="1"/>
          </p:nvPr>
        </p:nvSpPr>
        <p:spPr>
          <a:xfrm>
            <a:off x="609600" y="1676400"/>
            <a:ext cx="7772400" cy="4114800"/>
          </a:xfrm>
        </p:spPr>
        <p:txBody>
          <a:bodyPr/>
          <a:lstStyle/>
          <a:p>
            <a:pPr lvl="1">
              <a:lnSpc>
                <a:spcPct val="80000"/>
              </a:lnSpc>
              <a:spcBef>
                <a:spcPts val="1800"/>
              </a:spcBef>
            </a:pPr>
            <a:endParaRPr lang="en-US" altLang="zh-CN" sz="1800" dirty="0">
              <a:ea typeface="宋体" charset="-122"/>
            </a:endParaRPr>
          </a:p>
          <a:p>
            <a:pPr lvl="1">
              <a:lnSpc>
                <a:spcPct val="80000"/>
              </a:lnSpc>
              <a:spcBef>
                <a:spcPts val="1800"/>
              </a:spcBef>
            </a:pPr>
            <a:endParaRPr lang="en-US" altLang="zh-CN" sz="1800" dirty="0" smtClean="0">
              <a:ea typeface="宋体" charset="-122"/>
            </a:endParaRPr>
          </a:p>
        </p:txBody>
      </p:sp>
      <p:sp>
        <p:nvSpPr>
          <p:cNvPr id="3" name="页脚占位符 2"/>
          <p:cNvSpPr>
            <a:spLocks noGrp="1"/>
          </p:cNvSpPr>
          <p:nvPr>
            <p:ph type="ftr" sz="quarter" idx="11"/>
          </p:nvPr>
        </p:nvSpPr>
        <p:spPr/>
        <p:txBody>
          <a:bodyPr/>
          <a:lstStyle/>
          <a:p>
            <a:r>
              <a:rPr lang="it-IT" altLang="zh-CN" smtClean="0">
                <a:ea typeface="宋体" charset="-122"/>
              </a:rPr>
              <a:t>L. Li, A. Astrin, A. Bottomley, K. Mori</a:t>
            </a:r>
            <a:endParaRPr lang="en-US" altLang="zh-CN" dirty="0" smtClean="0">
              <a:ea typeface="宋体" charset="-122"/>
            </a:endParaRPr>
          </a:p>
        </p:txBody>
      </p:sp>
      <p:sp>
        <p:nvSpPr>
          <p:cNvPr id="4" name="灯片编号占位符 3"/>
          <p:cNvSpPr>
            <a:spLocks noGrp="1"/>
          </p:cNvSpPr>
          <p:nvPr>
            <p:ph type="sldNum" sz="quarter" idx="12"/>
          </p:nvPr>
        </p:nvSpPr>
        <p:spPr/>
        <p:txBody>
          <a:bodyPr/>
          <a:lstStyle/>
          <a:p>
            <a:pPr>
              <a:defRPr/>
            </a:pPr>
            <a:r>
              <a:rPr lang="en-US" smtClean="0"/>
              <a:t>Slide </a:t>
            </a:r>
            <a:fld id="{F818AEF9-A96B-4882-BF5E-816A869BD649}" type="slidenum">
              <a:rPr lang="en-US" smtClean="0"/>
              <a:pPr>
                <a:defRPr/>
              </a:pPr>
              <a:t>3</a:t>
            </a:fld>
            <a:endParaRPr lang="en-US"/>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8638" y="1938338"/>
            <a:ext cx="8086725" cy="2981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561510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defRPr/>
            </a:pPr>
            <a:r>
              <a:rPr lang="en-US" altLang="zh-CN" dirty="0">
                <a:solidFill>
                  <a:schemeClr val="tx1"/>
                </a:solidFill>
                <a:effectLst>
                  <a:outerShdw blurRad="38100" dist="38100" dir="2700000" algn="tl">
                    <a:srgbClr val="C0C0C0"/>
                  </a:outerShdw>
                </a:effectLst>
                <a:ea typeface="宋体" charset="-122"/>
              </a:rPr>
              <a:t>Chart Explanation</a:t>
            </a:r>
            <a:endParaRPr lang="zh-CN" altLang="zh-CN" dirty="0" smtClean="0">
              <a:solidFill>
                <a:schemeClr val="tx1"/>
              </a:solidFill>
              <a:effectLst>
                <a:outerShdw blurRad="38100" dist="38100" dir="2700000" algn="tl">
                  <a:srgbClr val="C0C0C0"/>
                </a:outerShdw>
              </a:effectLst>
              <a:ea typeface="宋体" charset="-122"/>
            </a:endParaRPr>
          </a:p>
        </p:txBody>
      </p:sp>
      <p:sp>
        <p:nvSpPr>
          <p:cNvPr id="3" name="页脚占位符 2"/>
          <p:cNvSpPr>
            <a:spLocks noGrp="1"/>
          </p:cNvSpPr>
          <p:nvPr>
            <p:ph type="ftr" sz="quarter" idx="11"/>
          </p:nvPr>
        </p:nvSpPr>
        <p:spPr/>
        <p:txBody>
          <a:bodyPr/>
          <a:lstStyle/>
          <a:p>
            <a:r>
              <a:rPr lang="it-IT" altLang="zh-CN" smtClean="0">
                <a:ea typeface="宋体" charset="-122"/>
              </a:rPr>
              <a:t>L. Li, A. Astrin, A. Bottomley, K. Mori</a:t>
            </a:r>
            <a:endParaRPr lang="en-US" altLang="zh-CN" dirty="0" smtClean="0">
              <a:ea typeface="宋体" charset="-122"/>
            </a:endParaRPr>
          </a:p>
        </p:txBody>
      </p:sp>
      <p:sp>
        <p:nvSpPr>
          <p:cNvPr id="4" name="灯片编号占位符 3"/>
          <p:cNvSpPr>
            <a:spLocks noGrp="1"/>
          </p:cNvSpPr>
          <p:nvPr>
            <p:ph type="sldNum" sz="quarter" idx="12"/>
          </p:nvPr>
        </p:nvSpPr>
        <p:spPr/>
        <p:txBody>
          <a:bodyPr/>
          <a:lstStyle/>
          <a:p>
            <a:pPr>
              <a:defRPr/>
            </a:pPr>
            <a:r>
              <a:rPr lang="en-US" smtClean="0"/>
              <a:t>Slide </a:t>
            </a:r>
            <a:fld id="{F818AEF9-A96B-4882-BF5E-816A869BD649}" type="slidenum">
              <a:rPr lang="en-US" smtClean="0"/>
              <a:pPr>
                <a:defRPr/>
              </a:pPr>
              <a:t>4</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766246661"/>
              </p:ext>
            </p:extLst>
          </p:nvPr>
        </p:nvGraphicFramePr>
        <p:xfrm>
          <a:off x="1505240" y="2457247"/>
          <a:ext cx="5730072" cy="1152127"/>
        </p:xfrm>
        <a:graphic>
          <a:graphicData uri="http://schemas.openxmlformats.org/drawingml/2006/table">
            <a:tbl>
              <a:tblPr firstRow="1" firstCol="1" bandRow="1">
                <a:tableStyleId>{5C22544A-7EE6-4342-B048-85BDC9FD1C3A}</a:tableStyleId>
              </a:tblPr>
              <a:tblGrid>
                <a:gridCol w="1432182"/>
                <a:gridCol w="1432182"/>
                <a:gridCol w="1432854"/>
                <a:gridCol w="1432854"/>
              </a:tblGrid>
              <a:tr h="507577">
                <a:tc>
                  <a:txBody>
                    <a:bodyPr/>
                    <a:lstStyle/>
                    <a:p>
                      <a:pPr algn="ctr">
                        <a:spcAft>
                          <a:spcPts val="0"/>
                        </a:spcAft>
                      </a:pPr>
                      <a:r>
                        <a:rPr lang="en-US" sz="1200" dirty="0">
                          <a:effectLst/>
                        </a:rPr>
                        <a:t>Frequency range</a:t>
                      </a:r>
                      <a:endParaRPr lang="zh-CN" sz="1200" dirty="0">
                        <a:effectLst/>
                        <a:latin typeface="Times New Roman"/>
                        <a:ea typeface="宋体"/>
                      </a:endParaRPr>
                    </a:p>
                  </a:txBody>
                  <a:tcPr marL="68580" marR="68580" marT="0" marB="0"/>
                </a:tc>
                <a:tc>
                  <a:txBody>
                    <a:bodyPr/>
                    <a:lstStyle/>
                    <a:p>
                      <a:pPr algn="ctr">
                        <a:spcAft>
                          <a:spcPts val="0"/>
                        </a:spcAft>
                      </a:pPr>
                      <a:r>
                        <a:rPr lang="en-US" sz="1200" dirty="0">
                          <a:effectLst/>
                        </a:rPr>
                        <a:t>Test bandwidth</a:t>
                      </a:r>
                      <a:endParaRPr lang="zh-CN" sz="1200" dirty="0">
                        <a:effectLst/>
                        <a:latin typeface="Times New Roman"/>
                        <a:ea typeface="宋体"/>
                      </a:endParaRPr>
                    </a:p>
                  </a:txBody>
                  <a:tcPr marL="68580" marR="68580" marT="0" marB="0"/>
                </a:tc>
                <a:tc>
                  <a:txBody>
                    <a:bodyPr/>
                    <a:lstStyle/>
                    <a:p>
                      <a:pPr algn="ctr">
                        <a:spcAft>
                          <a:spcPts val="0"/>
                        </a:spcAft>
                      </a:pPr>
                      <a:r>
                        <a:rPr lang="en-US" sz="1200">
                          <a:effectLst/>
                        </a:rPr>
                        <a:t>Limit</a:t>
                      </a:r>
                      <a:endParaRPr lang="zh-CN" sz="1200">
                        <a:effectLst/>
                        <a:latin typeface="Times New Roman"/>
                        <a:ea typeface="宋体"/>
                      </a:endParaRPr>
                    </a:p>
                  </a:txBody>
                  <a:tcPr marL="68580" marR="68580" marT="0" marB="0"/>
                </a:tc>
                <a:tc>
                  <a:txBody>
                    <a:bodyPr/>
                    <a:lstStyle/>
                    <a:p>
                      <a:pPr algn="ctr">
                        <a:spcAft>
                          <a:spcPts val="0"/>
                        </a:spcAft>
                      </a:pPr>
                      <a:r>
                        <a:rPr lang="en-US" sz="1200">
                          <a:effectLst/>
                        </a:rPr>
                        <a:t>Detection method</a:t>
                      </a:r>
                      <a:endParaRPr lang="zh-CN" sz="1200">
                        <a:effectLst/>
                        <a:latin typeface="Times New Roman"/>
                        <a:ea typeface="宋体"/>
                      </a:endParaRPr>
                    </a:p>
                  </a:txBody>
                  <a:tcPr marL="68580" marR="68580" marT="0" marB="0"/>
                </a:tc>
              </a:tr>
              <a:tr h="214850">
                <a:tc>
                  <a:txBody>
                    <a:bodyPr/>
                    <a:lstStyle/>
                    <a:p>
                      <a:pPr algn="ctr">
                        <a:spcAft>
                          <a:spcPts val="0"/>
                        </a:spcAft>
                      </a:pPr>
                      <a:r>
                        <a:rPr lang="en-US" sz="1400" dirty="0">
                          <a:effectLst/>
                        </a:rPr>
                        <a:t>30MHz-1GHz</a:t>
                      </a:r>
                      <a:endParaRPr lang="zh-CN" sz="1400" dirty="0">
                        <a:effectLst/>
                        <a:latin typeface="Times New Roman"/>
                        <a:ea typeface="宋体"/>
                      </a:endParaRPr>
                    </a:p>
                  </a:txBody>
                  <a:tcPr marL="68580" marR="68580" marT="0" marB="0"/>
                </a:tc>
                <a:tc>
                  <a:txBody>
                    <a:bodyPr/>
                    <a:lstStyle/>
                    <a:p>
                      <a:pPr algn="ctr">
                        <a:spcAft>
                          <a:spcPts val="0"/>
                        </a:spcAft>
                      </a:pPr>
                      <a:r>
                        <a:rPr lang="en-US" sz="1400">
                          <a:effectLst/>
                        </a:rPr>
                        <a:t>100kHz (3dB)</a:t>
                      </a:r>
                      <a:endParaRPr lang="zh-CN" sz="1400">
                        <a:effectLst/>
                        <a:latin typeface="Times New Roman"/>
                        <a:ea typeface="宋体"/>
                      </a:endParaRPr>
                    </a:p>
                  </a:txBody>
                  <a:tcPr marL="68580" marR="68580" marT="0" marB="0"/>
                </a:tc>
                <a:tc>
                  <a:txBody>
                    <a:bodyPr/>
                    <a:lstStyle/>
                    <a:p>
                      <a:pPr algn="ctr">
                        <a:spcAft>
                          <a:spcPts val="0"/>
                        </a:spcAft>
                      </a:pPr>
                      <a:r>
                        <a:rPr lang="en-US" sz="1400">
                          <a:effectLst/>
                        </a:rPr>
                        <a:t>－36dBm</a:t>
                      </a:r>
                      <a:endParaRPr lang="zh-CN" sz="1400">
                        <a:effectLst/>
                        <a:latin typeface="Times New Roman"/>
                        <a:ea typeface="宋体"/>
                      </a:endParaRPr>
                    </a:p>
                  </a:txBody>
                  <a:tcPr marL="68580" marR="68580" marT="0" marB="0"/>
                </a:tc>
                <a:tc>
                  <a:txBody>
                    <a:bodyPr/>
                    <a:lstStyle/>
                    <a:p>
                      <a:pPr algn="ctr">
                        <a:spcAft>
                          <a:spcPts val="0"/>
                        </a:spcAft>
                      </a:pPr>
                      <a:r>
                        <a:rPr lang="en-US" sz="1400" dirty="0">
                          <a:effectLst/>
                        </a:rPr>
                        <a:t>Effective value</a:t>
                      </a:r>
                      <a:endParaRPr lang="zh-CN" sz="1400" dirty="0">
                        <a:effectLst/>
                        <a:latin typeface="Times New Roman"/>
                        <a:ea typeface="宋体"/>
                      </a:endParaRPr>
                    </a:p>
                  </a:txBody>
                  <a:tcPr marL="68580" marR="68580" marT="0" marB="0"/>
                </a:tc>
              </a:tr>
              <a:tr h="214850">
                <a:tc>
                  <a:txBody>
                    <a:bodyPr/>
                    <a:lstStyle/>
                    <a:p>
                      <a:pPr algn="ctr">
                        <a:spcAft>
                          <a:spcPts val="0"/>
                        </a:spcAft>
                      </a:pPr>
                      <a:r>
                        <a:rPr lang="en-US" sz="1400">
                          <a:effectLst/>
                        </a:rPr>
                        <a:t>1GHz-40GHz</a:t>
                      </a:r>
                      <a:endParaRPr lang="zh-CN" sz="1400">
                        <a:effectLst/>
                        <a:latin typeface="Times New Roman"/>
                        <a:ea typeface="宋体"/>
                      </a:endParaRPr>
                    </a:p>
                  </a:txBody>
                  <a:tcPr marL="68580" marR="68580" marT="0" marB="0"/>
                </a:tc>
                <a:tc>
                  <a:txBody>
                    <a:bodyPr/>
                    <a:lstStyle/>
                    <a:p>
                      <a:pPr algn="ctr">
                        <a:spcAft>
                          <a:spcPts val="0"/>
                        </a:spcAft>
                      </a:pPr>
                      <a:r>
                        <a:rPr lang="en-US" sz="1400">
                          <a:effectLst/>
                        </a:rPr>
                        <a:t>1MHz (3dB)</a:t>
                      </a:r>
                      <a:endParaRPr lang="zh-CN" sz="1400">
                        <a:effectLst/>
                        <a:latin typeface="Times New Roman"/>
                        <a:ea typeface="宋体"/>
                      </a:endParaRPr>
                    </a:p>
                  </a:txBody>
                  <a:tcPr marL="68580" marR="68580" marT="0" marB="0"/>
                </a:tc>
                <a:tc>
                  <a:txBody>
                    <a:bodyPr/>
                    <a:lstStyle/>
                    <a:p>
                      <a:pPr algn="ctr">
                        <a:spcAft>
                          <a:spcPts val="0"/>
                        </a:spcAft>
                      </a:pPr>
                      <a:r>
                        <a:rPr lang="en-US" sz="1400">
                          <a:effectLst/>
                        </a:rPr>
                        <a:t>－30dBm</a:t>
                      </a:r>
                      <a:endParaRPr lang="zh-CN" sz="1400">
                        <a:effectLst/>
                        <a:latin typeface="Times New Roman"/>
                        <a:ea typeface="宋体"/>
                      </a:endParaRPr>
                    </a:p>
                  </a:txBody>
                  <a:tcPr marL="68580" marR="68580" marT="0" marB="0"/>
                </a:tc>
                <a:tc>
                  <a:txBody>
                    <a:bodyPr/>
                    <a:lstStyle/>
                    <a:p>
                      <a:pPr algn="ctr">
                        <a:spcAft>
                          <a:spcPts val="0"/>
                        </a:spcAft>
                      </a:pPr>
                      <a:r>
                        <a:rPr lang="en-US" sz="1400" dirty="0">
                          <a:effectLst/>
                        </a:rPr>
                        <a:t>Effective value</a:t>
                      </a:r>
                      <a:endParaRPr lang="zh-CN" sz="1400" dirty="0">
                        <a:effectLst/>
                        <a:latin typeface="Times New Roman"/>
                        <a:ea typeface="宋体"/>
                      </a:endParaRPr>
                    </a:p>
                  </a:txBody>
                  <a:tcPr marL="68580" marR="68580" marT="0" marB="0"/>
                </a:tc>
              </a:tr>
              <a:tr h="214850">
                <a:tc>
                  <a:txBody>
                    <a:bodyPr/>
                    <a:lstStyle/>
                    <a:p>
                      <a:pPr algn="ctr">
                        <a:spcAft>
                          <a:spcPts val="0"/>
                        </a:spcAft>
                      </a:pPr>
                      <a:r>
                        <a:rPr lang="en-US" sz="1400">
                          <a:effectLst/>
                        </a:rPr>
                        <a:t>&gt;40GHz</a:t>
                      </a:r>
                      <a:endParaRPr lang="zh-CN" sz="1400">
                        <a:effectLst/>
                        <a:latin typeface="Times New Roman"/>
                        <a:ea typeface="宋体"/>
                      </a:endParaRPr>
                    </a:p>
                  </a:txBody>
                  <a:tcPr marL="68580" marR="68580" marT="0" marB="0"/>
                </a:tc>
                <a:tc>
                  <a:txBody>
                    <a:bodyPr/>
                    <a:lstStyle/>
                    <a:p>
                      <a:pPr algn="ctr">
                        <a:spcAft>
                          <a:spcPts val="0"/>
                        </a:spcAft>
                      </a:pPr>
                      <a:r>
                        <a:rPr lang="en-US" sz="1400">
                          <a:effectLst/>
                        </a:rPr>
                        <a:t>1MHz (3dB)</a:t>
                      </a:r>
                      <a:endParaRPr lang="zh-CN" sz="1400">
                        <a:effectLst/>
                        <a:latin typeface="Times New Roman"/>
                        <a:ea typeface="宋体"/>
                      </a:endParaRPr>
                    </a:p>
                  </a:txBody>
                  <a:tcPr marL="68580" marR="68580" marT="0" marB="0"/>
                </a:tc>
                <a:tc>
                  <a:txBody>
                    <a:bodyPr/>
                    <a:lstStyle/>
                    <a:p>
                      <a:pPr algn="ctr">
                        <a:spcAft>
                          <a:spcPts val="0"/>
                        </a:spcAft>
                      </a:pPr>
                      <a:r>
                        <a:rPr lang="en-US" sz="1400">
                          <a:effectLst/>
                        </a:rPr>
                        <a:t>－20dBm</a:t>
                      </a:r>
                      <a:endParaRPr lang="zh-CN" sz="1400">
                        <a:effectLst/>
                        <a:latin typeface="Times New Roman"/>
                        <a:ea typeface="宋体"/>
                      </a:endParaRPr>
                    </a:p>
                  </a:txBody>
                  <a:tcPr marL="68580" marR="68580" marT="0" marB="0"/>
                </a:tc>
                <a:tc>
                  <a:txBody>
                    <a:bodyPr/>
                    <a:lstStyle/>
                    <a:p>
                      <a:pPr algn="ctr">
                        <a:spcAft>
                          <a:spcPts val="0"/>
                        </a:spcAft>
                      </a:pPr>
                      <a:r>
                        <a:rPr lang="en-US" sz="1400" dirty="0">
                          <a:effectLst/>
                        </a:rPr>
                        <a:t>Effective value</a:t>
                      </a:r>
                      <a:endParaRPr lang="zh-CN" sz="1400" dirty="0">
                        <a:effectLst/>
                        <a:latin typeface="Times New Roman"/>
                        <a:ea typeface="宋体"/>
                      </a:endParaRPr>
                    </a:p>
                  </a:txBody>
                  <a:tcPr marL="68580" marR="68580" marT="0" marB="0"/>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160631562"/>
              </p:ext>
            </p:extLst>
          </p:nvPr>
        </p:nvGraphicFramePr>
        <p:xfrm>
          <a:off x="1527620" y="4445823"/>
          <a:ext cx="5904656" cy="1296144"/>
        </p:xfrm>
        <a:graphic>
          <a:graphicData uri="http://schemas.openxmlformats.org/drawingml/2006/table">
            <a:tbl>
              <a:tblPr firstRow="1" firstCol="1" bandRow="1">
                <a:tableStyleId>{5C22544A-7EE6-4342-B048-85BDC9FD1C3A}</a:tableStyleId>
              </a:tblPr>
              <a:tblGrid>
                <a:gridCol w="1475818"/>
                <a:gridCol w="1475818"/>
                <a:gridCol w="1476510"/>
                <a:gridCol w="1476510"/>
              </a:tblGrid>
              <a:tr h="576064">
                <a:tc>
                  <a:txBody>
                    <a:bodyPr/>
                    <a:lstStyle/>
                    <a:p>
                      <a:pPr algn="ctr">
                        <a:spcAft>
                          <a:spcPts val="0"/>
                        </a:spcAft>
                      </a:pPr>
                      <a:r>
                        <a:rPr lang="en-US" sz="1200" dirty="0">
                          <a:effectLst/>
                        </a:rPr>
                        <a:t>Frequency range</a:t>
                      </a:r>
                      <a:endParaRPr lang="zh-CN" sz="1200" dirty="0">
                        <a:effectLst/>
                        <a:latin typeface="Times New Roman"/>
                        <a:ea typeface="宋体"/>
                      </a:endParaRPr>
                    </a:p>
                  </a:txBody>
                  <a:tcPr marL="68580" marR="68580" marT="0" marB="0"/>
                </a:tc>
                <a:tc>
                  <a:txBody>
                    <a:bodyPr/>
                    <a:lstStyle/>
                    <a:p>
                      <a:pPr algn="ctr">
                        <a:spcAft>
                          <a:spcPts val="0"/>
                        </a:spcAft>
                      </a:pPr>
                      <a:r>
                        <a:rPr lang="en-US" sz="1200" dirty="0">
                          <a:effectLst/>
                        </a:rPr>
                        <a:t>Test bandwidth</a:t>
                      </a:r>
                      <a:endParaRPr lang="zh-CN" sz="1200" dirty="0">
                        <a:effectLst/>
                        <a:latin typeface="Times New Roman"/>
                        <a:ea typeface="宋体"/>
                      </a:endParaRPr>
                    </a:p>
                  </a:txBody>
                  <a:tcPr marL="68580" marR="68580" marT="0" marB="0"/>
                </a:tc>
                <a:tc>
                  <a:txBody>
                    <a:bodyPr/>
                    <a:lstStyle/>
                    <a:p>
                      <a:pPr algn="ctr">
                        <a:spcAft>
                          <a:spcPts val="0"/>
                        </a:spcAft>
                      </a:pPr>
                      <a:r>
                        <a:rPr lang="en-US" sz="1200">
                          <a:effectLst/>
                        </a:rPr>
                        <a:t>Limit</a:t>
                      </a:r>
                      <a:endParaRPr lang="zh-CN" sz="1200">
                        <a:effectLst/>
                        <a:latin typeface="Times New Roman"/>
                        <a:ea typeface="宋体"/>
                      </a:endParaRPr>
                    </a:p>
                  </a:txBody>
                  <a:tcPr marL="68580" marR="68580" marT="0" marB="0"/>
                </a:tc>
                <a:tc>
                  <a:txBody>
                    <a:bodyPr/>
                    <a:lstStyle/>
                    <a:p>
                      <a:pPr algn="ctr">
                        <a:spcAft>
                          <a:spcPts val="0"/>
                        </a:spcAft>
                      </a:pPr>
                      <a:r>
                        <a:rPr lang="en-US" sz="1200" dirty="0">
                          <a:effectLst/>
                        </a:rPr>
                        <a:t>Detection method</a:t>
                      </a:r>
                      <a:endParaRPr lang="zh-CN" sz="1200" dirty="0">
                        <a:effectLst/>
                        <a:latin typeface="Times New Roman"/>
                        <a:ea typeface="宋体"/>
                      </a:endParaRPr>
                    </a:p>
                  </a:txBody>
                  <a:tcPr marL="68580" marR="68580" marT="0" marB="0"/>
                </a:tc>
              </a:tr>
              <a:tr h="288032">
                <a:tc>
                  <a:txBody>
                    <a:bodyPr/>
                    <a:lstStyle/>
                    <a:p>
                      <a:pPr algn="ctr">
                        <a:spcAft>
                          <a:spcPts val="0"/>
                        </a:spcAft>
                      </a:pPr>
                      <a:r>
                        <a:rPr lang="en-US" sz="1400" dirty="0">
                          <a:effectLst/>
                        </a:rPr>
                        <a:t>30MHz-1GHz</a:t>
                      </a:r>
                      <a:endParaRPr lang="zh-CN" sz="1400" dirty="0">
                        <a:effectLst/>
                        <a:latin typeface="Times New Roman"/>
                        <a:ea typeface="宋体"/>
                      </a:endParaRPr>
                    </a:p>
                  </a:txBody>
                  <a:tcPr marL="68580" marR="68580" marT="0" marB="0"/>
                </a:tc>
                <a:tc>
                  <a:txBody>
                    <a:bodyPr/>
                    <a:lstStyle/>
                    <a:p>
                      <a:pPr algn="ctr">
                        <a:spcAft>
                          <a:spcPts val="0"/>
                        </a:spcAft>
                      </a:pPr>
                      <a:r>
                        <a:rPr lang="en-US" sz="1400">
                          <a:effectLst/>
                        </a:rPr>
                        <a:t>100kHz(3dB)</a:t>
                      </a:r>
                      <a:endParaRPr lang="zh-CN" sz="1400">
                        <a:effectLst/>
                        <a:latin typeface="Times New Roman"/>
                        <a:ea typeface="宋体"/>
                      </a:endParaRPr>
                    </a:p>
                  </a:txBody>
                  <a:tcPr marL="68580" marR="68580" marT="0" marB="0"/>
                </a:tc>
                <a:tc rowSpan="2">
                  <a:txBody>
                    <a:bodyPr/>
                    <a:lstStyle/>
                    <a:p>
                      <a:pPr algn="ctr">
                        <a:lnSpc>
                          <a:spcPct val="250000"/>
                        </a:lnSpc>
                        <a:spcAft>
                          <a:spcPts val="0"/>
                        </a:spcAft>
                      </a:pPr>
                      <a:r>
                        <a:rPr lang="en-US" sz="1400">
                          <a:effectLst/>
                        </a:rPr>
                        <a:t>－47dBm</a:t>
                      </a:r>
                      <a:endParaRPr lang="zh-CN" sz="1400">
                        <a:effectLst/>
                        <a:latin typeface="Times New Roman"/>
                        <a:ea typeface="宋体"/>
                      </a:endParaRPr>
                    </a:p>
                  </a:txBody>
                  <a:tcPr marL="68580" marR="68580" marT="0" marB="0"/>
                </a:tc>
                <a:tc rowSpan="2">
                  <a:txBody>
                    <a:bodyPr/>
                    <a:lstStyle/>
                    <a:p>
                      <a:pPr algn="ctr">
                        <a:lnSpc>
                          <a:spcPct val="250000"/>
                        </a:lnSpc>
                        <a:spcAft>
                          <a:spcPts val="0"/>
                        </a:spcAft>
                      </a:pPr>
                      <a:r>
                        <a:rPr lang="en-US" sz="1400" dirty="0">
                          <a:effectLst/>
                        </a:rPr>
                        <a:t>Quasi-peak</a:t>
                      </a:r>
                      <a:endParaRPr lang="zh-CN" sz="1400" dirty="0">
                        <a:effectLst/>
                        <a:latin typeface="Times New Roman"/>
                        <a:ea typeface="宋体"/>
                      </a:endParaRPr>
                    </a:p>
                  </a:txBody>
                  <a:tcPr marL="68580" marR="68580" marT="0" marB="0"/>
                </a:tc>
              </a:tr>
              <a:tr h="432048">
                <a:tc>
                  <a:txBody>
                    <a:bodyPr/>
                    <a:lstStyle/>
                    <a:p>
                      <a:pPr algn="ctr">
                        <a:spcAft>
                          <a:spcPts val="0"/>
                        </a:spcAft>
                      </a:pPr>
                      <a:r>
                        <a:rPr lang="en-US" sz="1400">
                          <a:effectLst/>
                        </a:rPr>
                        <a:t>&gt;1GHz</a:t>
                      </a:r>
                      <a:endParaRPr lang="zh-CN" sz="1400">
                        <a:effectLst/>
                        <a:latin typeface="Times New Roman"/>
                        <a:ea typeface="宋体"/>
                      </a:endParaRPr>
                    </a:p>
                  </a:txBody>
                  <a:tcPr marL="68580" marR="68580" marT="0" marB="0"/>
                </a:tc>
                <a:tc>
                  <a:txBody>
                    <a:bodyPr/>
                    <a:lstStyle/>
                    <a:p>
                      <a:pPr algn="ctr">
                        <a:spcAft>
                          <a:spcPts val="0"/>
                        </a:spcAft>
                      </a:pPr>
                      <a:r>
                        <a:rPr lang="en-US" sz="1400" dirty="0">
                          <a:effectLst/>
                        </a:rPr>
                        <a:t>1MHz(3dB)</a:t>
                      </a:r>
                      <a:endParaRPr lang="zh-CN" sz="1400" dirty="0">
                        <a:effectLst/>
                        <a:latin typeface="Times New Roman"/>
                        <a:ea typeface="宋体"/>
                      </a:endParaRPr>
                    </a:p>
                  </a:txBody>
                  <a:tcPr marL="68580" marR="68580" marT="0" marB="0"/>
                </a:tc>
                <a:tc vMerge="1">
                  <a:txBody>
                    <a:bodyPr/>
                    <a:lstStyle/>
                    <a:p>
                      <a:endParaRPr lang="zh-CN" altLang="en-US"/>
                    </a:p>
                  </a:txBody>
                  <a:tcPr/>
                </a:tc>
                <a:tc vMerge="1">
                  <a:txBody>
                    <a:bodyPr/>
                    <a:lstStyle/>
                    <a:p>
                      <a:endParaRPr lang="zh-CN" altLang="en-US"/>
                    </a:p>
                  </a:txBody>
                  <a:tcPr/>
                </a:tc>
              </a:tr>
            </a:tbl>
          </a:graphicData>
        </a:graphic>
      </p:graphicFrame>
      <p:sp>
        <p:nvSpPr>
          <p:cNvPr id="9" name="TextBox 8"/>
          <p:cNvSpPr txBox="1"/>
          <p:nvPr/>
        </p:nvSpPr>
        <p:spPr>
          <a:xfrm>
            <a:off x="656722" y="3861048"/>
            <a:ext cx="7646452" cy="584775"/>
          </a:xfrm>
          <a:prstGeom prst="rect">
            <a:avLst/>
          </a:prstGeom>
          <a:noFill/>
        </p:spPr>
        <p:txBody>
          <a:bodyPr wrap="none" rtlCol="0">
            <a:spAutoFit/>
          </a:bodyPr>
          <a:lstStyle/>
          <a:p>
            <a:pPr marL="0" lvl="3"/>
            <a:r>
              <a:rPr lang="en-US" altLang="zh-CN" sz="2000" dirty="0">
                <a:latin typeface="Calibri" pitchFamily="34" charset="0"/>
                <a:ea typeface="宋体" pitchFamily="2" charset="-122"/>
                <a:cs typeface="Calibri" pitchFamily="34" charset="0"/>
              </a:rPr>
              <a:t>Transmitter in standby or idle state, the spurious power level should be:</a:t>
            </a:r>
            <a:endParaRPr lang="en-US" altLang="zh-CN" sz="2000" dirty="0">
              <a:latin typeface="Arial" pitchFamily="34" charset="0"/>
              <a:ea typeface="宋体" pitchFamily="2" charset="-122"/>
              <a:cs typeface="宋体" pitchFamily="2" charset="-122"/>
            </a:endParaRPr>
          </a:p>
          <a:p>
            <a:endParaRPr lang="en-US" dirty="0"/>
          </a:p>
        </p:txBody>
      </p:sp>
      <p:sp>
        <p:nvSpPr>
          <p:cNvPr id="11" name="TextBox 10"/>
          <p:cNvSpPr txBox="1"/>
          <p:nvPr/>
        </p:nvSpPr>
        <p:spPr>
          <a:xfrm>
            <a:off x="640160" y="1556792"/>
            <a:ext cx="7460232" cy="707886"/>
          </a:xfrm>
          <a:prstGeom prst="rect">
            <a:avLst/>
          </a:prstGeom>
          <a:noFill/>
        </p:spPr>
        <p:txBody>
          <a:bodyPr wrap="square" rtlCol="0">
            <a:spAutoFit/>
          </a:bodyPr>
          <a:lstStyle/>
          <a:p>
            <a:pPr marL="0" lvl="2"/>
            <a:r>
              <a:rPr lang="en-US" altLang="zh-CN" sz="2000" dirty="0">
                <a:latin typeface="Calibri" pitchFamily="34" charset="0"/>
                <a:ea typeface="宋体" pitchFamily="2" charset="-122"/>
                <a:cs typeface="Calibri" pitchFamily="34" charset="0"/>
              </a:rPr>
              <a:t>Transmitter in transmission state at the maximum power the spurious power level should be</a:t>
            </a:r>
            <a:r>
              <a:rPr lang="en-US" altLang="zh-CN" sz="2000" dirty="0" smtClean="0">
                <a:latin typeface="Calibri" pitchFamily="34" charset="0"/>
                <a:ea typeface="宋体" pitchFamily="2" charset="-122"/>
                <a:cs typeface="Calibri" pitchFamily="34" charset="0"/>
              </a:rPr>
              <a:t>:</a:t>
            </a:r>
            <a:endParaRPr lang="en-US" altLang="zh-CN" sz="2000" dirty="0">
              <a:latin typeface="Arial" pitchFamily="34" charset="0"/>
              <a:ea typeface="宋体" pitchFamily="2" charset="-122"/>
              <a:cs typeface="宋体" pitchFamily="2" charset="-122"/>
            </a:endParaRPr>
          </a:p>
        </p:txBody>
      </p:sp>
    </p:spTree>
    <p:extLst>
      <p:ext uri="{BB962C8B-B14F-4D97-AF65-F5344CB8AC3E}">
        <p14:creationId xmlns:p14="http://schemas.microsoft.com/office/powerpoint/2010/main" val="1186715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defRPr/>
            </a:pPr>
            <a:r>
              <a:rPr lang="en-US" altLang="zh-CN" dirty="0">
                <a:solidFill>
                  <a:schemeClr val="tx1"/>
                </a:solidFill>
                <a:effectLst>
                  <a:outerShdw blurRad="38100" dist="38100" dir="2700000" algn="tl">
                    <a:srgbClr val="C0C0C0"/>
                  </a:outerShdw>
                </a:effectLst>
                <a:ea typeface="宋体" charset="-122"/>
              </a:rPr>
              <a:t>Chart Explanation</a:t>
            </a:r>
            <a:endParaRPr lang="zh-CN" altLang="zh-CN" dirty="0" smtClean="0">
              <a:solidFill>
                <a:schemeClr val="tx1"/>
              </a:solidFill>
              <a:effectLst>
                <a:outerShdw blurRad="38100" dist="38100" dir="2700000" algn="tl">
                  <a:srgbClr val="C0C0C0"/>
                </a:outerShdw>
              </a:effectLst>
              <a:ea typeface="宋体" charset="-122"/>
            </a:endParaRPr>
          </a:p>
        </p:txBody>
      </p:sp>
      <p:sp>
        <p:nvSpPr>
          <p:cNvPr id="6147" name="Rectangle 3"/>
          <p:cNvSpPr>
            <a:spLocks noGrp="1" noChangeArrowheads="1"/>
          </p:cNvSpPr>
          <p:nvPr>
            <p:ph idx="1"/>
          </p:nvPr>
        </p:nvSpPr>
        <p:spPr>
          <a:xfrm>
            <a:off x="609600" y="1676400"/>
            <a:ext cx="7772400" cy="4114800"/>
          </a:xfrm>
        </p:spPr>
        <p:txBody>
          <a:bodyPr/>
          <a:lstStyle/>
          <a:p>
            <a:pPr lvl="1">
              <a:lnSpc>
                <a:spcPct val="80000"/>
              </a:lnSpc>
              <a:spcBef>
                <a:spcPts val="1800"/>
              </a:spcBef>
            </a:pPr>
            <a:endParaRPr lang="en-US" altLang="zh-CN" dirty="0" smtClean="0"/>
          </a:p>
          <a:p>
            <a:pPr marL="457200" lvl="1" indent="0">
              <a:buNone/>
            </a:pPr>
            <a:r>
              <a:rPr lang="en-US" altLang="zh-CN" dirty="0" smtClean="0"/>
              <a:t>The </a:t>
            </a:r>
            <a:r>
              <a:rPr lang="en-US" altLang="zh-CN" dirty="0"/>
              <a:t>s</a:t>
            </a:r>
            <a:r>
              <a:rPr lang="en-US" altLang="zh-CN" dirty="0" smtClean="0"/>
              <a:t>purious </a:t>
            </a:r>
            <a:r>
              <a:rPr lang="en-US" altLang="zh-CN" dirty="0"/>
              <a:t>radiation </a:t>
            </a:r>
            <a:r>
              <a:rPr lang="en-US" altLang="zh-CN" dirty="0" smtClean="0"/>
              <a:t>emission of any </a:t>
            </a:r>
            <a:r>
              <a:rPr lang="en-US" altLang="zh-CN" dirty="0"/>
              <a:t>Transmitter, in 48.5MHz-72.5MHz, 76MHz-108MHz, 167MHz-223MHz, 470MHz-566MHz or 606MHz-798MHz bands, should be </a:t>
            </a:r>
            <a:r>
              <a:rPr lang="en-US" altLang="zh-CN" dirty="0" smtClean="0"/>
              <a:t>less than </a:t>
            </a:r>
            <a:r>
              <a:rPr lang="en-US" altLang="zh-CN" dirty="0"/>
              <a:t>-</a:t>
            </a:r>
            <a:r>
              <a:rPr lang="en-US" altLang="zh-CN" dirty="0" smtClean="0"/>
              <a:t>54dBm/100KHz</a:t>
            </a:r>
            <a:endParaRPr lang="zh-CN" altLang="zh-CN" dirty="0"/>
          </a:p>
          <a:p>
            <a:endParaRPr lang="zh-CN" altLang="zh-CN" sz="2800" dirty="0"/>
          </a:p>
          <a:p>
            <a:pPr lvl="2">
              <a:lnSpc>
                <a:spcPct val="80000"/>
              </a:lnSpc>
              <a:spcBef>
                <a:spcPts val="1800"/>
              </a:spcBef>
            </a:pPr>
            <a:endParaRPr lang="zh-CN" altLang="zh-CN" sz="2800" dirty="0"/>
          </a:p>
          <a:p>
            <a:pPr lvl="1">
              <a:lnSpc>
                <a:spcPct val="80000"/>
              </a:lnSpc>
              <a:spcBef>
                <a:spcPts val="1800"/>
              </a:spcBef>
            </a:pPr>
            <a:endParaRPr lang="en-US" altLang="zh-CN" dirty="0">
              <a:ea typeface="宋体" charset="-122"/>
            </a:endParaRPr>
          </a:p>
          <a:p>
            <a:pPr marL="457200" lvl="1" indent="0">
              <a:lnSpc>
                <a:spcPct val="80000"/>
              </a:lnSpc>
              <a:spcBef>
                <a:spcPts val="1800"/>
              </a:spcBef>
              <a:buNone/>
            </a:pPr>
            <a:endParaRPr lang="en-US" altLang="zh-CN" dirty="0">
              <a:ea typeface="宋体" charset="-122"/>
            </a:endParaRPr>
          </a:p>
          <a:p>
            <a:pPr lvl="1">
              <a:lnSpc>
                <a:spcPct val="80000"/>
              </a:lnSpc>
              <a:spcBef>
                <a:spcPts val="1800"/>
              </a:spcBef>
            </a:pPr>
            <a:endParaRPr lang="en-US" altLang="zh-CN" dirty="0" smtClean="0">
              <a:ea typeface="宋体" charset="-122"/>
            </a:endParaRPr>
          </a:p>
        </p:txBody>
      </p:sp>
      <p:sp>
        <p:nvSpPr>
          <p:cNvPr id="3" name="页脚占位符 2"/>
          <p:cNvSpPr>
            <a:spLocks noGrp="1"/>
          </p:cNvSpPr>
          <p:nvPr>
            <p:ph type="ftr" sz="quarter" idx="11"/>
          </p:nvPr>
        </p:nvSpPr>
        <p:spPr/>
        <p:txBody>
          <a:bodyPr/>
          <a:lstStyle/>
          <a:p>
            <a:r>
              <a:rPr lang="it-IT" altLang="zh-CN" smtClean="0">
                <a:ea typeface="宋体" charset="-122"/>
              </a:rPr>
              <a:t>L. Li, A. Astrin, A. Bottomley, K. Mori</a:t>
            </a:r>
            <a:endParaRPr lang="en-US" altLang="zh-CN" dirty="0" smtClean="0">
              <a:ea typeface="宋体" charset="-122"/>
            </a:endParaRPr>
          </a:p>
        </p:txBody>
      </p:sp>
      <p:sp>
        <p:nvSpPr>
          <p:cNvPr id="4" name="灯片编号占位符 3"/>
          <p:cNvSpPr>
            <a:spLocks noGrp="1"/>
          </p:cNvSpPr>
          <p:nvPr>
            <p:ph type="sldNum" sz="quarter" idx="12"/>
          </p:nvPr>
        </p:nvSpPr>
        <p:spPr/>
        <p:txBody>
          <a:bodyPr/>
          <a:lstStyle/>
          <a:p>
            <a:pPr>
              <a:defRPr/>
            </a:pPr>
            <a:r>
              <a:rPr lang="en-US" smtClean="0"/>
              <a:t>Slide </a:t>
            </a:r>
            <a:fld id="{F818AEF9-A96B-4882-BF5E-816A869BD649}" type="slidenum">
              <a:rPr lang="en-US" smtClean="0"/>
              <a:pPr>
                <a:defRPr/>
              </a:pPr>
              <a:t>5</a:t>
            </a:fld>
            <a:endParaRPr lang="en-US"/>
          </a:p>
        </p:txBody>
      </p:sp>
    </p:spTree>
    <p:extLst>
      <p:ext uri="{BB962C8B-B14F-4D97-AF65-F5344CB8AC3E}">
        <p14:creationId xmlns:p14="http://schemas.microsoft.com/office/powerpoint/2010/main" val="17305244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defRPr/>
            </a:pPr>
            <a:r>
              <a:rPr lang="en-US" altLang="zh-CN" sz="2400" dirty="0" smtClean="0">
                <a:solidFill>
                  <a:schemeClr val="tx1"/>
                </a:solidFill>
                <a:effectLst>
                  <a:outerShdw blurRad="38100" dist="38100" dir="2700000" algn="tl">
                    <a:srgbClr val="C0C0C0"/>
                  </a:outerShdw>
                </a:effectLst>
                <a:ea typeface="宋体" charset="-122"/>
              </a:rPr>
              <a:t>Chinese Medical Band Spectral Mask </a:t>
            </a:r>
            <a:endParaRPr lang="zh-CN" altLang="zh-CN" sz="2400" dirty="0" smtClean="0">
              <a:solidFill>
                <a:schemeClr val="tx1"/>
              </a:solidFill>
              <a:effectLst>
                <a:outerShdw blurRad="38100" dist="38100" dir="2700000" algn="tl">
                  <a:srgbClr val="C0C0C0"/>
                </a:outerShdw>
              </a:effectLst>
              <a:ea typeface="宋体" charset="-122"/>
            </a:endParaRPr>
          </a:p>
        </p:txBody>
      </p:sp>
      <p:sp>
        <p:nvSpPr>
          <p:cNvPr id="6147" name="Rectangle 3"/>
          <p:cNvSpPr>
            <a:spLocks noGrp="1" noChangeArrowheads="1"/>
          </p:cNvSpPr>
          <p:nvPr>
            <p:ph idx="1"/>
          </p:nvPr>
        </p:nvSpPr>
        <p:spPr>
          <a:xfrm>
            <a:off x="609600" y="1676400"/>
            <a:ext cx="7772400" cy="4114800"/>
          </a:xfrm>
        </p:spPr>
        <p:txBody>
          <a:bodyPr/>
          <a:lstStyle/>
          <a:p>
            <a:pPr lvl="1">
              <a:lnSpc>
                <a:spcPct val="80000"/>
              </a:lnSpc>
              <a:spcBef>
                <a:spcPts val="1800"/>
              </a:spcBef>
            </a:pPr>
            <a:endParaRPr lang="en-US" altLang="zh-CN" sz="1800" dirty="0">
              <a:ea typeface="宋体" charset="-122"/>
            </a:endParaRPr>
          </a:p>
          <a:p>
            <a:pPr lvl="1">
              <a:lnSpc>
                <a:spcPct val="80000"/>
              </a:lnSpc>
              <a:spcBef>
                <a:spcPts val="1800"/>
              </a:spcBef>
            </a:pPr>
            <a:endParaRPr lang="en-US" altLang="zh-CN" sz="1800" dirty="0" smtClean="0">
              <a:ea typeface="宋体" charset="-122"/>
            </a:endParaRPr>
          </a:p>
        </p:txBody>
      </p:sp>
      <p:sp>
        <p:nvSpPr>
          <p:cNvPr id="3" name="页脚占位符 2"/>
          <p:cNvSpPr>
            <a:spLocks noGrp="1"/>
          </p:cNvSpPr>
          <p:nvPr>
            <p:ph type="ftr" sz="quarter" idx="11"/>
          </p:nvPr>
        </p:nvSpPr>
        <p:spPr/>
        <p:txBody>
          <a:bodyPr/>
          <a:lstStyle/>
          <a:p>
            <a:r>
              <a:rPr lang="it-IT" altLang="zh-CN" smtClean="0">
                <a:ea typeface="宋体" charset="-122"/>
              </a:rPr>
              <a:t>L. Li, A. Astrin, A. Bottomley, K. Mori</a:t>
            </a:r>
            <a:endParaRPr lang="en-US" altLang="zh-CN" dirty="0" smtClean="0">
              <a:ea typeface="宋体" charset="-122"/>
            </a:endParaRPr>
          </a:p>
        </p:txBody>
      </p:sp>
      <p:sp>
        <p:nvSpPr>
          <p:cNvPr id="4" name="灯片编号占位符 3"/>
          <p:cNvSpPr>
            <a:spLocks noGrp="1"/>
          </p:cNvSpPr>
          <p:nvPr>
            <p:ph type="sldNum" sz="quarter" idx="12"/>
          </p:nvPr>
        </p:nvSpPr>
        <p:spPr/>
        <p:txBody>
          <a:bodyPr/>
          <a:lstStyle/>
          <a:p>
            <a:pPr>
              <a:defRPr/>
            </a:pPr>
            <a:r>
              <a:rPr lang="en-US" smtClean="0"/>
              <a:t>Slide </a:t>
            </a:r>
            <a:fld id="{F818AEF9-A96B-4882-BF5E-816A869BD649}" type="slidenum">
              <a:rPr lang="en-US" smtClean="0"/>
              <a:pPr>
                <a:defRPr/>
              </a:pPr>
              <a:t>6</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2352" y="4077072"/>
            <a:ext cx="4355962" cy="23776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905356"/>
            <a:ext cx="4536504" cy="24312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549970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defRPr/>
            </a:pPr>
            <a:r>
              <a:rPr lang="en-US" altLang="zh-CN" dirty="0" smtClean="0">
                <a:solidFill>
                  <a:schemeClr val="tx1"/>
                </a:solidFill>
                <a:effectLst>
                  <a:outerShdw blurRad="38100" dist="38100" dir="2700000" algn="tl">
                    <a:srgbClr val="C0C0C0"/>
                  </a:outerShdw>
                </a:effectLst>
                <a:ea typeface="宋体" charset="-122"/>
              </a:rPr>
              <a:t>Chart Explanation</a:t>
            </a:r>
            <a:endParaRPr lang="zh-CN" altLang="zh-CN" dirty="0" smtClean="0">
              <a:solidFill>
                <a:schemeClr val="tx1"/>
              </a:solidFill>
              <a:effectLst>
                <a:outerShdw blurRad="38100" dist="38100" dir="2700000" algn="tl">
                  <a:srgbClr val="C0C0C0"/>
                </a:outerShdw>
              </a:effectLst>
              <a:ea typeface="宋体" charset="-122"/>
            </a:endParaRPr>
          </a:p>
        </p:txBody>
      </p:sp>
      <p:sp>
        <p:nvSpPr>
          <p:cNvPr id="6147" name="Rectangle 3"/>
          <p:cNvSpPr>
            <a:spLocks noGrp="1" noChangeArrowheads="1"/>
          </p:cNvSpPr>
          <p:nvPr>
            <p:ph idx="1"/>
          </p:nvPr>
        </p:nvSpPr>
        <p:spPr>
          <a:xfrm>
            <a:off x="609600" y="1676400"/>
            <a:ext cx="7772400" cy="4114800"/>
          </a:xfrm>
        </p:spPr>
        <p:txBody>
          <a:bodyPr/>
          <a:lstStyle/>
          <a:p>
            <a:pPr lvl="1">
              <a:lnSpc>
                <a:spcPct val="80000"/>
              </a:lnSpc>
              <a:spcBef>
                <a:spcPts val="1800"/>
              </a:spcBef>
            </a:pPr>
            <a:endParaRPr lang="en-US" altLang="zh-CN" sz="2400" dirty="0" smtClean="0"/>
          </a:p>
          <a:p>
            <a:pPr lvl="1">
              <a:lnSpc>
                <a:spcPct val="80000"/>
              </a:lnSpc>
              <a:spcBef>
                <a:spcPts val="1800"/>
              </a:spcBef>
            </a:pPr>
            <a:r>
              <a:rPr lang="en-US" altLang="zh-CN" sz="2400" dirty="0" smtClean="0"/>
              <a:t>CHBW: Channel Bandwidth.</a:t>
            </a:r>
          </a:p>
          <a:p>
            <a:pPr lvl="1">
              <a:lnSpc>
                <a:spcPct val="80000"/>
              </a:lnSpc>
              <a:spcBef>
                <a:spcPts val="1800"/>
              </a:spcBef>
            </a:pPr>
            <a:r>
              <a:rPr lang="en-US" altLang="zh-CN" sz="2400" dirty="0" smtClean="0"/>
              <a:t>2.5 x CHBW: </a:t>
            </a:r>
          </a:p>
          <a:p>
            <a:pPr lvl="2">
              <a:lnSpc>
                <a:spcPct val="80000"/>
              </a:lnSpc>
              <a:spcBef>
                <a:spcPts val="1800"/>
              </a:spcBef>
            </a:pPr>
            <a:r>
              <a:rPr lang="en-US" altLang="zh-CN" sz="1800" dirty="0" smtClean="0"/>
              <a:t>Spurious </a:t>
            </a:r>
            <a:r>
              <a:rPr lang="en-US" altLang="zh-CN" sz="1800" dirty="0"/>
              <a:t>radiation emission limits (the demarcation between spurious radiation and out of band radiation is the bandwidth, which is  </a:t>
            </a:r>
            <a:r>
              <a:rPr lang="zh-CN" altLang="zh-CN" sz="1800" dirty="0"/>
              <a:t>±</a:t>
            </a:r>
            <a:r>
              <a:rPr lang="en-US" altLang="zh-CN" sz="1800" dirty="0"/>
              <a:t>2.5 </a:t>
            </a:r>
            <a:r>
              <a:rPr lang="en-US" altLang="zh-CN" sz="1800" dirty="0" smtClean="0"/>
              <a:t>multiple </a:t>
            </a:r>
            <a:r>
              <a:rPr lang="en-US" altLang="zh-CN" sz="1800" dirty="0"/>
              <a:t>of  operation channel </a:t>
            </a:r>
            <a:r>
              <a:rPr lang="en-US" altLang="zh-CN" sz="1800" dirty="0" smtClean="0"/>
              <a:t>band on carrier frequency)</a:t>
            </a:r>
            <a:endParaRPr lang="zh-CN" altLang="zh-CN" sz="1800" dirty="0"/>
          </a:p>
          <a:p>
            <a:pPr lvl="1">
              <a:lnSpc>
                <a:spcPct val="80000"/>
              </a:lnSpc>
              <a:spcBef>
                <a:spcPts val="1800"/>
              </a:spcBef>
            </a:pPr>
            <a:r>
              <a:rPr lang="en-US" altLang="zh-CN" sz="2400" dirty="0" smtClean="0"/>
              <a:t>Effective Value (EV): </a:t>
            </a:r>
            <a:endParaRPr lang="en-US" altLang="zh-CN" sz="2400" dirty="0"/>
          </a:p>
          <a:p>
            <a:pPr lvl="2">
              <a:lnSpc>
                <a:spcPct val="80000"/>
              </a:lnSpc>
              <a:spcBef>
                <a:spcPts val="1800"/>
              </a:spcBef>
            </a:pPr>
            <a:r>
              <a:rPr lang="en-US" altLang="zh-CN" sz="1800" dirty="0" smtClean="0">
                <a:ea typeface="宋体" charset="-122"/>
              </a:rPr>
              <a:t>Effective </a:t>
            </a:r>
            <a:r>
              <a:rPr lang="en-US" altLang="zh-CN" sz="1800" dirty="0">
                <a:ea typeface="宋体" charset="-122"/>
              </a:rPr>
              <a:t>Value  =  Average </a:t>
            </a:r>
            <a:r>
              <a:rPr lang="en-US" altLang="zh-CN" sz="1800" dirty="0" smtClean="0">
                <a:ea typeface="宋体" charset="-122"/>
              </a:rPr>
              <a:t>Value</a:t>
            </a:r>
            <a:endParaRPr lang="en-US" altLang="zh-CN" sz="1800" dirty="0" smtClean="0"/>
          </a:p>
          <a:p>
            <a:pPr lvl="2">
              <a:lnSpc>
                <a:spcPct val="80000"/>
              </a:lnSpc>
              <a:spcBef>
                <a:spcPts val="1800"/>
              </a:spcBef>
            </a:pPr>
            <a:endParaRPr lang="en-US" altLang="zh-CN" sz="1800" dirty="0"/>
          </a:p>
          <a:p>
            <a:pPr marL="857250" lvl="2" indent="0">
              <a:lnSpc>
                <a:spcPct val="80000"/>
              </a:lnSpc>
              <a:spcBef>
                <a:spcPts val="1800"/>
              </a:spcBef>
              <a:buNone/>
            </a:pPr>
            <a:endParaRPr lang="zh-CN" altLang="zh-CN" sz="1800" dirty="0"/>
          </a:p>
          <a:p>
            <a:pPr marL="457200" lvl="1" indent="0">
              <a:lnSpc>
                <a:spcPct val="80000"/>
              </a:lnSpc>
              <a:spcBef>
                <a:spcPts val="1800"/>
              </a:spcBef>
              <a:buNone/>
            </a:pPr>
            <a:endParaRPr lang="en-US" altLang="zh-CN" sz="2400" dirty="0">
              <a:ea typeface="宋体" charset="-122"/>
            </a:endParaRPr>
          </a:p>
          <a:p>
            <a:pPr marL="457200" lvl="1" indent="0">
              <a:lnSpc>
                <a:spcPct val="80000"/>
              </a:lnSpc>
              <a:spcBef>
                <a:spcPts val="1800"/>
              </a:spcBef>
              <a:buNone/>
            </a:pPr>
            <a:endParaRPr lang="en-US" altLang="zh-CN" sz="2400" dirty="0">
              <a:ea typeface="宋体" charset="-122"/>
            </a:endParaRPr>
          </a:p>
          <a:p>
            <a:pPr lvl="1">
              <a:lnSpc>
                <a:spcPct val="80000"/>
              </a:lnSpc>
              <a:spcBef>
                <a:spcPts val="1800"/>
              </a:spcBef>
            </a:pPr>
            <a:endParaRPr lang="en-US" altLang="zh-CN" sz="2400" dirty="0" smtClean="0">
              <a:ea typeface="宋体" charset="-122"/>
            </a:endParaRPr>
          </a:p>
        </p:txBody>
      </p:sp>
      <p:sp>
        <p:nvSpPr>
          <p:cNvPr id="3" name="页脚占位符 2"/>
          <p:cNvSpPr>
            <a:spLocks noGrp="1"/>
          </p:cNvSpPr>
          <p:nvPr>
            <p:ph type="ftr" sz="quarter" idx="11"/>
          </p:nvPr>
        </p:nvSpPr>
        <p:spPr/>
        <p:txBody>
          <a:bodyPr/>
          <a:lstStyle/>
          <a:p>
            <a:r>
              <a:rPr lang="it-IT" altLang="zh-CN" smtClean="0">
                <a:ea typeface="宋体" charset="-122"/>
              </a:rPr>
              <a:t>L. Li, A. Astrin, A. Bottomley, K. Mori</a:t>
            </a:r>
            <a:endParaRPr lang="en-US" altLang="zh-CN" dirty="0" smtClean="0">
              <a:ea typeface="宋体" charset="-122"/>
            </a:endParaRPr>
          </a:p>
        </p:txBody>
      </p:sp>
      <p:sp>
        <p:nvSpPr>
          <p:cNvPr id="4" name="灯片编号占位符 3"/>
          <p:cNvSpPr>
            <a:spLocks noGrp="1"/>
          </p:cNvSpPr>
          <p:nvPr>
            <p:ph type="sldNum" sz="quarter" idx="12"/>
          </p:nvPr>
        </p:nvSpPr>
        <p:spPr/>
        <p:txBody>
          <a:bodyPr/>
          <a:lstStyle/>
          <a:p>
            <a:pPr>
              <a:defRPr/>
            </a:pPr>
            <a:r>
              <a:rPr lang="en-US" smtClean="0"/>
              <a:t>Slide </a:t>
            </a:r>
            <a:fld id="{F818AEF9-A96B-4882-BF5E-816A869BD649}" type="slidenum">
              <a:rPr lang="en-US" smtClean="0"/>
              <a:pPr>
                <a:defRPr/>
              </a:pPr>
              <a:t>7</a:t>
            </a:fld>
            <a:endParaRPr lang="en-US"/>
          </a:p>
        </p:txBody>
      </p:sp>
    </p:spTree>
    <p:extLst>
      <p:ext uri="{BB962C8B-B14F-4D97-AF65-F5344CB8AC3E}">
        <p14:creationId xmlns:p14="http://schemas.microsoft.com/office/powerpoint/2010/main" val="24690067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defRPr/>
            </a:pPr>
            <a:r>
              <a:rPr lang="en-US" altLang="zh-CN" dirty="0">
                <a:solidFill>
                  <a:schemeClr val="tx1"/>
                </a:solidFill>
                <a:effectLst>
                  <a:outerShdw blurRad="38100" dist="38100" dir="2700000" algn="tl">
                    <a:srgbClr val="C0C0C0"/>
                  </a:outerShdw>
                </a:effectLst>
                <a:ea typeface="宋体" charset="-122"/>
              </a:rPr>
              <a:t>Chart Explanation</a:t>
            </a:r>
            <a:endParaRPr lang="zh-CN" altLang="zh-CN" dirty="0" smtClean="0">
              <a:solidFill>
                <a:schemeClr val="tx1"/>
              </a:solidFill>
              <a:effectLst>
                <a:outerShdw blurRad="38100" dist="38100" dir="2700000" algn="tl">
                  <a:srgbClr val="C0C0C0"/>
                </a:outerShdw>
              </a:effectLst>
              <a:ea typeface="宋体" charset="-122"/>
            </a:endParaRPr>
          </a:p>
        </p:txBody>
      </p:sp>
      <p:sp>
        <p:nvSpPr>
          <p:cNvPr id="6147" name="Rectangle 3"/>
          <p:cNvSpPr>
            <a:spLocks noGrp="1" noChangeArrowheads="1"/>
          </p:cNvSpPr>
          <p:nvPr>
            <p:ph idx="1"/>
          </p:nvPr>
        </p:nvSpPr>
        <p:spPr>
          <a:xfrm>
            <a:off x="609600" y="1676400"/>
            <a:ext cx="7772400" cy="4114800"/>
          </a:xfrm>
        </p:spPr>
        <p:txBody>
          <a:bodyPr/>
          <a:lstStyle/>
          <a:p>
            <a:pPr lvl="1">
              <a:lnSpc>
                <a:spcPct val="80000"/>
              </a:lnSpc>
              <a:spcBef>
                <a:spcPts val="1800"/>
              </a:spcBef>
            </a:pPr>
            <a:endParaRPr lang="en-US" altLang="zh-CN" sz="2000" dirty="0" smtClean="0"/>
          </a:p>
          <a:p>
            <a:pPr marL="857250" lvl="2" indent="0">
              <a:lnSpc>
                <a:spcPct val="80000"/>
              </a:lnSpc>
              <a:spcBef>
                <a:spcPts val="1800"/>
              </a:spcBef>
              <a:buNone/>
            </a:pPr>
            <a:endParaRPr lang="en-US" altLang="zh-CN" sz="2000" dirty="0"/>
          </a:p>
          <a:p>
            <a:pPr lvl="2">
              <a:lnSpc>
                <a:spcPct val="80000"/>
              </a:lnSpc>
              <a:spcBef>
                <a:spcPts val="1800"/>
              </a:spcBef>
            </a:pPr>
            <a:endParaRPr lang="zh-CN" altLang="zh-CN" sz="2000" dirty="0"/>
          </a:p>
          <a:p>
            <a:pPr lvl="1">
              <a:lnSpc>
                <a:spcPct val="80000"/>
              </a:lnSpc>
              <a:spcBef>
                <a:spcPts val="1800"/>
              </a:spcBef>
            </a:pPr>
            <a:endParaRPr lang="en-US" altLang="zh-CN" sz="2000" dirty="0">
              <a:ea typeface="宋体" charset="-122"/>
            </a:endParaRPr>
          </a:p>
          <a:p>
            <a:pPr marL="457200" lvl="1" indent="0">
              <a:lnSpc>
                <a:spcPct val="80000"/>
              </a:lnSpc>
              <a:spcBef>
                <a:spcPts val="1800"/>
              </a:spcBef>
              <a:buNone/>
            </a:pPr>
            <a:endParaRPr lang="en-US" altLang="zh-CN" sz="2000" dirty="0">
              <a:ea typeface="宋体" charset="-122"/>
            </a:endParaRPr>
          </a:p>
          <a:p>
            <a:pPr lvl="1">
              <a:lnSpc>
                <a:spcPct val="80000"/>
              </a:lnSpc>
              <a:spcBef>
                <a:spcPts val="1800"/>
              </a:spcBef>
            </a:pPr>
            <a:endParaRPr lang="en-US" altLang="zh-CN" sz="2000" dirty="0" smtClean="0">
              <a:ea typeface="宋体" charset="-122"/>
            </a:endParaRPr>
          </a:p>
        </p:txBody>
      </p:sp>
      <p:sp>
        <p:nvSpPr>
          <p:cNvPr id="3" name="页脚占位符 2"/>
          <p:cNvSpPr>
            <a:spLocks noGrp="1"/>
          </p:cNvSpPr>
          <p:nvPr>
            <p:ph type="ftr" sz="quarter" idx="11"/>
          </p:nvPr>
        </p:nvSpPr>
        <p:spPr/>
        <p:txBody>
          <a:bodyPr/>
          <a:lstStyle/>
          <a:p>
            <a:r>
              <a:rPr lang="it-IT" altLang="zh-CN" smtClean="0">
                <a:ea typeface="宋体" charset="-122"/>
              </a:rPr>
              <a:t>L. Li, A. Astrin, A. Bottomley, K. Mori</a:t>
            </a:r>
            <a:endParaRPr lang="en-US" altLang="zh-CN" dirty="0" smtClean="0">
              <a:ea typeface="宋体" charset="-122"/>
            </a:endParaRPr>
          </a:p>
        </p:txBody>
      </p:sp>
      <p:sp>
        <p:nvSpPr>
          <p:cNvPr id="4" name="灯片编号占位符 3"/>
          <p:cNvSpPr>
            <a:spLocks noGrp="1"/>
          </p:cNvSpPr>
          <p:nvPr>
            <p:ph type="sldNum" sz="quarter" idx="12"/>
          </p:nvPr>
        </p:nvSpPr>
        <p:spPr/>
        <p:txBody>
          <a:bodyPr/>
          <a:lstStyle/>
          <a:p>
            <a:pPr>
              <a:defRPr/>
            </a:pPr>
            <a:r>
              <a:rPr lang="en-US" smtClean="0"/>
              <a:t>Slide </a:t>
            </a:r>
            <a:fld id="{F818AEF9-A96B-4882-BF5E-816A869BD649}" type="slidenum">
              <a:rPr lang="en-US" smtClean="0"/>
              <a:pPr>
                <a:defRPr/>
              </a:pPr>
              <a:t>8</a:t>
            </a:fld>
            <a:endParaRPr lang="en-US"/>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916832"/>
            <a:ext cx="8497590" cy="31742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487795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defRPr/>
            </a:pPr>
            <a:r>
              <a:rPr lang="en-US" altLang="zh-CN" dirty="0">
                <a:solidFill>
                  <a:schemeClr val="tx1"/>
                </a:solidFill>
                <a:effectLst>
                  <a:outerShdw blurRad="38100" dist="38100" dir="2700000" algn="tl">
                    <a:srgbClr val="C0C0C0"/>
                  </a:outerShdw>
                </a:effectLst>
                <a:ea typeface="宋体" charset="-122"/>
              </a:rPr>
              <a:t>Chart Explanation</a:t>
            </a:r>
            <a:endParaRPr lang="zh-CN" altLang="zh-CN" dirty="0" smtClean="0">
              <a:solidFill>
                <a:schemeClr val="tx1"/>
              </a:solidFill>
              <a:effectLst>
                <a:outerShdw blurRad="38100" dist="38100" dir="2700000" algn="tl">
                  <a:srgbClr val="C0C0C0"/>
                </a:outerShdw>
              </a:effectLst>
              <a:ea typeface="宋体" charset="-122"/>
            </a:endParaRPr>
          </a:p>
        </p:txBody>
      </p:sp>
      <p:sp>
        <p:nvSpPr>
          <p:cNvPr id="6147" name="Rectangle 3"/>
          <p:cNvSpPr>
            <a:spLocks noGrp="1" noChangeArrowheads="1"/>
          </p:cNvSpPr>
          <p:nvPr>
            <p:ph idx="1"/>
          </p:nvPr>
        </p:nvSpPr>
        <p:spPr>
          <a:xfrm>
            <a:off x="609600" y="1676400"/>
            <a:ext cx="7772400" cy="4114800"/>
          </a:xfrm>
        </p:spPr>
        <p:txBody>
          <a:bodyPr/>
          <a:lstStyle/>
          <a:p>
            <a:pPr lvl="1">
              <a:lnSpc>
                <a:spcPct val="80000"/>
              </a:lnSpc>
              <a:spcBef>
                <a:spcPts val="1800"/>
              </a:spcBef>
            </a:pPr>
            <a:endParaRPr lang="en-US" altLang="zh-CN" sz="2000" dirty="0" smtClean="0"/>
          </a:p>
          <a:p>
            <a:pPr marL="857250" lvl="2" indent="0">
              <a:lnSpc>
                <a:spcPct val="80000"/>
              </a:lnSpc>
              <a:spcBef>
                <a:spcPts val="1800"/>
              </a:spcBef>
              <a:buNone/>
            </a:pPr>
            <a:endParaRPr lang="en-US" altLang="zh-CN" sz="2000" dirty="0"/>
          </a:p>
          <a:p>
            <a:pPr lvl="2">
              <a:lnSpc>
                <a:spcPct val="80000"/>
              </a:lnSpc>
              <a:spcBef>
                <a:spcPts val="1800"/>
              </a:spcBef>
            </a:pPr>
            <a:endParaRPr lang="zh-CN" altLang="zh-CN" sz="2000" dirty="0"/>
          </a:p>
          <a:p>
            <a:pPr lvl="1">
              <a:lnSpc>
                <a:spcPct val="80000"/>
              </a:lnSpc>
              <a:spcBef>
                <a:spcPts val="1800"/>
              </a:spcBef>
            </a:pPr>
            <a:endParaRPr lang="en-US" altLang="zh-CN" sz="2000" dirty="0">
              <a:ea typeface="宋体" charset="-122"/>
            </a:endParaRPr>
          </a:p>
          <a:p>
            <a:pPr marL="457200" lvl="1" indent="0">
              <a:lnSpc>
                <a:spcPct val="80000"/>
              </a:lnSpc>
              <a:spcBef>
                <a:spcPts val="1800"/>
              </a:spcBef>
              <a:buNone/>
            </a:pPr>
            <a:endParaRPr lang="en-US" altLang="zh-CN" sz="2000" dirty="0">
              <a:ea typeface="宋体" charset="-122"/>
            </a:endParaRPr>
          </a:p>
          <a:p>
            <a:pPr lvl="1">
              <a:lnSpc>
                <a:spcPct val="80000"/>
              </a:lnSpc>
              <a:spcBef>
                <a:spcPts val="1800"/>
              </a:spcBef>
            </a:pPr>
            <a:endParaRPr lang="en-US" altLang="zh-CN" sz="2000" dirty="0" smtClean="0">
              <a:ea typeface="宋体" charset="-122"/>
            </a:endParaRPr>
          </a:p>
        </p:txBody>
      </p:sp>
      <p:sp>
        <p:nvSpPr>
          <p:cNvPr id="3" name="页脚占位符 2"/>
          <p:cNvSpPr>
            <a:spLocks noGrp="1"/>
          </p:cNvSpPr>
          <p:nvPr>
            <p:ph type="ftr" sz="quarter" idx="11"/>
          </p:nvPr>
        </p:nvSpPr>
        <p:spPr/>
        <p:txBody>
          <a:bodyPr/>
          <a:lstStyle/>
          <a:p>
            <a:r>
              <a:rPr lang="it-IT" altLang="zh-CN" smtClean="0">
                <a:ea typeface="宋体" charset="-122"/>
              </a:rPr>
              <a:t>L. Li, A. Astrin, A. Bottomley, K. Mori</a:t>
            </a:r>
            <a:endParaRPr lang="en-US" altLang="zh-CN" dirty="0" smtClean="0">
              <a:ea typeface="宋体" charset="-122"/>
            </a:endParaRPr>
          </a:p>
        </p:txBody>
      </p:sp>
      <p:sp>
        <p:nvSpPr>
          <p:cNvPr id="4" name="灯片编号占位符 3"/>
          <p:cNvSpPr>
            <a:spLocks noGrp="1"/>
          </p:cNvSpPr>
          <p:nvPr>
            <p:ph type="sldNum" sz="quarter" idx="12"/>
          </p:nvPr>
        </p:nvSpPr>
        <p:spPr/>
        <p:txBody>
          <a:bodyPr/>
          <a:lstStyle/>
          <a:p>
            <a:pPr>
              <a:defRPr/>
            </a:pPr>
            <a:r>
              <a:rPr lang="en-US" smtClean="0"/>
              <a:t>Slide </a:t>
            </a:r>
            <a:fld id="{F818AEF9-A96B-4882-BF5E-816A869BD649}" type="slidenum">
              <a:rPr lang="en-US" smtClean="0"/>
              <a:pPr>
                <a:defRPr/>
              </a:pPr>
              <a:t>9</a:t>
            </a:fld>
            <a:endParaRPr lang="en-US"/>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2025058"/>
            <a:ext cx="8464252" cy="33660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672600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20194</TotalTime>
  <Words>507</Words>
  <Application>Microsoft Office PowerPoint</Application>
  <PresentationFormat>On-screen Show (4:3)</PresentationFormat>
  <Paragraphs>109</Paragraphs>
  <Slides>10</Slides>
  <Notes>1</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Office Theme</vt:lpstr>
      <vt:lpstr>Custom Design</vt:lpstr>
      <vt:lpstr>PowerPoint Presentation</vt:lpstr>
      <vt:lpstr>General View</vt:lpstr>
      <vt:lpstr>Chinese Medical Band Spectral Mask </vt:lpstr>
      <vt:lpstr>Chart Explanation</vt:lpstr>
      <vt:lpstr>Chart Explanation</vt:lpstr>
      <vt:lpstr>Chinese Medical Band Spectral Mask </vt:lpstr>
      <vt:lpstr>Chart Explanation</vt:lpstr>
      <vt:lpstr>Chart Explanation</vt:lpstr>
      <vt:lpstr>Chart Explanation</vt:lpstr>
      <vt:lpstr>Chart Explanation</vt:lpstr>
    </vt:vector>
  </TitlesOfParts>
  <Company>BUPT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TG4j Opening report</dc:title>
  <dc:subject>IEEE 802.15.4j</dc:subject>
  <dc:creator>Guang-Long Du;Liang Li</dc:creator>
  <cp:keywords>TG4j Report Opening</cp:keywords>
  <dc:description>Opening report for the MBAN Task Group</dc:description>
  <cp:lastModifiedBy>Liang</cp:lastModifiedBy>
  <cp:revision>1470</cp:revision>
  <cp:lastPrinted>1998-02-10T13:28:06Z</cp:lastPrinted>
  <dcterms:created xsi:type="dcterms:W3CDTF">1999-11-08T18:59:45Z</dcterms:created>
  <dcterms:modified xsi:type="dcterms:W3CDTF">2013-05-17T01:30:40Z</dcterms:modified>
  <cp:contentStatus>Final</cp:contentStatus>
</cp:coreProperties>
</file>