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42" r:id="rId2"/>
    <p:sldId id="372" r:id="rId3"/>
    <p:sldId id="385"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a:t>
            </a:r>
            <a:r>
              <a:rPr lang="ko-KR" altLang="en-US" dirty="0" smtClean="0"/>
              <a:t>스타일을 </a:t>
            </a:r>
            <a:r>
              <a:rPr lang="ko-KR" altLang="en-US" dirty="0" smtClean="0"/>
              <a:t>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15-13-0288-02-004m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5800" y="1773238"/>
            <a:ext cx="8062913" cy="4322762"/>
          </a:xfrm>
        </p:spPr>
        <p:txBody>
          <a:bodyPr/>
          <a:lstStyle/>
          <a:p>
            <a:r>
              <a:rPr lang="en-US" altLang="ko-KR" sz="2000" dirty="0" smtClean="0">
                <a:ea typeface="Gulim" pitchFamily="34" charset="-127"/>
              </a:rPr>
              <a:t>Current draft, Section 20.1.2.4, supports one optional FEC method from 802.15.4k</a:t>
            </a:r>
          </a:p>
          <a:p>
            <a:r>
              <a:rPr lang="en-US" altLang="ko-KR" sz="2000" dirty="0" smtClean="0">
                <a:ea typeface="Gulim" pitchFamily="34" charset="-127"/>
              </a:rPr>
              <a:t>This submission proposes to add the optional NRNSC FEC method from 802.15.4g, as follows</a:t>
            </a:r>
          </a:p>
          <a:p>
            <a:pPr lvl="1"/>
            <a:r>
              <a:rPr lang="en-US" altLang="ko-KR" sz="1800" dirty="0" smtClean="0">
                <a:ea typeface="Gulim" pitchFamily="34" charset="-127"/>
              </a:rPr>
              <a:t>Replace Section 20.1.2.4 line 49	</a:t>
            </a:r>
          </a:p>
          <a:p>
            <a:pPr lvl="2"/>
            <a:r>
              <a:rPr lang="en-US" altLang="ko-KR" sz="1800" dirty="0" smtClean="0">
                <a:ea typeface="Gulim" pitchFamily="34" charset="-127"/>
              </a:rPr>
              <a:t>“</a:t>
            </a:r>
            <a:r>
              <a:rPr lang="en-US" altLang="ko-KR" sz="1200" dirty="0" smtClean="0">
                <a:ea typeface="Gulim" pitchFamily="34" charset="-127"/>
              </a:rPr>
              <a:t>The NRNSC </a:t>
            </a:r>
            <a:r>
              <a:rPr lang="en-US" altLang="ko-KR" sz="1200" dirty="0" smtClean="0">
                <a:ea typeface="Gulim" pitchFamily="34" charset="-127"/>
              </a:rPr>
              <a:t>FEC scheme shall be according to sub-clause </a:t>
            </a:r>
            <a:r>
              <a:rPr lang="en-US" altLang="ko-KR" sz="1200" dirty="0" smtClean="0">
                <a:ea typeface="Gulim" pitchFamily="34" charset="-127"/>
              </a:rPr>
              <a:t> 18.1.2.4 </a:t>
            </a:r>
            <a:r>
              <a:rPr lang="en-US" altLang="ko-KR" sz="1200" dirty="0" smtClean="0">
                <a:ea typeface="Gulim" pitchFamily="34" charset="-127"/>
              </a:rPr>
              <a:t>or the NRNSC FEC in sub-clause 19.1.2.4. The use of the FEC scheme shall be controlled by the PIB attribute </a:t>
            </a:r>
            <a:r>
              <a:rPr lang="en-US" altLang="ko-KR" sz="1200" i="1" dirty="0" err="1" smtClean="0">
                <a:ea typeface="Gulim" pitchFamily="34" charset="-127"/>
              </a:rPr>
              <a:t>phyTVWSFSKFECScheme</a:t>
            </a:r>
            <a:r>
              <a:rPr lang="en-US" altLang="ko-KR" sz="1200" dirty="0" smtClean="0">
                <a:ea typeface="Gulim" pitchFamily="34" charset="-127"/>
              </a:rPr>
              <a:t>, as defined in 9.3.</a:t>
            </a:r>
          </a:p>
          <a:p>
            <a:pPr lvl="1"/>
            <a:r>
              <a:rPr lang="en-US" altLang="ko-KR" sz="1800" dirty="0" smtClean="0">
                <a:ea typeface="Gulim" pitchFamily="34" charset="-127"/>
              </a:rPr>
              <a:t>Add a new PIB attribute </a:t>
            </a:r>
            <a:r>
              <a:rPr lang="en-US" altLang="ko-KR" sz="1800" i="1" dirty="0" err="1" smtClean="0">
                <a:ea typeface="Gulim" pitchFamily="34" charset="-127"/>
              </a:rPr>
              <a:t>phyTVWSFSKFECScheme</a:t>
            </a:r>
            <a:r>
              <a:rPr lang="en-US" altLang="ko-KR" sz="1800" i="1" dirty="0" smtClean="0">
                <a:ea typeface="Gulim" pitchFamily="34" charset="-127"/>
              </a:rPr>
              <a:t> </a:t>
            </a:r>
            <a:r>
              <a:rPr lang="en-US" altLang="ko-KR" sz="1800" dirty="0" smtClean="0">
                <a:ea typeface="Gulim" pitchFamily="34" charset="-127"/>
              </a:rPr>
              <a:t>in clause 9.3, Table 71, with the following description: </a:t>
            </a:r>
            <a:endParaRPr lang="en-US" altLang="ko-KR" sz="1200" dirty="0" smtClean="0">
              <a:ea typeface="Gulim" pitchFamily="34" charset="-127"/>
            </a:endParaRPr>
          </a:p>
          <a:p>
            <a:pPr lvl="3"/>
            <a:r>
              <a:rPr lang="en-US" altLang="ko-KR" sz="1200" dirty="0" smtClean="0">
                <a:ea typeface="Gulim" pitchFamily="34" charset="-127"/>
              </a:rPr>
              <a:t>“A value of zero indicates that the </a:t>
            </a:r>
            <a:r>
              <a:rPr lang="en-US" altLang="ko-KR" sz="1200" dirty="0" smtClean="0">
                <a:ea typeface="Gulim" pitchFamily="34" charset="-127"/>
              </a:rPr>
              <a:t>NRNSC FEC </a:t>
            </a:r>
            <a:r>
              <a:rPr lang="en-US" altLang="ko-KR" sz="1200" dirty="0" smtClean="0">
                <a:ea typeface="Gulim" pitchFamily="34" charset="-127"/>
              </a:rPr>
              <a:t>scheme in 18.1.2.4 is employed</a:t>
            </a:r>
            <a:r>
              <a:rPr lang="en-US" altLang="ja-JP" sz="1200" dirty="0" smtClean="0"/>
              <a:t>, with an interleaving scheme as define in 18.1.2.5</a:t>
            </a:r>
            <a:r>
              <a:rPr lang="en-US" altLang="ko-KR" sz="1200" dirty="0" smtClean="0">
                <a:ea typeface="Gulim" pitchFamily="34" charset="-127"/>
              </a:rPr>
              <a:t>. A value of one indicates that the NRNSC FEC scheme in 19.1.2.4 is employed</a:t>
            </a:r>
            <a:r>
              <a:rPr lang="en-US" altLang="ja-JP" sz="1200" dirty="0" smtClean="0"/>
              <a:t>, with an interleaving scheme as define in 19.1.2.5</a:t>
            </a:r>
            <a:r>
              <a:rPr lang="en-US" altLang="ko-KR" sz="1200" dirty="0" smtClean="0">
                <a:ea typeface="Gulim" pitchFamily="34" charset="-127"/>
              </a:rPr>
              <a:t>.” </a:t>
            </a:r>
          </a:p>
          <a:p>
            <a:pPr lvl="3"/>
            <a:r>
              <a:rPr lang="en-US" altLang="ko-KR" sz="1200" dirty="0" smtClean="0">
                <a:ea typeface="Gulim" pitchFamily="34" charset="-127"/>
              </a:rPr>
              <a:t>“The attribute is only valid for the TVWS-FSK PHY</a:t>
            </a:r>
            <a:r>
              <a:rPr lang="en-US" altLang="ko-KR" sz="1800" dirty="0" smtClean="0">
                <a:ea typeface="Gulim" pitchFamily="34" charset="-127"/>
              </a:rPr>
              <a:t>”. </a:t>
            </a: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15-13-0288-02-004m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smtClean="0"/>
              <a:t>Technical Justification</a:t>
            </a:r>
          </a:p>
        </p:txBody>
      </p:sp>
      <p:sp>
        <p:nvSpPr>
          <p:cNvPr id="18434" name="Content Placeholder 2"/>
          <p:cNvSpPr>
            <a:spLocks noGrp="1"/>
          </p:cNvSpPr>
          <p:nvPr>
            <p:ph idx="1"/>
          </p:nvPr>
        </p:nvSpPr>
        <p:spPr>
          <a:xfrm>
            <a:off x="685800" y="1628775"/>
            <a:ext cx="7772400" cy="4968875"/>
          </a:xfrm>
        </p:spPr>
        <p:txBody>
          <a:bodyPr/>
          <a:lstStyle/>
          <a:p>
            <a:r>
              <a:rPr lang="en-US" sz="2000" smtClean="0"/>
              <a:t>FEC as mentioned in section </a:t>
            </a:r>
            <a:r>
              <a:rPr lang="en-US" sz="2000" b="1" smtClean="0"/>
              <a:t>18.1.2.4 </a:t>
            </a:r>
            <a:r>
              <a:rPr lang="en-US" sz="2000" smtClean="0"/>
              <a:t>is less complex than method suggested in section 19.2.2.4</a:t>
            </a:r>
          </a:p>
          <a:p>
            <a:pPr lvl="1"/>
            <a:r>
              <a:rPr lang="en-US" sz="1800" smtClean="0"/>
              <a:t>Constraint length K=4 versus K=7</a:t>
            </a:r>
          </a:p>
          <a:p>
            <a:pPr lvl="2"/>
            <a:r>
              <a:rPr lang="en-US" sz="1800" smtClean="0"/>
              <a:t>Lower power consumption</a:t>
            </a:r>
          </a:p>
          <a:p>
            <a:pPr lvl="2"/>
            <a:r>
              <a:rPr lang="en-US" sz="1800" smtClean="0"/>
              <a:t>Lower implementation complexity</a:t>
            </a:r>
          </a:p>
          <a:p>
            <a:r>
              <a:rPr lang="en-US" sz="2000" smtClean="0"/>
              <a:t>These schemes are complementary</a:t>
            </a:r>
          </a:p>
          <a:p>
            <a:pPr lvl="1"/>
            <a:r>
              <a:rPr lang="en-US" sz="1800" smtClean="0"/>
              <a:t>Scheme defined in 19.2.2.4 has better range at the expense of throughput</a:t>
            </a:r>
          </a:p>
          <a:p>
            <a:pPr lvl="1"/>
            <a:r>
              <a:rPr lang="en-US" sz="1800" smtClean="0"/>
              <a:t>Scheme defined in 18.2.2.4 has better throughput at the expense of communication range</a:t>
            </a:r>
          </a:p>
          <a:p>
            <a:r>
              <a:rPr lang="en-US" sz="2000" smtClean="0"/>
              <a:t>Systems designers can pick the one that better fits their application requirements</a:t>
            </a:r>
          </a:p>
          <a:p>
            <a:r>
              <a:rPr lang="en-US" sz="200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15-13-0288-02-004m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40424</TotalTime>
  <Words>200</Words>
  <Application>Microsoft Office PowerPoint</Application>
  <PresentationFormat>On-screen Show (4:3)</PresentationFormat>
  <Paragraphs>43</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MS PGothic</vt:lpstr>
      <vt:lpstr>Arial</vt:lpstr>
      <vt:lpstr>MS PGothic</vt:lpstr>
      <vt:lpstr>Gulim</vt:lpstr>
      <vt:lpstr>Office 테마</vt:lpstr>
      <vt:lpstr>PowerPoint Presentation</vt:lpstr>
      <vt:lpstr>FSK FEC in 4M</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724</cp:revision>
  <cp:lastPrinted>1998-02-10T13:28:06Z</cp:lastPrinted>
  <dcterms:created xsi:type="dcterms:W3CDTF">1999-11-08T18:59:45Z</dcterms:created>
  <dcterms:modified xsi:type="dcterms:W3CDTF">2013-05-13T21:50:44Z</dcterms:modified>
</cp:coreProperties>
</file>