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9" r:id="rId2"/>
    <p:sldId id="347" r:id="rId3"/>
    <p:sldId id="350" r:id="rId4"/>
    <p:sldId id="348" r:id="rId5"/>
    <p:sldId id="355" r:id="rId6"/>
    <p:sldId id="356" r:id="rId7"/>
    <p:sldId id="349" r:id="rId8"/>
    <p:sldId id="354" r:id="rId9"/>
    <p:sldId id="352"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E8E8F6"/>
    <a:srgbClr val="CDCDEC"/>
    <a:srgbClr val="FF0000"/>
  </p:clrMru>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8413" autoAdjust="0"/>
    <p:restoredTop sz="91709" autoAdjust="0"/>
  </p:normalViewPr>
  <p:slideViewPr>
    <p:cSldViewPr>
      <p:cViewPr>
        <p:scale>
          <a:sx n="70" d="100"/>
          <a:sy n="70" d="100"/>
        </p:scale>
        <p:origin x="-906" y="-30"/>
      </p:cViewPr>
      <p:guideLst>
        <p:guide orient="horz" pos="2205"/>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0" d="100"/>
          <a:sy n="50" d="100"/>
        </p:scale>
        <p:origin x="-1896" y="-96"/>
      </p:cViewPr>
      <p:guideLst>
        <p:guide orient="horz" pos="2923"/>
        <p:guide pos="218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50"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굴림" pitchFamily="50" charset="-127"/>
              </a:defRPr>
            </a:lvl1pPr>
          </a:lstStyle>
          <a:p>
            <a:pPr>
              <a:defRPr/>
            </a:pPr>
            <a:r>
              <a:rPr lang="en-US" altLang="ko-KR" smtClean="0"/>
              <a:t>&lt;Myung Lee&gt;, &lt;CUNY&gt;</a:t>
            </a:r>
            <a:endParaRPr lang="en-US" altLang="ko-K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pitchFamily="50" charset="-127"/>
              </a:defRPr>
            </a:lvl1pPr>
          </a:lstStyle>
          <a:p>
            <a:pPr>
              <a:defRPr/>
            </a:pPr>
            <a:r>
              <a:rPr lang="en-US" altLang="ko-KR"/>
              <a:t>Page </a:t>
            </a:r>
            <a:fld id="{B4F8AD43-E402-41B7-B115-8DD5F30161B6}" type="slidenum">
              <a:rPr lang="en-US" altLang="ko-KR"/>
              <a:pPr>
                <a:defRP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defRPr/>
            </a:pPr>
            <a:r>
              <a:rPr lang="en-US" altLang="ko-KR">
                <a:ea typeface="굴림" pitchFamily="50"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en-US" altLang="ko-KR" dirty="0"/>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50" charset="-127"/>
              </a:defRPr>
            </a:lvl1pPr>
          </a:lstStyle>
          <a:p>
            <a:pPr>
              <a:defRPr/>
            </a:pPr>
            <a:r>
              <a:rPr lang="en-US" altLang="ko-KR"/>
              <a:t>&lt;month year&gt;</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굴림" pitchFamily="50" charset="-127"/>
              </a:defRPr>
            </a:lvl5pPr>
          </a:lstStyle>
          <a:p>
            <a:pPr lvl="4">
              <a:defRPr/>
            </a:pPr>
            <a:r>
              <a:rPr lang="en-US" altLang="ko-KR" smtClean="0"/>
              <a:t>&lt;Myung Lee&gt;, &lt;CUNY&gt;</a:t>
            </a:r>
            <a:endParaRPr lang="en-US" altLang="ko-K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굴림" pitchFamily="50" charset="-127"/>
              </a:defRPr>
            </a:lvl1pPr>
          </a:lstStyle>
          <a:p>
            <a:pPr>
              <a:defRPr/>
            </a:pPr>
            <a:r>
              <a:rPr lang="en-US" altLang="ko-KR"/>
              <a:t>Page </a:t>
            </a:r>
            <a:fld id="{D9D5E8B8-2455-4602-8B1C-152953E2E95B}" type="slidenum">
              <a:rPr lang="en-US" altLang="ko-KR"/>
              <a:pPr>
                <a:defRP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altLang="ko-KR" smtClean="0">
                <a:ea typeface="굴림" charset="-127"/>
              </a:rPr>
              <a:t>doc.: IEEE 802.15-&lt;doc#&gt;</a:t>
            </a:r>
          </a:p>
        </p:txBody>
      </p:sp>
      <p:sp>
        <p:nvSpPr>
          <p:cNvPr id="13315" name="Rectangle 3"/>
          <p:cNvSpPr>
            <a:spLocks noGrp="1" noChangeArrowheads="1"/>
          </p:cNvSpPr>
          <p:nvPr>
            <p:ph type="dt" sz="quarter" idx="1"/>
          </p:nvPr>
        </p:nvSpPr>
        <p:spPr>
          <a:noFill/>
        </p:spPr>
        <p:txBody>
          <a:bodyPr/>
          <a:lstStyle/>
          <a:p>
            <a:r>
              <a:rPr lang="en-US" altLang="ko-KR" smtClean="0">
                <a:ea typeface="굴림" charset="-127"/>
              </a:rPr>
              <a:t>&lt;month year&gt;</a:t>
            </a:r>
          </a:p>
        </p:txBody>
      </p:sp>
      <p:sp>
        <p:nvSpPr>
          <p:cNvPr id="13316" name="Rectangle 6"/>
          <p:cNvSpPr>
            <a:spLocks noGrp="1" noChangeArrowheads="1"/>
          </p:cNvSpPr>
          <p:nvPr>
            <p:ph type="ftr" sz="quarter" idx="4"/>
          </p:nvPr>
        </p:nvSpPr>
        <p:spPr>
          <a:noFill/>
        </p:spPr>
        <p:txBody>
          <a:bodyPr/>
          <a:lstStyle/>
          <a:p>
            <a:pPr lvl="4"/>
            <a:r>
              <a:rPr lang="en-US" altLang="ko-KR" smtClean="0">
                <a:ea typeface="굴림" charset="-127"/>
              </a:rPr>
              <a:t>&lt;Myung Lee&gt;, &lt;CUNY&gt;</a:t>
            </a:r>
          </a:p>
        </p:txBody>
      </p:sp>
      <p:sp>
        <p:nvSpPr>
          <p:cNvPr id="13317" name="Rectangle 7"/>
          <p:cNvSpPr>
            <a:spLocks noGrp="1" noChangeArrowheads="1"/>
          </p:cNvSpPr>
          <p:nvPr>
            <p:ph type="sldNum" sz="quarter" idx="5"/>
          </p:nvPr>
        </p:nvSpPr>
        <p:spPr>
          <a:noFill/>
        </p:spPr>
        <p:txBody>
          <a:bodyPr/>
          <a:lstStyle/>
          <a:p>
            <a:r>
              <a:rPr lang="en-US" altLang="ko-KR" smtClean="0">
                <a:ea typeface="굴림" charset="-127"/>
              </a:rPr>
              <a:t>Page </a:t>
            </a:r>
            <a:fld id="{11F965A4-AC5D-436E-8BA6-21F1A808BD1D}" type="slidenum">
              <a:rPr lang="en-US" altLang="ko-KR" smtClean="0">
                <a:ea typeface="굴림" charset="-127"/>
              </a:rPr>
              <a:pPr/>
              <a:t>1</a:t>
            </a:fld>
            <a:endParaRPr lang="en-US" altLang="ko-KR" smtClean="0">
              <a:ea typeface="굴림" charset="-127"/>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ko-KR" altLang="ko-K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802.15-&lt;doc#&gt;</a:t>
            </a:r>
            <a:endParaRPr lang="en-US" altLang="ko-KR"/>
          </a:p>
        </p:txBody>
      </p:sp>
      <p:sp>
        <p:nvSpPr>
          <p:cNvPr id="5" name="Date Placeholder 4"/>
          <p:cNvSpPr>
            <a:spLocks noGrp="1"/>
          </p:cNvSpPr>
          <p:nvPr>
            <p:ph type="dt" idx="11"/>
          </p:nvPr>
        </p:nvSpPr>
        <p:spPr/>
        <p:txBody>
          <a:bodyPr/>
          <a:lstStyle/>
          <a:p>
            <a:pPr>
              <a:defRPr/>
            </a:pPr>
            <a:r>
              <a:rPr lang="en-US" altLang="ko-KR" smtClean="0"/>
              <a:t>&lt;month year&gt;</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3</a:t>
            </a:fld>
            <a:endParaRPr lang="en-US" altLang="ko-K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802.15-&lt;doc#&gt;</a:t>
            </a:r>
            <a:endParaRPr lang="en-US" altLang="ko-KR"/>
          </a:p>
        </p:txBody>
      </p:sp>
      <p:sp>
        <p:nvSpPr>
          <p:cNvPr id="5" name="Date Placeholder 4"/>
          <p:cNvSpPr>
            <a:spLocks noGrp="1"/>
          </p:cNvSpPr>
          <p:nvPr>
            <p:ph type="dt" idx="11"/>
          </p:nvPr>
        </p:nvSpPr>
        <p:spPr/>
        <p:txBody>
          <a:bodyPr/>
          <a:lstStyle/>
          <a:p>
            <a:pPr>
              <a:defRPr/>
            </a:pPr>
            <a:r>
              <a:rPr lang="en-US" altLang="ko-KR" smtClean="0"/>
              <a:t>&lt;month year&gt;</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4</a:t>
            </a:fld>
            <a:endParaRPr lang="en-US" altLang="ko-K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802.15-&lt;doc#&gt;</a:t>
            </a:r>
            <a:endParaRPr lang="en-US" altLang="ko-KR"/>
          </a:p>
        </p:txBody>
      </p:sp>
      <p:sp>
        <p:nvSpPr>
          <p:cNvPr id="5" name="Date Placeholder 4"/>
          <p:cNvSpPr>
            <a:spLocks noGrp="1"/>
          </p:cNvSpPr>
          <p:nvPr>
            <p:ph type="dt" idx="11"/>
          </p:nvPr>
        </p:nvSpPr>
        <p:spPr/>
        <p:txBody>
          <a:bodyPr/>
          <a:lstStyle/>
          <a:p>
            <a:pPr>
              <a:defRPr/>
            </a:pPr>
            <a:r>
              <a:rPr lang="en-US" altLang="ko-KR" smtClean="0"/>
              <a:t>&lt;month year&gt;</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5</a:t>
            </a:fld>
            <a:endParaRPr lang="en-US" altLang="ko-K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802.15-&lt;doc#&gt;</a:t>
            </a:r>
            <a:endParaRPr lang="en-US" altLang="ko-KR"/>
          </a:p>
        </p:txBody>
      </p:sp>
      <p:sp>
        <p:nvSpPr>
          <p:cNvPr id="5" name="Date Placeholder 4"/>
          <p:cNvSpPr>
            <a:spLocks noGrp="1"/>
          </p:cNvSpPr>
          <p:nvPr>
            <p:ph type="dt" idx="11"/>
          </p:nvPr>
        </p:nvSpPr>
        <p:spPr/>
        <p:txBody>
          <a:bodyPr/>
          <a:lstStyle/>
          <a:p>
            <a:pPr>
              <a:defRPr/>
            </a:pPr>
            <a:r>
              <a:rPr lang="en-US" altLang="ko-KR" smtClean="0"/>
              <a:t>&lt;month year&gt;</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6</a:t>
            </a:fld>
            <a:endParaRPr lang="en-US" altLang="ko-K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&lt;January 2013&gt;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B8505083-D182-4BF7-B1A7-D3F76AEDD19D}" type="slidenum">
              <a:rPr lang="en-US" altLang="ko-KR"/>
              <a:pPr>
                <a:defRP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&lt;January 2013&gt;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0BC50D84-1EAC-4A17-AF61-D7DD116B5736}"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&lt;January 2013&gt;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5E3CA38D-8142-45EE-B811-9B3558A2F401}" type="slidenum">
              <a:rPr lang="en-US" altLang="ko-KR"/>
              <a:pPr>
                <a:defRP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smtClean="0"/>
            </a:lvl1pPr>
          </a:lstStyle>
          <a:p>
            <a:pPr>
              <a:defRPr/>
            </a:pPr>
            <a:r>
              <a:rPr lang="en-US" altLang="ko-KR" smtClean="0"/>
              <a:t>&lt;January 2013&gt;</a:t>
            </a:r>
            <a:endParaRPr lang="en-US" altLang="ko-KR"/>
          </a:p>
        </p:txBody>
      </p:sp>
      <p:sp>
        <p:nvSpPr>
          <p:cNvPr id="5" name="바닥글 개체 틀 4"/>
          <p:cNvSpPr>
            <a:spLocks noGrp="1"/>
          </p:cNvSpPr>
          <p:nvPr>
            <p:ph type="ftr" sz="quarter" idx="11"/>
          </p:nvPr>
        </p:nvSpPr>
        <p:spPr>
          <a:xfrm>
            <a:off x="5214938" y="6475413"/>
            <a:ext cx="3395662" cy="369887"/>
          </a:xfrm>
        </p:spPr>
        <p:txBody>
          <a:bodyPr/>
          <a:lstStyle>
            <a:lvl1pPr>
              <a:defRPr/>
            </a:lvl1pPr>
          </a:lstStyle>
          <a:p>
            <a:pPr>
              <a:defRPr/>
            </a:pPr>
            <a:r>
              <a:rPr lang="en-US" altLang="ko-KR" smtClean="0"/>
              <a:t>Myung Lee, CUNY</a:t>
            </a:r>
            <a:endParaRPr lang="en-US" altLang="ko-KR"/>
          </a:p>
        </p:txBody>
      </p:sp>
      <p:sp>
        <p:nvSpPr>
          <p:cNvPr id="6" name="슬라이드 번호 개체 틀 5"/>
          <p:cNvSpPr>
            <a:spLocks noGrp="1"/>
          </p:cNvSpPr>
          <p:nvPr>
            <p:ph type="sldNum" sz="quarter" idx="12"/>
          </p:nvPr>
        </p:nvSpPr>
        <p:spPr/>
        <p:txBody>
          <a:bodyPr/>
          <a:lstStyle>
            <a:lvl1pPr>
              <a:defRPr/>
            </a:lvl1pPr>
          </a:lstStyle>
          <a:p>
            <a:pPr>
              <a:defRPr/>
            </a:pPr>
            <a:r>
              <a:rPr lang="en-US" altLang="ko-KR"/>
              <a:t>Slide </a:t>
            </a:r>
            <a:fld id="{C164B3C6-2D55-496E-8471-DD3723B83220}" type="slidenum">
              <a:rPr lang="en-US" altLang="ko-KR"/>
              <a:pPr>
                <a:defRP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&lt;January 2013&gt;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2620D5C4-2595-4CF8-89AE-D17BD365DF62}" type="slidenum">
              <a:rPr lang="en-US" altLang="ko-KR"/>
              <a:pPr>
                <a:defRP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&lt;January 2013&gt;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BA83FC4-CD48-4352-B4FA-3C1682037BB9}" type="slidenum">
              <a:rPr lang="en-US" altLang="ko-KR"/>
              <a:pPr>
                <a:defRP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smtClean="0"/>
              <a:t>&lt;January 2013&gt;</a:t>
            </a:r>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4DF77B46-506C-47ED-AD0C-182D0234B9C5}" type="slidenum">
              <a:rPr lang="en-US" altLang="ko-KR"/>
              <a:pPr>
                <a:defRP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smtClean="0"/>
              <a:t>&lt;January 2013&gt;</a:t>
            </a:r>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F1506DB4-C36A-4456-BE78-7F29087315D5}" type="slidenum">
              <a:rPr lang="en-US" altLang="ko-KR"/>
              <a:pPr>
                <a:defRP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lvl1pPr>
              <a:defRPr smtClean="0"/>
            </a:lvl1pPr>
          </a:lstStyle>
          <a:p>
            <a:pPr>
              <a:defRPr/>
            </a:pPr>
            <a:r>
              <a:rPr lang="en-US" altLang="ko-KR" smtClean="0"/>
              <a:t>&lt;January 2013&gt;</a:t>
            </a:r>
            <a:endParaRPr lang="en-US" altLang="ko-KR"/>
          </a:p>
        </p:txBody>
      </p:sp>
      <p:sp>
        <p:nvSpPr>
          <p:cNvPr id="3" name="바닥글 개체 틀 2"/>
          <p:cNvSpPr>
            <a:spLocks noGrp="1"/>
          </p:cNvSpPr>
          <p:nvPr>
            <p:ph type="ftr" sz="quarter" idx="11"/>
          </p:nvPr>
        </p:nvSpPr>
        <p:spPr>
          <a:xfrm>
            <a:off x="5143500" y="6475413"/>
            <a:ext cx="3467100" cy="184150"/>
          </a:xfrm>
        </p:spPr>
        <p:txBody>
          <a:bodyPr/>
          <a:lstStyle>
            <a:lvl1pPr>
              <a:defRPr smtClean="0"/>
            </a:lvl1pPr>
          </a:lstStyle>
          <a:p>
            <a:pPr>
              <a:defRPr/>
            </a:pPr>
            <a:r>
              <a:rPr lang="en-US" altLang="ko-KR" smtClean="0"/>
              <a:t>Myung Lee, CUNY</a:t>
            </a:r>
            <a:endParaRPr lang="en-US" altLang="ko-KR"/>
          </a:p>
        </p:txBody>
      </p:sp>
      <p:sp>
        <p:nvSpPr>
          <p:cNvPr id="4" name="슬라이드 번호 개체 틀 3"/>
          <p:cNvSpPr>
            <a:spLocks noGrp="1"/>
          </p:cNvSpPr>
          <p:nvPr>
            <p:ph type="sldNum" sz="quarter" idx="12"/>
          </p:nvPr>
        </p:nvSpPr>
        <p:spPr/>
        <p:txBody>
          <a:bodyPr/>
          <a:lstStyle>
            <a:lvl1pPr>
              <a:defRPr/>
            </a:lvl1pPr>
          </a:lstStyle>
          <a:p>
            <a:pPr>
              <a:defRPr/>
            </a:pPr>
            <a:r>
              <a:rPr lang="en-US" altLang="ko-KR"/>
              <a:t>Slide </a:t>
            </a:r>
            <a:fld id="{4E722527-479E-4D1A-B5FB-1AD46EC2B973}" type="slidenum">
              <a:rPr lang="en-US" altLang="ko-KR"/>
              <a:pPr>
                <a:defRP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&lt;January 2013&gt;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BDF97633-195F-4C6F-AB4D-C85C17EB09CB}" type="slidenum">
              <a:rPr lang="en-US" altLang="ko-KR"/>
              <a:pPr>
                <a:defRP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&lt;January 2013&gt;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F2B6AA55-FD2B-4512-93D5-674D39FDB0D3}" type="slidenum">
              <a:rPr lang="en-US" altLang="ko-KR"/>
              <a:pPr>
                <a:defRP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smtClean="0"/>
              <a:t>&lt;January 2013&gt;</a:t>
            </a:r>
            <a:endParaRPr lang="en-US" altLang="ko-KR" dirty="0"/>
          </a:p>
        </p:txBody>
      </p:sp>
      <p:sp>
        <p:nvSpPr>
          <p:cNvPr id="1029" name="Rectangle 5"/>
          <p:cNvSpPr>
            <a:spLocks noGrp="1" noChangeArrowheads="1"/>
          </p:cNvSpPr>
          <p:nvPr>
            <p:ph type="ftr" sz="quarter" idx="3"/>
          </p:nvPr>
        </p:nvSpPr>
        <p:spPr bwMode="auto">
          <a:xfrm>
            <a:off x="5286375" y="6475413"/>
            <a:ext cx="33242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pitchFamily="50" charset="-127"/>
              </a:defRPr>
            </a:lvl1pPr>
          </a:lstStyle>
          <a:p>
            <a:pPr>
              <a:defRPr/>
            </a:pPr>
            <a:r>
              <a:rPr lang="en-US" altLang="ko-KR" dirty="0" smtClean="0"/>
              <a:t>Myung Lee, CUNY</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50" charset="-127"/>
              </a:defRPr>
            </a:lvl1pPr>
          </a:lstStyle>
          <a:p>
            <a:pPr>
              <a:defRPr/>
            </a:pPr>
            <a:r>
              <a:rPr lang="en-US" altLang="ko-KR"/>
              <a:t>Slide </a:t>
            </a:r>
            <a:fld id="{36554915-7DE9-4A2E-89A7-6EC8123C55CC}" type="slidenum">
              <a:rPr lang="en-US" altLang="ko-KR"/>
              <a:pPr>
                <a:defRPr/>
              </a:pPr>
              <a:t>‹#›</a:t>
            </a:fld>
            <a:endParaRPr lang="en-US" altLang="ko-KR"/>
          </a:p>
        </p:txBody>
      </p:sp>
      <p:sp>
        <p:nvSpPr>
          <p:cNvPr id="1031" name="Rectangle 7"/>
          <p:cNvSpPr>
            <a:spLocks noChangeArrowheads="1"/>
          </p:cNvSpPr>
          <p:nvPr/>
        </p:nvSpPr>
        <p:spPr bwMode="auto">
          <a:xfrm>
            <a:off x="3929063" y="394156"/>
            <a:ext cx="4757737" cy="215444"/>
          </a:xfrm>
          <a:prstGeom prst="rect">
            <a:avLst/>
          </a:prstGeom>
          <a:noFill/>
          <a:ln w="9525">
            <a:noFill/>
            <a:miter lim="800000"/>
            <a:headEnd/>
            <a:tailEnd/>
          </a:ln>
          <a:effectLst/>
        </p:spPr>
        <p:txBody>
          <a:bodyPr lIns="0" tIns="0" rIns="0" bIns="0" anchor="b">
            <a:spAutoFit/>
          </a:bodyPr>
          <a:lstStyle/>
          <a:p>
            <a:pPr marL="1828800" marR="0" lvl="4" indent="0" algn="l" defTabSz="914400" rtl="0" eaLnBrk="0" fontAlgn="base" latinLnBrk="0" hangingPunct="0">
              <a:lnSpc>
                <a:spcPct val="100000"/>
              </a:lnSpc>
              <a:spcBef>
                <a:spcPct val="0"/>
              </a:spcBef>
              <a:spcAft>
                <a:spcPct val="0"/>
              </a:spcAft>
              <a:buClrTx/>
              <a:buSzTx/>
              <a:buFontTx/>
              <a:buNone/>
              <a:tabLst/>
              <a:defRPr/>
            </a:pPr>
            <a:r>
              <a:rPr lang="en-US" altLang="ko-KR" sz="1400" b="1" dirty="0">
                <a:ea typeface="굴림" pitchFamily="50" charset="-127"/>
              </a:rPr>
              <a:t>doc.: IEEE </a:t>
            </a:r>
            <a:r>
              <a:rPr lang="en-US" sz="1400" b="1" i="0" kern="1200" baseline="0" dirty="0" smtClean="0">
                <a:solidFill>
                  <a:schemeClr val="tx1"/>
                </a:solidFill>
                <a:latin typeface="Times New Roman" pitchFamily="18" charset="0"/>
                <a:ea typeface="+mn-ea"/>
                <a:cs typeface="+mn-cs"/>
              </a:rPr>
              <a:t>15-13-0088-00-0008</a:t>
            </a:r>
            <a:endParaRPr lang="en-US" altLang="ko-KR" sz="1400" b="1" baseline="0" dirty="0">
              <a:ea typeface="굴림" pitchFamily="50"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sldLayoutIdLst>
    <p:sldLayoutId id="2147483732" r:id="rId1"/>
    <p:sldLayoutId id="2147483741" r:id="rId2"/>
    <p:sldLayoutId id="2147483733" r:id="rId3"/>
    <p:sldLayoutId id="2147483734" r:id="rId4"/>
    <p:sldLayoutId id="2147483735" r:id="rId5"/>
    <p:sldLayoutId id="2147483736" r:id="rId6"/>
    <p:sldLayoutId id="2147483742" r:id="rId7"/>
    <p:sldLayoutId id="2147483737" r:id="rId8"/>
    <p:sldLayoutId id="2147483738" r:id="rId9"/>
    <p:sldLayoutId id="2147483739" r:id="rId10"/>
    <p:sldLayoutId id="2147483740" r:id="rId11"/>
  </p:sldLayoutIdLst>
  <p:hf hdr="0"/>
  <p:txStyles>
    <p:titleStyle>
      <a:lvl1pPr algn="ctr" rtl="0" eaLnBrk="0" fontAlgn="base" hangingPunct="0">
        <a:spcBef>
          <a:spcPct val="0"/>
        </a:spcBef>
        <a:spcAft>
          <a:spcPct val="0"/>
        </a:spcAft>
        <a:defRPr sz="3600" b="1">
          <a:solidFill>
            <a:schemeClr val="tx2"/>
          </a:solidFill>
          <a:latin typeface="Bookman Old Style" pitchFamily="18" charset="0"/>
          <a:ea typeface="+mj-ea"/>
          <a:cs typeface="Lao UI" pitchFamily="34" charset="0"/>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002060"/>
        </a:buClr>
        <a:buSzPct val="120000"/>
        <a:buFont typeface="Wingdings" pitchFamily="2" charset="2"/>
        <a:buChar char="§"/>
        <a:defRPr sz="3200">
          <a:solidFill>
            <a:schemeClr val="tx1"/>
          </a:solidFill>
          <a:latin typeface="Lucida Bright" pitchFamily="18" charset="0"/>
          <a:ea typeface="+mn-ea"/>
          <a:cs typeface="Narkisim" pitchFamily="34" charset="-79"/>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cs typeface="Times New Roman" pitchFamily="18" charset="0"/>
        </a:defRPr>
      </a:lvl2pPr>
      <a:lvl3pPr marL="1085850" indent="-228600" algn="l" rtl="0" eaLnBrk="0" fontAlgn="base" hangingPunct="0">
        <a:spcBef>
          <a:spcPct val="20000"/>
        </a:spcBef>
        <a:spcAft>
          <a:spcPct val="0"/>
        </a:spcAft>
        <a:buClr>
          <a:srgbClr val="C00000"/>
        </a:buClr>
        <a:buChar char="•"/>
        <a:defRPr sz="2400">
          <a:solidFill>
            <a:schemeClr val="tx1"/>
          </a:solidFill>
          <a:latin typeface="Times New Roman" pitchFamily="18" charset="0"/>
          <a:cs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mailto:mlee@ccny.cuny.edu"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mailto:lee@nict.go.jp"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날짜 개체 틀 1"/>
          <p:cNvSpPr>
            <a:spLocks noGrp="1"/>
          </p:cNvSpPr>
          <p:nvPr>
            <p:ph type="dt" sz="quarter" idx="10"/>
          </p:nvPr>
        </p:nvSpPr>
        <p:spPr>
          <a:noFill/>
        </p:spPr>
        <p:txBody>
          <a:bodyPr/>
          <a:lstStyle/>
          <a:p>
            <a:r>
              <a:rPr lang="en-US" altLang="ko-KR" smtClean="0">
                <a:ea typeface="굴림" charset="-127"/>
              </a:rPr>
              <a:t>&lt;January 2013&gt;</a:t>
            </a:r>
            <a:endParaRPr lang="en-US" altLang="ko-KR" dirty="0">
              <a:ea typeface="굴림" charset="-127"/>
            </a:endParaRPr>
          </a:p>
        </p:txBody>
      </p:sp>
      <p:sp>
        <p:nvSpPr>
          <p:cNvPr id="4099" name="바닥글 개체 틀 2"/>
          <p:cNvSpPr>
            <a:spLocks noGrp="1"/>
          </p:cNvSpPr>
          <p:nvPr>
            <p:ph type="ftr" sz="quarter" idx="11"/>
          </p:nvPr>
        </p:nvSpPr>
        <p:spPr>
          <a:noFill/>
        </p:spPr>
        <p:txBody>
          <a:bodyPr/>
          <a:lstStyle/>
          <a:p>
            <a:r>
              <a:rPr lang="en-US" altLang="ko-KR" smtClean="0">
                <a:ea typeface="굴림" charset="-127"/>
              </a:rPr>
              <a:t>Myung Lee, CUNY</a:t>
            </a:r>
            <a:endParaRPr lang="en-US" altLang="ko-KR">
              <a:ea typeface="굴림" charset="-127"/>
            </a:endParaRPr>
          </a:p>
        </p:txBody>
      </p:sp>
      <p:sp>
        <p:nvSpPr>
          <p:cNvPr id="4100" name="슬라이드 번호 개체 틀 3"/>
          <p:cNvSpPr>
            <a:spLocks noGrp="1"/>
          </p:cNvSpPr>
          <p:nvPr>
            <p:ph type="sldNum" sz="quarter" idx="12"/>
          </p:nvPr>
        </p:nvSpPr>
        <p:spPr>
          <a:noFill/>
        </p:spPr>
        <p:txBody>
          <a:bodyPr/>
          <a:lstStyle/>
          <a:p>
            <a:r>
              <a:rPr lang="en-US" altLang="ko-KR" smtClean="0">
                <a:ea typeface="굴림" charset="-127"/>
              </a:rPr>
              <a:t>Slide </a:t>
            </a:r>
            <a:fld id="{825B8318-F5FE-4708-835F-FCE426F82977}" type="slidenum">
              <a:rPr lang="en-US" altLang="ko-KR" smtClean="0">
                <a:ea typeface="굴림" charset="-127"/>
              </a:rPr>
              <a:pPr/>
              <a:t>1</a:t>
            </a:fld>
            <a:endParaRPr lang="en-US" altLang="ko-KR" smtClean="0">
              <a:ea typeface="굴림" charset="-127"/>
            </a:endParaRPr>
          </a:p>
        </p:txBody>
      </p:sp>
      <p:sp>
        <p:nvSpPr>
          <p:cNvPr id="27651" name="Rectangle 3"/>
          <p:cNvSpPr>
            <a:spLocks noChangeArrowheads="1"/>
          </p:cNvSpPr>
          <p:nvPr/>
        </p:nvSpPr>
        <p:spPr bwMode="auto">
          <a:xfrm>
            <a:off x="152400" y="609600"/>
            <a:ext cx="8991600" cy="5227072"/>
          </a:xfrm>
          <a:prstGeom prst="rect">
            <a:avLst/>
          </a:prstGeom>
          <a:noFill/>
          <a:ln w="12700">
            <a:noFill/>
            <a:miter lim="800000"/>
            <a:headEnd type="none" w="sm" len="sm"/>
            <a:tailEnd type="none" w="sm" len="sm"/>
          </a:ln>
          <a:effectLst/>
        </p:spPr>
        <p:txBody>
          <a:bodyPr>
            <a:spAutoFit/>
          </a:bodyPr>
          <a:lstStyle/>
          <a:p>
            <a:pPr algn="ctr">
              <a:defRPr/>
            </a:pPr>
            <a:r>
              <a:rPr lang="en-US" altLang="ko-KR" sz="1800" b="1" u="sng" dirty="0">
                <a:solidFill>
                  <a:schemeClr val="tx2"/>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2"/>
              </a:solidFill>
              <a:ea typeface="굴림" pitchFamily="50" charset="-127"/>
            </a:endParaRPr>
          </a:p>
          <a:p>
            <a:pPr>
              <a:defRPr/>
            </a:pP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Submission Title: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TG8 Closing Report</a:t>
            </a:r>
            <a:r>
              <a:rPr lang="en-US" altLang="ko-KR" sz="1600" dirty="0" smtClean="0">
                <a:solidFill>
                  <a:schemeClr val="tx2"/>
                </a:solidFill>
                <a:ea typeface="굴림" pitchFamily="50" charset="-127"/>
              </a:rPr>
              <a:t>]</a:t>
            </a:r>
            <a:r>
              <a:rPr lang="en-US" altLang="ko-KR" sz="1600" dirty="0">
                <a:solidFill>
                  <a:schemeClr val="tx2"/>
                </a:solidFill>
                <a:ea typeface="굴림" pitchFamily="50" charset="-127"/>
              </a:rPr>
              <a:t>	</a:t>
            </a:r>
          </a:p>
          <a:p>
            <a:pPr>
              <a:defRPr/>
            </a:pPr>
            <a:r>
              <a:rPr lang="en-US" altLang="ko-KR" sz="1600" b="1" dirty="0">
                <a:solidFill>
                  <a:schemeClr val="tx2"/>
                </a:solidFill>
                <a:ea typeface="굴림" pitchFamily="50" charset="-127"/>
              </a:rPr>
              <a:t>Date Submitted:  </a:t>
            </a:r>
            <a:r>
              <a:rPr lang="en-US" altLang="ko-KR" sz="1600" b="1" dirty="0" smtClean="0">
                <a:solidFill>
                  <a:schemeClr val="tx2"/>
                </a:solidFill>
                <a:ea typeface="굴림" pitchFamily="50" charset="-127"/>
              </a:rPr>
              <a:t>[</a:t>
            </a:r>
            <a:r>
              <a:rPr lang="en-US" altLang="ko-KR" sz="1600" b="1" dirty="0" smtClean="0">
                <a:solidFill>
                  <a:srgbClr val="FF0000"/>
                </a:solidFill>
                <a:ea typeface="굴림" pitchFamily="50" charset="-127"/>
              </a:rPr>
              <a:t>January 17,</a:t>
            </a:r>
            <a:r>
              <a:rPr lang="en-US" altLang="ko-KR" sz="1600" dirty="0" smtClean="0">
                <a:solidFill>
                  <a:srgbClr val="FF0000"/>
                </a:solidFill>
                <a:ea typeface="굴림" pitchFamily="50" charset="-127"/>
              </a:rPr>
              <a:t> 2013</a:t>
            </a:r>
            <a:r>
              <a:rPr lang="en-US" altLang="ko-KR" sz="1600" dirty="0" smtClean="0">
                <a:solidFill>
                  <a:schemeClr val="tx2"/>
                </a:solidFill>
                <a:ea typeface="굴림" pitchFamily="50" charset="-127"/>
              </a:rPr>
              <a:t>]</a:t>
            </a:r>
            <a:r>
              <a:rPr lang="en-US" altLang="ko-KR" sz="1600" dirty="0">
                <a:solidFill>
                  <a:schemeClr val="tx2"/>
                </a:solidFill>
                <a:ea typeface="굴림" pitchFamily="50" charset="-127"/>
              </a:rPr>
              <a:t>	</a:t>
            </a:r>
          </a:p>
          <a:p>
            <a:pPr>
              <a:defRPr/>
            </a:pPr>
            <a:r>
              <a:rPr lang="en-US" altLang="ko-KR" sz="1600" b="1" dirty="0">
                <a:solidFill>
                  <a:schemeClr val="tx2"/>
                </a:solidFill>
                <a:ea typeface="굴림" pitchFamily="50" charset="-127"/>
              </a:rPr>
              <a:t>Source: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Myung Jong Lee</a:t>
            </a:r>
            <a:endParaRPr lang="en-US" altLang="ko-KR" sz="1600" baseline="30000" dirty="0" smtClean="0">
              <a:solidFill>
                <a:schemeClr val="tx2"/>
              </a:solidFill>
              <a:ea typeface="굴림" pitchFamily="50" charset="-127"/>
            </a:endParaRPr>
          </a:p>
          <a:p>
            <a:pPr>
              <a:defRPr/>
            </a:pPr>
            <a:r>
              <a:rPr lang="en-US" altLang="ko-KR" sz="1600" dirty="0" smtClean="0">
                <a:solidFill>
                  <a:schemeClr val="tx2"/>
                </a:solidFill>
                <a:ea typeface="굴림" pitchFamily="50" charset="-127"/>
              </a:rPr>
              <a:t>Company </a:t>
            </a:r>
            <a:r>
              <a:rPr lang="en-US" altLang="ko-KR" sz="1600" dirty="0" smtClean="0">
                <a:solidFill>
                  <a:srgbClr val="FF0000"/>
                </a:solidFill>
                <a:ea typeface="굴림" pitchFamily="50" charset="-127"/>
              </a:rPr>
              <a:t> </a:t>
            </a:r>
            <a:r>
              <a:rPr lang="en-US" altLang="ko-KR" sz="1600" dirty="0" smtClean="0">
                <a:solidFill>
                  <a:schemeClr val="tx2"/>
                </a:solidFill>
                <a:ea typeface="굴림" pitchFamily="50" charset="-127"/>
              </a:rPr>
              <a:t>[CUNY]</a:t>
            </a:r>
            <a:endParaRPr lang="en-US" altLang="ko-KR" sz="1600" dirty="0">
              <a:solidFill>
                <a:schemeClr val="tx2"/>
              </a:solidFill>
              <a:ea typeface="굴림" pitchFamily="50" charset="-127"/>
            </a:endParaRPr>
          </a:p>
          <a:p>
            <a:pPr>
              <a:defRPr/>
            </a:pPr>
            <a:r>
              <a:rPr lang="en-US" altLang="ko-KR" sz="1600" dirty="0">
                <a:solidFill>
                  <a:schemeClr val="tx2"/>
                </a:solidFill>
                <a:ea typeface="굴림" pitchFamily="50" charset="-127"/>
              </a:rPr>
              <a:t>Address </a:t>
            </a:r>
            <a:r>
              <a:rPr lang="en-US" altLang="ko-KR" sz="1600" dirty="0" smtClean="0">
                <a:solidFill>
                  <a:schemeClr val="tx2"/>
                </a:solidFill>
                <a:ea typeface="굴림" pitchFamily="50" charset="-127"/>
              </a:rPr>
              <a:t>[Dept of EE, CUNY, 140</a:t>
            </a:r>
            <a:r>
              <a:rPr lang="en-US" altLang="ko-KR" sz="1600" baseline="30000" dirty="0" smtClean="0">
                <a:solidFill>
                  <a:schemeClr val="tx2"/>
                </a:solidFill>
                <a:ea typeface="굴림" pitchFamily="50" charset="-127"/>
              </a:rPr>
              <a:t>th</a:t>
            </a:r>
            <a:r>
              <a:rPr lang="en-US" altLang="ko-KR" sz="1600" dirty="0" smtClean="0">
                <a:solidFill>
                  <a:schemeClr val="tx2"/>
                </a:solidFill>
                <a:ea typeface="굴림" pitchFamily="50" charset="-127"/>
              </a:rPr>
              <a:t> St, New York, NY 10031] </a:t>
            </a:r>
          </a:p>
          <a:p>
            <a:pPr>
              <a:defRPr/>
            </a:pPr>
            <a:r>
              <a:rPr lang="en-US" altLang="ko-KR" sz="1600" dirty="0" smtClean="0">
                <a:solidFill>
                  <a:schemeClr val="tx2"/>
                </a:solidFill>
                <a:ea typeface="굴림" pitchFamily="50" charset="-127"/>
              </a:rPr>
              <a:t>Voice:[+1-212-650-7260], </a:t>
            </a:r>
            <a:r>
              <a:rPr lang="en-US" altLang="ko-KR" sz="1600" dirty="0">
                <a:solidFill>
                  <a:schemeClr val="tx2"/>
                </a:solidFill>
                <a:ea typeface="굴림" pitchFamily="50" charset="-127"/>
              </a:rPr>
              <a:t>FAX: </a:t>
            </a:r>
            <a:r>
              <a:rPr lang="en-US" altLang="ko-KR" sz="1600" dirty="0" smtClean="0">
                <a:solidFill>
                  <a:schemeClr val="tx2"/>
                </a:solidFill>
                <a:ea typeface="굴림" pitchFamily="50" charset="-127"/>
              </a:rPr>
              <a:t>[+1-201-650-8249], </a:t>
            </a:r>
          </a:p>
          <a:p>
            <a:pPr>
              <a:defRPr/>
            </a:pPr>
            <a:r>
              <a:rPr lang="en-US" altLang="ko-KR" sz="1600" dirty="0" smtClean="0">
                <a:solidFill>
                  <a:schemeClr val="tx2"/>
                </a:solidFill>
                <a:ea typeface="굴림" pitchFamily="50" charset="-127"/>
              </a:rPr>
              <a:t>E-Mail:[</a:t>
            </a:r>
            <a:r>
              <a:rPr lang="en-US" altLang="ko-KR" sz="1600" dirty="0" smtClean="0">
                <a:ea typeface="굴림" pitchFamily="50" charset="-127"/>
              </a:rPr>
              <a:t>lee@ccny.cuny.edu</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Re:</a:t>
            </a:r>
            <a:r>
              <a:rPr lang="en-US" altLang="ko-KR" sz="1600" dirty="0">
                <a:solidFill>
                  <a:schemeClr val="tx2"/>
                </a:solidFill>
                <a:ea typeface="굴림" pitchFamily="50" charset="-127"/>
              </a:rPr>
              <a:t> [</a:t>
            </a:r>
            <a:r>
              <a:rPr lang="en-US" altLang="ko-KR" sz="1600" dirty="0">
                <a:solidFill>
                  <a:srgbClr val="FF0000"/>
                </a:solidFill>
                <a:ea typeface="굴림" pitchFamily="50" charset="-127"/>
              </a:rPr>
              <a:t>.</a:t>
            </a:r>
            <a:r>
              <a:rPr lang="en-US" altLang="ko-KR" sz="1600" dirty="0">
                <a:solidFill>
                  <a:schemeClr val="tx2"/>
                </a:solidFill>
                <a:ea typeface="굴림" pitchFamily="50" charset="-127"/>
              </a:rPr>
              <a:t>]</a:t>
            </a:r>
          </a:p>
          <a:p>
            <a:pPr>
              <a:spcBef>
                <a:spcPts val="100"/>
              </a:spcBef>
              <a:spcAft>
                <a:spcPts val="100"/>
              </a:spcAft>
              <a:defRPr/>
            </a:pPr>
            <a:r>
              <a:rPr lang="en-US" altLang="ko-KR" dirty="0">
                <a:solidFill>
                  <a:schemeClr val="accent2"/>
                </a:solidFill>
                <a:ea typeface="굴림" pitchFamily="50" charset="-127"/>
              </a:rPr>
              <a:t>	</a:t>
            </a:r>
            <a:endParaRPr lang="en-US" altLang="ko-KR"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Abstract:</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Purpose: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Report of TG8 activities during  November 2012 Plenary meeting at San Antonio, </a:t>
            </a:r>
            <a:r>
              <a:rPr lang="en-US" altLang="ko-KR" sz="1600" dirty="0" err="1" smtClean="0">
                <a:solidFill>
                  <a:srgbClr val="FF0000"/>
                </a:solidFill>
                <a:ea typeface="굴림" pitchFamily="50" charset="-127"/>
              </a:rPr>
              <a:t>Tx</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Notice:</a:t>
            </a:r>
            <a:r>
              <a:rPr lang="en-US" altLang="ko-KR" sz="1600" dirty="0">
                <a:solidFill>
                  <a:schemeClr val="tx2"/>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ko-KR" sz="1600" b="1" dirty="0">
                <a:solidFill>
                  <a:schemeClr val="tx2"/>
                </a:solidFill>
                <a:ea typeface="굴림" pitchFamily="50" charset="-127"/>
              </a:rPr>
              <a:t>Release:</a:t>
            </a:r>
            <a:r>
              <a:rPr lang="en-US" altLang="ko-KR" sz="1600" dirty="0">
                <a:solidFill>
                  <a:schemeClr val="tx2"/>
                </a:solidFill>
                <a:ea typeface="굴림" pitchFamily="50" charset="-127"/>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TG8 PAC Closing Report</a:t>
            </a:r>
            <a:endParaRPr lang="en-US" dirty="0"/>
          </a:p>
        </p:txBody>
      </p:sp>
      <p:sp>
        <p:nvSpPr>
          <p:cNvPr id="3" name="Subtitle 2"/>
          <p:cNvSpPr>
            <a:spLocks noGrp="1"/>
          </p:cNvSpPr>
          <p:nvPr>
            <p:ph type="subTitle" idx="1"/>
          </p:nvPr>
        </p:nvSpPr>
        <p:spPr/>
        <p:txBody>
          <a:bodyPr/>
          <a:lstStyle/>
          <a:p>
            <a:r>
              <a:rPr lang="en-US" sz="2800" dirty="0" smtClean="0"/>
              <a:t>January 17, 2013</a:t>
            </a:r>
          </a:p>
          <a:p>
            <a:endParaRPr lang="en-US" sz="2800" dirty="0" smtClean="0"/>
          </a:p>
          <a:p>
            <a:r>
              <a:rPr lang="en-US" sz="2800" dirty="0" smtClean="0"/>
              <a:t>Myung Lee</a:t>
            </a:r>
            <a:endParaRPr lang="en-US" sz="2800" dirty="0"/>
          </a:p>
        </p:txBody>
      </p:sp>
      <p:sp>
        <p:nvSpPr>
          <p:cNvPr id="4" name="Date Placeholder 3"/>
          <p:cNvSpPr>
            <a:spLocks noGrp="1"/>
          </p:cNvSpPr>
          <p:nvPr>
            <p:ph type="dt" sz="half" idx="10"/>
          </p:nvPr>
        </p:nvSpPr>
        <p:spPr/>
        <p:txBody>
          <a:bodyPr/>
          <a:lstStyle/>
          <a:p>
            <a:pPr>
              <a:defRPr/>
            </a:pPr>
            <a:r>
              <a:rPr lang="en-US" altLang="ko-KR" smtClean="0"/>
              <a:t>&lt;January 2013&gt;</a:t>
            </a:r>
            <a:endParaRPr lang="en-US" altLang="ko-KR" dirty="0"/>
          </a:p>
        </p:txBody>
      </p:sp>
      <p:sp>
        <p:nvSpPr>
          <p:cNvPr id="5" name="Footer Placeholder 4"/>
          <p:cNvSpPr>
            <a:spLocks noGrp="1"/>
          </p:cNvSpPr>
          <p:nvPr>
            <p:ph type="ftr" sz="quarter" idx="11"/>
          </p:nvPr>
        </p:nvSpPr>
        <p:spPr/>
        <p:txBody>
          <a:bodyPr/>
          <a:lstStyle/>
          <a:p>
            <a:pPr>
              <a:defRPr/>
            </a:pPr>
            <a:r>
              <a:rPr lang="en-US" altLang="ko-KR" smtClean="0"/>
              <a:t>Myung Lee, CUNY</a:t>
            </a:r>
            <a:endParaRPr lang="en-US" altLang="ko-KR"/>
          </a:p>
        </p:txBody>
      </p:sp>
      <p:sp>
        <p:nvSpPr>
          <p:cNvPr id="6" name="Slide Number Placeholder 5"/>
          <p:cNvSpPr>
            <a:spLocks noGrp="1"/>
          </p:cNvSpPr>
          <p:nvPr>
            <p:ph type="sldNum" sz="quarter" idx="12"/>
          </p:nvPr>
        </p:nvSpPr>
        <p:spPr/>
        <p:txBody>
          <a:bodyPr/>
          <a:lstStyle/>
          <a:p>
            <a:pPr>
              <a:defRPr/>
            </a:pPr>
            <a:r>
              <a:rPr lang="en-US" altLang="ko-KR" smtClean="0"/>
              <a:t>Slide </a:t>
            </a:r>
            <a:fld id="{B8505083-D182-4BF7-B1A7-D3F76AEDD19D}" type="slidenum">
              <a:rPr lang="en-US" altLang="ko-KR" smtClean="0"/>
              <a:pPr>
                <a:defRPr/>
              </a:pPr>
              <a:t>2</a:t>
            </a:fld>
            <a:endParaRPr lang="en-US" altLang="ko-K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Objectives</a:t>
            </a:r>
            <a:endParaRPr lang="en-US" dirty="0"/>
          </a:p>
        </p:txBody>
      </p:sp>
      <p:sp>
        <p:nvSpPr>
          <p:cNvPr id="3" name="Content Placeholder 2"/>
          <p:cNvSpPr>
            <a:spLocks noGrp="1"/>
          </p:cNvSpPr>
          <p:nvPr>
            <p:ph idx="1"/>
          </p:nvPr>
        </p:nvSpPr>
        <p:spPr>
          <a:xfrm>
            <a:off x="642910" y="1571612"/>
            <a:ext cx="7772400" cy="4114800"/>
          </a:xfrm>
        </p:spPr>
        <p:txBody>
          <a:bodyPr/>
          <a:lstStyle/>
          <a:p>
            <a:endParaRPr lang="en-US" sz="2000" dirty="0" smtClean="0"/>
          </a:p>
          <a:p>
            <a:r>
              <a:rPr lang="en-US" sz="2000" dirty="0" smtClean="0"/>
              <a:t>Completion of Technical Guidance Document (TGD) </a:t>
            </a:r>
          </a:p>
          <a:p>
            <a:r>
              <a:rPr lang="en-US" sz="2000" dirty="0" smtClean="0"/>
              <a:t>Completion of Call for Proposal</a:t>
            </a:r>
          </a:p>
          <a:p>
            <a:r>
              <a:rPr lang="en-US" sz="2000" dirty="0" smtClean="0"/>
              <a:t>Discussion on proposal evaluation</a:t>
            </a:r>
          </a:p>
          <a:p>
            <a:r>
              <a:rPr lang="en-US" sz="2000" dirty="0" smtClean="0"/>
              <a:t>Project Plan</a:t>
            </a:r>
          </a:p>
        </p:txBody>
      </p:sp>
      <p:sp>
        <p:nvSpPr>
          <p:cNvPr id="4" name="Date Placeholder 3"/>
          <p:cNvSpPr>
            <a:spLocks noGrp="1"/>
          </p:cNvSpPr>
          <p:nvPr>
            <p:ph type="dt" sz="half" idx="10"/>
          </p:nvPr>
        </p:nvSpPr>
        <p:spPr/>
        <p:txBody>
          <a:bodyPr/>
          <a:lstStyle/>
          <a:p>
            <a:pPr>
              <a:defRPr/>
            </a:pPr>
            <a:r>
              <a:rPr lang="en-US" altLang="ko-KR" smtClean="0"/>
              <a:t>&lt;January 2013&gt;</a:t>
            </a:r>
            <a:endParaRPr lang="en-US" altLang="ko-KR"/>
          </a:p>
        </p:txBody>
      </p:sp>
      <p:sp>
        <p:nvSpPr>
          <p:cNvPr id="5" name="Footer Placeholder 4"/>
          <p:cNvSpPr>
            <a:spLocks noGrp="1"/>
          </p:cNvSpPr>
          <p:nvPr>
            <p:ph type="ftr" sz="quarter" idx="11"/>
          </p:nvPr>
        </p:nvSpPr>
        <p:spPr/>
        <p:txBody>
          <a:bodyPr/>
          <a:lstStyle/>
          <a:p>
            <a:pPr>
              <a:defRPr/>
            </a:pPr>
            <a:r>
              <a:rPr lang="en-US" altLang="ko-KR" smtClean="0"/>
              <a:t>Myung Lee, CUNY</a:t>
            </a:r>
            <a:endParaRPr lang="en-US" altLang="ko-KR"/>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3</a:t>
            </a:fld>
            <a:endParaRPr lang="en-US" altLang="ko-K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Achievements</a:t>
            </a:r>
            <a:endParaRPr lang="en-US" dirty="0"/>
          </a:p>
        </p:txBody>
      </p:sp>
      <p:sp>
        <p:nvSpPr>
          <p:cNvPr id="3" name="Content Placeholder 2"/>
          <p:cNvSpPr>
            <a:spLocks noGrp="1"/>
          </p:cNvSpPr>
          <p:nvPr>
            <p:ph idx="1"/>
          </p:nvPr>
        </p:nvSpPr>
        <p:spPr>
          <a:xfrm>
            <a:off x="642910" y="1571612"/>
            <a:ext cx="7772400" cy="4114800"/>
          </a:xfrm>
        </p:spPr>
        <p:txBody>
          <a:bodyPr/>
          <a:lstStyle/>
          <a:p>
            <a:r>
              <a:rPr lang="en-US" sz="2000" dirty="0" smtClean="0"/>
              <a:t>8 time slots at this meeting</a:t>
            </a:r>
          </a:p>
          <a:p>
            <a:r>
              <a:rPr lang="en-US" sz="2000" dirty="0" smtClean="0"/>
              <a:t>26 Presentations for Technical Guidance Document (TGD)</a:t>
            </a:r>
          </a:p>
          <a:p>
            <a:pPr lvl="1"/>
            <a:r>
              <a:rPr lang="en-US" sz="1800" dirty="0" smtClean="0"/>
              <a:t>Shannon Park (Samsung): Doc.15-13-</a:t>
            </a:r>
            <a:r>
              <a:rPr lang="en-GB" sz="1800" dirty="0" smtClean="0"/>
              <a:t>85r3, 15-13-65r3,  15-13-45r1, 15-13-58r0, 15-13-13r0,  15-12-645r3</a:t>
            </a:r>
          </a:p>
          <a:p>
            <a:pPr lvl="1"/>
            <a:r>
              <a:rPr lang="en-GB" sz="1800" dirty="0" err="1" smtClean="0"/>
              <a:t>Huan</a:t>
            </a:r>
            <a:r>
              <a:rPr lang="en-GB" sz="1800" dirty="0" smtClean="0"/>
              <a:t>-Bang Li (NICT): Doc. 15-13-69r3</a:t>
            </a:r>
            <a:endParaRPr lang="en-US" sz="1800" dirty="0" smtClean="0"/>
          </a:p>
          <a:p>
            <a:pPr lvl="1"/>
            <a:r>
              <a:rPr lang="en-US" sz="1800" dirty="0" smtClean="0"/>
              <a:t>Marco Hernandez (NICT): Doc. 15-13-80r1, 15-13-55r1, 15-13-21r0, 15-13-19r0, 15-13-17r0, 15-13-7r0</a:t>
            </a:r>
          </a:p>
          <a:p>
            <a:pPr lvl="1"/>
            <a:r>
              <a:rPr lang="en-US" sz="1800" dirty="0" err="1" smtClean="0"/>
              <a:t>Suhwook</a:t>
            </a:r>
            <a:r>
              <a:rPr lang="en-US" sz="1800" dirty="0" smtClean="0"/>
              <a:t> Kim (LGE): Doc. 15-13-30r0, 15-13-46r2, 15-12-477r2</a:t>
            </a:r>
          </a:p>
          <a:p>
            <a:pPr lvl="1"/>
            <a:r>
              <a:rPr lang="en-US" sz="1800" dirty="0" err="1" smtClean="0"/>
              <a:t>Eldad</a:t>
            </a:r>
            <a:r>
              <a:rPr lang="en-US" sz="1800" dirty="0" smtClean="0"/>
              <a:t> </a:t>
            </a:r>
            <a:r>
              <a:rPr lang="en-US" sz="1800" dirty="0" err="1" smtClean="0"/>
              <a:t>Zeira</a:t>
            </a:r>
            <a:r>
              <a:rPr lang="en-US" sz="1800" dirty="0" smtClean="0"/>
              <a:t> (</a:t>
            </a:r>
            <a:r>
              <a:rPr lang="en-US" sz="1800" dirty="0" err="1" smtClean="0"/>
              <a:t>Interdigital</a:t>
            </a:r>
            <a:r>
              <a:rPr lang="en-US" sz="1800" dirty="0" smtClean="0"/>
              <a:t>): Doc. 15-13-4r1, 15-13-53r0</a:t>
            </a:r>
          </a:p>
          <a:p>
            <a:pPr lvl="1"/>
            <a:r>
              <a:rPr lang="en-US" sz="1800" dirty="0" err="1" smtClean="0"/>
              <a:t>Chanho</a:t>
            </a:r>
            <a:r>
              <a:rPr lang="en-US" sz="1800" dirty="0" smtClean="0"/>
              <a:t> Yoon (ETRI): Doc.15-13-8r1</a:t>
            </a:r>
          </a:p>
          <a:p>
            <a:pPr lvl="1"/>
            <a:r>
              <a:rPr lang="en-US" sz="1800" dirty="0" err="1" smtClean="0"/>
              <a:t>Junbeom</a:t>
            </a:r>
            <a:r>
              <a:rPr lang="en-US" sz="1800" dirty="0" smtClean="0"/>
              <a:t> </a:t>
            </a:r>
            <a:r>
              <a:rPr lang="en-US" sz="1800" dirty="0" err="1" smtClean="0"/>
              <a:t>Hur</a:t>
            </a:r>
            <a:r>
              <a:rPr lang="en-US" sz="1800" dirty="0" smtClean="0"/>
              <a:t> (</a:t>
            </a:r>
            <a:r>
              <a:rPr lang="en-US" sz="1800" dirty="0" err="1" smtClean="0"/>
              <a:t>Chungang</a:t>
            </a:r>
            <a:r>
              <a:rPr lang="en-US" sz="1800" dirty="0" smtClean="0"/>
              <a:t> </a:t>
            </a:r>
            <a:r>
              <a:rPr lang="en-US" sz="1800" dirty="0" err="1" smtClean="0"/>
              <a:t>Univ</a:t>
            </a:r>
            <a:r>
              <a:rPr lang="en-US" sz="1800" dirty="0" smtClean="0"/>
              <a:t>): Doc. 15-13-10r0, 15-13-11r1</a:t>
            </a:r>
          </a:p>
          <a:p>
            <a:pPr lvl="1"/>
            <a:r>
              <a:rPr lang="en-US" sz="1800" dirty="0" smtClean="0"/>
              <a:t>Igor </a:t>
            </a:r>
            <a:r>
              <a:rPr lang="en-US" sz="1800" dirty="0" err="1" smtClean="0"/>
              <a:t>Dotlic</a:t>
            </a:r>
            <a:r>
              <a:rPr lang="en-US" sz="1800" dirty="0" smtClean="0"/>
              <a:t> (NICT): Doc. 15-13-12r0</a:t>
            </a:r>
          </a:p>
          <a:p>
            <a:pPr lvl="1"/>
            <a:r>
              <a:rPr lang="en-US" sz="1800" dirty="0" err="1" smtClean="0"/>
              <a:t>Byung</a:t>
            </a:r>
            <a:r>
              <a:rPr lang="en-US" sz="1800" dirty="0" smtClean="0"/>
              <a:t>-Jae </a:t>
            </a:r>
            <a:r>
              <a:rPr lang="en-US" sz="1800" dirty="0" err="1" smtClean="0"/>
              <a:t>Kwak</a:t>
            </a:r>
            <a:r>
              <a:rPr lang="en-US" sz="1800" dirty="0" smtClean="0"/>
              <a:t> (ETRI): Doc. 15-13-16r0, 15-13-20r0, </a:t>
            </a:r>
            <a:endParaRPr lang="en-GB" sz="1800" dirty="0" smtClean="0"/>
          </a:p>
          <a:p>
            <a:pPr lvl="1"/>
            <a:r>
              <a:rPr lang="en-US" sz="1800" dirty="0" err="1" smtClean="0"/>
              <a:t>JinKyeong</a:t>
            </a:r>
            <a:r>
              <a:rPr lang="en-US" sz="1800" dirty="0" smtClean="0"/>
              <a:t> Kim (ETRI): Doc. 15-13-18r2</a:t>
            </a:r>
          </a:p>
          <a:p>
            <a:pPr lvl="1"/>
            <a:r>
              <a:rPr lang="en-US" sz="1800" dirty="0" err="1" smtClean="0"/>
              <a:t>Jinyoung</a:t>
            </a:r>
            <a:r>
              <a:rPr lang="en-US" sz="1800" dirty="0" smtClean="0"/>
              <a:t> Chun (LGE): Doc. 15-13-5r1</a:t>
            </a:r>
            <a:r>
              <a:rPr lang="en-US" sz="2000" dirty="0" smtClean="0"/>
              <a:t>, </a:t>
            </a:r>
          </a:p>
        </p:txBody>
      </p:sp>
      <p:sp>
        <p:nvSpPr>
          <p:cNvPr id="4" name="Date Placeholder 3"/>
          <p:cNvSpPr>
            <a:spLocks noGrp="1"/>
          </p:cNvSpPr>
          <p:nvPr>
            <p:ph type="dt" sz="half" idx="10"/>
          </p:nvPr>
        </p:nvSpPr>
        <p:spPr/>
        <p:txBody>
          <a:bodyPr/>
          <a:lstStyle/>
          <a:p>
            <a:pPr>
              <a:defRPr/>
            </a:pPr>
            <a:r>
              <a:rPr lang="en-US" altLang="ko-KR" smtClean="0"/>
              <a:t>&lt;January 2013&gt;</a:t>
            </a:r>
            <a:endParaRPr lang="en-US" altLang="ko-KR"/>
          </a:p>
        </p:txBody>
      </p:sp>
      <p:sp>
        <p:nvSpPr>
          <p:cNvPr id="5" name="Footer Placeholder 4"/>
          <p:cNvSpPr>
            <a:spLocks noGrp="1"/>
          </p:cNvSpPr>
          <p:nvPr>
            <p:ph type="ftr" sz="quarter" idx="11"/>
          </p:nvPr>
        </p:nvSpPr>
        <p:spPr/>
        <p:txBody>
          <a:bodyPr/>
          <a:lstStyle/>
          <a:p>
            <a:pPr>
              <a:defRPr/>
            </a:pPr>
            <a:r>
              <a:rPr lang="en-US" altLang="ko-KR" smtClean="0"/>
              <a:t>Myung Lee, CUNY</a:t>
            </a:r>
            <a:endParaRPr lang="en-US" altLang="ko-KR"/>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4</a:t>
            </a:fld>
            <a:endParaRPr lang="en-US" altLang="ko-K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Achievements</a:t>
            </a:r>
            <a:endParaRPr lang="en-US" dirty="0"/>
          </a:p>
        </p:txBody>
      </p:sp>
      <p:sp>
        <p:nvSpPr>
          <p:cNvPr id="3" name="Content Placeholder 2"/>
          <p:cNvSpPr>
            <a:spLocks noGrp="1"/>
          </p:cNvSpPr>
          <p:nvPr>
            <p:ph idx="1"/>
          </p:nvPr>
        </p:nvSpPr>
        <p:spPr>
          <a:xfrm>
            <a:off x="642910" y="1571612"/>
            <a:ext cx="7772400" cy="4114800"/>
          </a:xfrm>
        </p:spPr>
        <p:txBody>
          <a:bodyPr/>
          <a:lstStyle/>
          <a:p>
            <a:endParaRPr lang="en-US" sz="2000" dirty="0" smtClean="0"/>
          </a:p>
          <a:p>
            <a:r>
              <a:rPr lang="en-US" sz="2000" dirty="0" smtClean="0"/>
              <a:t>Completed/Approved Technical Guidance Document (TGD) Doc: 15-12-568r4</a:t>
            </a:r>
          </a:p>
          <a:p>
            <a:r>
              <a:rPr lang="en-US" sz="2000" dirty="0" smtClean="0"/>
              <a:t>Issued Call for Proposals: Doc. 15-13-69r3</a:t>
            </a:r>
          </a:p>
          <a:p>
            <a:r>
              <a:rPr lang="en-US" sz="2000" dirty="0" smtClean="0"/>
              <a:t>Schedule a Teleconference: Feb. 5 Tuesday</a:t>
            </a:r>
          </a:p>
          <a:p>
            <a:r>
              <a:rPr lang="en-US" sz="2000" dirty="0" smtClean="0"/>
              <a:t>Modified project timeline</a:t>
            </a:r>
          </a:p>
          <a:p>
            <a:endParaRPr lang="en-US" sz="2000" dirty="0" smtClean="0"/>
          </a:p>
          <a:p>
            <a:pPr lvl="1"/>
            <a:endParaRPr lang="en-US" sz="2000" dirty="0" smtClean="0"/>
          </a:p>
        </p:txBody>
      </p:sp>
      <p:sp>
        <p:nvSpPr>
          <p:cNvPr id="4" name="Date Placeholder 3"/>
          <p:cNvSpPr>
            <a:spLocks noGrp="1"/>
          </p:cNvSpPr>
          <p:nvPr>
            <p:ph type="dt" sz="half" idx="10"/>
          </p:nvPr>
        </p:nvSpPr>
        <p:spPr/>
        <p:txBody>
          <a:bodyPr/>
          <a:lstStyle/>
          <a:p>
            <a:pPr>
              <a:defRPr/>
            </a:pPr>
            <a:r>
              <a:rPr lang="en-US" altLang="ko-KR" smtClean="0"/>
              <a:t>&lt;January 2013&gt;</a:t>
            </a:r>
            <a:endParaRPr lang="en-US" altLang="ko-KR"/>
          </a:p>
        </p:txBody>
      </p:sp>
      <p:sp>
        <p:nvSpPr>
          <p:cNvPr id="5" name="Footer Placeholder 4"/>
          <p:cNvSpPr>
            <a:spLocks noGrp="1"/>
          </p:cNvSpPr>
          <p:nvPr>
            <p:ph type="ftr" sz="quarter" idx="11"/>
          </p:nvPr>
        </p:nvSpPr>
        <p:spPr/>
        <p:txBody>
          <a:bodyPr/>
          <a:lstStyle/>
          <a:p>
            <a:pPr>
              <a:defRPr/>
            </a:pPr>
            <a:r>
              <a:rPr lang="en-US" altLang="ko-KR" smtClean="0"/>
              <a:t>Myung Lee, CUNY</a:t>
            </a:r>
            <a:endParaRPr lang="en-US" altLang="ko-KR"/>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5</a:t>
            </a:fld>
            <a:endParaRPr lang="en-US" altLang="ko-K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Call for Proposals</a:t>
            </a:r>
            <a:endParaRPr lang="en-US" dirty="0"/>
          </a:p>
        </p:txBody>
      </p:sp>
      <p:sp>
        <p:nvSpPr>
          <p:cNvPr id="3" name="Content Placeholder 2"/>
          <p:cNvSpPr>
            <a:spLocks noGrp="1"/>
          </p:cNvSpPr>
          <p:nvPr>
            <p:ph idx="1"/>
          </p:nvPr>
        </p:nvSpPr>
        <p:spPr>
          <a:xfrm>
            <a:off x="642910" y="1571612"/>
            <a:ext cx="7772400" cy="4114800"/>
          </a:xfrm>
        </p:spPr>
        <p:txBody>
          <a:bodyPr/>
          <a:lstStyle/>
          <a:p>
            <a:endParaRPr lang="en-US" sz="2000" dirty="0" smtClean="0"/>
          </a:p>
          <a:p>
            <a:r>
              <a:rPr lang="en-US" sz="2000" dirty="0" smtClean="0"/>
              <a:t>TG8, PAC Call for Proposals: Doc. 15-13-69r3</a:t>
            </a:r>
          </a:p>
          <a:p>
            <a:r>
              <a:rPr lang="en-US" sz="2000" dirty="0" smtClean="0"/>
              <a:t>Submission Due Date: May 6, 2013 Monday 23:59 (UTC)</a:t>
            </a:r>
          </a:p>
          <a:p>
            <a:pPr>
              <a:buNone/>
            </a:pPr>
            <a:r>
              <a:rPr lang="en-US" sz="2000" dirty="0" smtClean="0"/>
              <a:t>        To: Myung Lee (</a:t>
            </a:r>
            <a:r>
              <a:rPr lang="en-US" sz="2000" dirty="0" smtClean="0">
                <a:hlinkClick r:id="rId3"/>
              </a:rPr>
              <a:t>mlee@ccny.cuny.edu</a:t>
            </a:r>
            <a:r>
              <a:rPr lang="en-US" sz="2000" dirty="0" smtClean="0"/>
              <a:t>)</a:t>
            </a:r>
          </a:p>
          <a:p>
            <a:pPr>
              <a:buNone/>
            </a:pPr>
            <a:r>
              <a:rPr lang="en-US" sz="2000" dirty="0" smtClean="0"/>
              <a:t>              </a:t>
            </a:r>
            <a:r>
              <a:rPr lang="en-US" sz="2000" dirty="0" err="1" smtClean="0"/>
              <a:t>Huan</a:t>
            </a:r>
            <a:r>
              <a:rPr lang="en-US" sz="2000" dirty="0" smtClean="0"/>
              <a:t>-Bang LI (</a:t>
            </a:r>
            <a:r>
              <a:rPr lang="en-US" sz="2000" dirty="0" smtClean="0">
                <a:hlinkClick r:id="rId4"/>
              </a:rPr>
              <a:t>lee@nict.go.jp</a:t>
            </a:r>
            <a:r>
              <a:rPr lang="en-US" sz="2000" dirty="0" smtClean="0"/>
              <a:t>)</a:t>
            </a:r>
          </a:p>
          <a:p>
            <a:pPr>
              <a:buNone/>
            </a:pPr>
            <a:r>
              <a:rPr lang="en-US" sz="2000" dirty="0" smtClean="0"/>
              <a:t>              </a:t>
            </a:r>
            <a:r>
              <a:rPr lang="en-US" sz="2000" dirty="0" err="1" smtClean="0"/>
              <a:t>Suhwook</a:t>
            </a:r>
            <a:r>
              <a:rPr lang="en-US" sz="2000" dirty="0" smtClean="0"/>
              <a:t> Kim (suhwook.kim@lge.com)</a:t>
            </a:r>
          </a:p>
          <a:p>
            <a:r>
              <a:rPr lang="en-US" sz="2000" dirty="0" smtClean="0"/>
              <a:t>Optional Proposal Intent: April 8, 2013 Monday</a:t>
            </a:r>
          </a:p>
          <a:p>
            <a:r>
              <a:rPr lang="en-US" sz="2000" dirty="0" smtClean="0"/>
              <a:t>CFP refers to the following documents:</a:t>
            </a:r>
          </a:p>
          <a:p>
            <a:pPr lvl="1"/>
            <a:r>
              <a:rPr lang="en-US" sz="1800" dirty="0" smtClean="0"/>
              <a:t>PAR: Doc. 15-12-0063r2 </a:t>
            </a:r>
          </a:p>
          <a:p>
            <a:pPr lvl="1"/>
            <a:r>
              <a:rPr lang="en-US" sz="1800" dirty="0" smtClean="0"/>
              <a:t>5C: Doc. 15-12-0064r1</a:t>
            </a:r>
          </a:p>
          <a:p>
            <a:pPr lvl="1"/>
            <a:r>
              <a:rPr lang="en-US" sz="1800" dirty="0" smtClean="0"/>
              <a:t>Technical Guidance Document: 15-12-0568r4</a:t>
            </a:r>
          </a:p>
          <a:p>
            <a:pPr lvl="1"/>
            <a:r>
              <a:rPr lang="en-US" sz="1800" dirty="0" smtClean="0"/>
              <a:t>Application Matrix: 15-12-0684r0</a:t>
            </a:r>
          </a:p>
          <a:p>
            <a:pPr lvl="1"/>
            <a:endParaRPr lang="en-US" sz="1600" dirty="0" smtClean="0"/>
          </a:p>
          <a:p>
            <a:endParaRPr lang="en-US" sz="2000" dirty="0" smtClean="0"/>
          </a:p>
          <a:p>
            <a:pPr lvl="1"/>
            <a:endParaRPr lang="en-US" sz="2000" dirty="0" smtClean="0"/>
          </a:p>
        </p:txBody>
      </p:sp>
      <p:sp>
        <p:nvSpPr>
          <p:cNvPr id="4" name="Date Placeholder 3"/>
          <p:cNvSpPr>
            <a:spLocks noGrp="1"/>
          </p:cNvSpPr>
          <p:nvPr>
            <p:ph type="dt" sz="half" idx="10"/>
          </p:nvPr>
        </p:nvSpPr>
        <p:spPr/>
        <p:txBody>
          <a:bodyPr/>
          <a:lstStyle/>
          <a:p>
            <a:pPr>
              <a:defRPr/>
            </a:pPr>
            <a:r>
              <a:rPr lang="en-US" altLang="ko-KR" smtClean="0"/>
              <a:t>&lt;January 2013&gt;</a:t>
            </a:r>
            <a:endParaRPr lang="en-US" altLang="ko-KR"/>
          </a:p>
        </p:txBody>
      </p:sp>
      <p:sp>
        <p:nvSpPr>
          <p:cNvPr id="5" name="Footer Placeholder 4"/>
          <p:cNvSpPr>
            <a:spLocks noGrp="1"/>
          </p:cNvSpPr>
          <p:nvPr>
            <p:ph type="ftr" sz="quarter" idx="11"/>
          </p:nvPr>
        </p:nvSpPr>
        <p:spPr/>
        <p:txBody>
          <a:bodyPr/>
          <a:lstStyle/>
          <a:p>
            <a:pPr>
              <a:defRPr/>
            </a:pPr>
            <a:r>
              <a:rPr lang="en-US" altLang="ko-KR" smtClean="0"/>
              <a:t>Myung Lee, CUNY</a:t>
            </a:r>
            <a:endParaRPr lang="en-US" altLang="ko-KR"/>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6</a:t>
            </a:fld>
            <a:endParaRPr lang="en-US" altLang="ko-K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 for Orlando Meeting</a:t>
            </a:r>
            <a:endParaRPr lang="en-US" dirty="0"/>
          </a:p>
        </p:txBody>
      </p:sp>
      <p:sp>
        <p:nvSpPr>
          <p:cNvPr id="3" name="Content Placeholder 2"/>
          <p:cNvSpPr>
            <a:spLocks noGrp="1"/>
          </p:cNvSpPr>
          <p:nvPr>
            <p:ph idx="1"/>
          </p:nvPr>
        </p:nvSpPr>
        <p:spPr>
          <a:xfrm>
            <a:off x="714348" y="1571612"/>
            <a:ext cx="7772400" cy="4114800"/>
          </a:xfrm>
        </p:spPr>
        <p:txBody>
          <a:bodyPr/>
          <a:lstStyle/>
          <a:p>
            <a:r>
              <a:rPr lang="en-US" sz="2400" dirty="0" smtClean="0"/>
              <a:t>8 time slots at Orlando Meeting</a:t>
            </a:r>
          </a:p>
          <a:p>
            <a:pPr lvl="1"/>
            <a:r>
              <a:rPr lang="en-US" sz="2000" dirty="0" smtClean="0"/>
              <a:t> Presentation of preliminary Proposals</a:t>
            </a:r>
          </a:p>
          <a:p>
            <a:pPr lvl="1"/>
            <a:r>
              <a:rPr lang="en-US" sz="2000" dirty="0" smtClean="0"/>
              <a:t> Potential merging of proposal ideas</a:t>
            </a:r>
          </a:p>
          <a:p>
            <a:pPr lvl="1"/>
            <a:r>
              <a:rPr lang="en-US" sz="2000" dirty="0" smtClean="0"/>
              <a:t>Update on Frequency regulations</a:t>
            </a:r>
          </a:p>
          <a:p>
            <a:r>
              <a:rPr lang="en-US" sz="2400" dirty="0" smtClean="0"/>
              <a:t>Teleconferences</a:t>
            </a:r>
          </a:p>
          <a:p>
            <a:pPr lvl="1"/>
            <a:r>
              <a:rPr lang="en-US" sz="2000" dirty="0" err="1" smtClean="0"/>
              <a:t>Teleconf</a:t>
            </a:r>
            <a:r>
              <a:rPr lang="en-US" sz="2000" dirty="0" smtClean="0"/>
              <a:t>. bridge provided by LGE  </a:t>
            </a:r>
          </a:p>
          <a:p>
            <a:pPr lvl="1"/>
            <a:r>
              <a:rPr lang="en-US" sz="2000" dirty="0" smtClean="0"/>
              <a:t>International: 1-877-668-4493 Access code: 627805157</a:t>
            </a:r>
          </a:p>
          <a:p>
            <a:pPr lvl="1"/>
            <a:r>
              <a:rPr lang="en-US" sz="2000" dirty="0" smtClean="0"/>
              <a:t>Teleconference: Feb. 5 (Tuesday) 2013, US EST</a:t>
            </a:r>
          </a:p>
          <a:p>
            <a:pPr lvl="2"/>
            <a:r>
              <a:rPr lang="en-US" sz="1600" dirty="0" smtClean="0"/>
              <a:t>US EST 8:00pm , 5:00pm PST, Japan, Korea: 10:00am, China: 9:00am </a:t>
            </a:r>
          </a:p>
          <a:p>
            <a:pPr lvl="2"/>
            <a:r>
              <a:rPr lang="en-US" sz="1600" dirty="0" smtClean="0"/>
              <a:t>To discuss the outstanding issues for TGD  </a:t>
            </a:r>
          </a:p>
        </p:txBody>
      </p:sp>
      <p:sp>
        <p:nvSpPr>
          <p:cNvPr id="4" name="Date Placeholder 3"/>
          <p:cNvSpPr>
            <a:spLocks noGrp="1"/>
          </p:cNvSpPr>
          <p:nvPr>
            <p:ph type="dt" sz="half" idx="10"/>
          </p:nvPr>
        </p:nvSpPr>
        <p:spPr/>
        <p:txBody>
          <a:bodyPr/>
          <a:lstStyle/>
          <a:p>
            <a:pPr>
              <a:defRPr/>
            </a:pPr>
            <a:r>
              <a:rPr lang="en-US" altLang="ko-KR" smtClean="0"/>
              <a:t>&lt;January 2013&gt;</a:t>
            </a:r>
            <a:endParaRPr lang="en-US" altLang="ko-KR"/>
          </a:p>
        </p:txBody>
      </p:sp>
      <p:sp>
        <p:nvSpPr>
          <p:cNvPr id="5" name="Footer Placeholder 4"/>
          <p:cNvSpPr>
            <a:spLocks noGrp="1"/>
          </p:cNvSpPr>
          <p:nvPr>
            <p:ph type="ftr" sz="quarter" idx="11"/>
          </p:nvPr>
        </p:nvSpPr>
        <p:spPr/>
        <p:txBody>
          <a:bodyPr/>
          <a:lstStyle/>
          <a:p>
            <a:pPr>
              <a:defRPr/>
            </a:pPr>
            <a:r>
              <a:rPr lang="en-US" altLang="ko-KR" smtClean="0"/>
              <a:t>Myung Lee, CUNY</a:t>
            </a:r>
            <a:endParaRPr lang="en-US" altLang="ko-KR" dirty="0"/>
          </a:p>
        </p:txBody>
      </p:sp>
      <p:sp>
        <p:nvSpPr>
          <p:cNvPr id="6" name="Slide Number Placeholder 5"/>
          <p:cNvSpPr>
            <a:spLocks noGrp="1"/>
          </p:cNvSpPr>
          <p:nvPr>
            <p:ph type="sldNum" sz="quarter" idx="12"/>
          </p:nvPr>
        </p:nvSpPr>
        <p:spPr/>
        <p:txBody>
          <a:bodyPr/>
          <a:lstStyle/>
          <a:p>
            <a:pPr>
              <a:defRPr/>
            </a:pPr>
            <a:r>
              <a:rPr lang="en-US" altLang="ko-KR" dirty="0" smtClean="0"/>
              <a:t>Slide </a:t>
            </a:r>
            <a:fld id="{C164B3C6-2D55-496E-8471-DD3723B83220}" type="slidenum">
              <a:rPr lang="en-US" altLang="ko-KR" smtClean="0"/>
              <a:pPr>
                <a:defRPr/>
              </a:pPr>
              <a:t>7</a:t>
            </a:fld>
            <a:endParaRPr lang="en-US" altLang="ko-K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Timeline</a:t>
            </a:r>
            <a:endParaRPr lang="ko-KR" altLang="en-US" dirty="0"/>
          </a:p>
        </p:txBody>
      </p:sp>
      <p:sp>
        <p:nvSpPr>
          <p:cNvPr id="3" name="내용 개체 틀 2"/>
          <p:cNvSpPr>
            <a:spLocks noGrp="1"/>
          </p:cNvSpPr>
          <p:nvPr>
            <p:ph idx="1"/>
          </p:nvPr>
        </p:nvSpPr>
        <p:spPr>
          <a:xfrm>
            <a:off x="428596" y="1571612"/>
            <a:ext cx="8229600" cy="4843482"/>
          </a:xfrm>
        </p:spPr>
        <p:txBody>
          <a:bodyPr>
            <a:normAutofit/>
          </a:bodyPr>
          <a:lstStyle/>
          <a:p>
            <a:r>
              <a:rPr lang="en-US" altLang="ko-KR" sz="2000" dirty="0" smtClean="0">
                <a:solidFill>
                  <a:srgbClr val="0000FF"/>
                </a:solidFill>
              </a:rPr>
              <a:t>TG formation					         Mar 12</a:t>
            </a:r>
          </a:p>
          <a:p>
            <a:r>
              <a:rPr lang="en-US" altLang="ko-KR" sz="2000" dirty="0" smtClean="0">
                <a:solidFill>
                  <a:srgbClr val="0000FF"/>
                </a:solidFill>
              </a:rPr>
              <a:t>Call for Application				        April 12</a:t>
            </a:r>
          </a:p>
          <a:p>
            <a:r>
              <a:rPr lang="en-US" altLang="ko-KR" sz="2000" dirty="0" smtClean="0">
                <a:solidFill>
                  <a:srgbClr val="0000FF"/>
                </a:solidFill>
              </a:rPr>
              <a:t>Application presentation				         May 12</a:t>
            </a:r>
          </a:p>
          <a:p>
            <a:r>
              <a:rPr lang="en-US" altLang="ko-KR" sz="2000" dirty="0" smtClean="0">
                <a:solidFill>
                  <a:srgbClr val="0000FF"/>
                </a:solidFill>
              </a:rPr>
              <a:t>TGD approval/Call for proposal			         Jan 13</a:t>
            </a:r>
          </a:p>
          <a:p>
            <a:r>
              <a:rPr lang="en-US" altLang="ko-KR" sz="2000" dirty="0" smtClean="0"/>
              <a:t>Preliminary proposal presentation			     March  13</a:t>
            </a:r>
          </a:p>
          <a:p>
            <a:r>
              <a:rPr lang="en-US" altLang="ko-KR" sz="2000" dirty="0" smtClean="0"/>
              <a:t>Final proposal presentation			 May, July 13</a:t>
            </a:r>
          </a:p>
          <a:p>
            <a:r>
              <a:rPr lang="en-US" altLang="ko-KR" sz="2000" dirty="0" smtClean="0"/>
              <a:t>PAC Framework Document/Call for contribution	         Nov. 13</a:t>
            </a:r>
          </a:p>
          <a:p>
            <a:r>
              <a:rPr lang="en-US" altLang="ko-KR" sz="2000" dirty="0" smtClean="0"/>
              <a:t>Contribution presentation				      March 14</a:t>
            </a:r>
          </a:p>
          <a:p>
            <a:r>
              <a:rPr lang="en-US" altLang="ko-KR" sz="2000" dirty="0" smtClean="0"/>
              <a:t>Draft spec (P802.15.8 D1.0) complete/Letter Ballot       Sept 14           </a:t>
            </a:r>
          </a:p>
          <a:p>
            <a:r>
              <a:rPr lang="en-US" altLang="ko-KR" sz="2000" dirty="0" smtClean="0"/>
              <a:t>LB Comment resolution/ LB recirculation		         Nov 14</a:t>
            </a:r>
          </a:p>
          <a:p>
            <a:r>
              <a:rPr lang="en-US" altLang="ko-KR" sz="2000" dirty="0" smtClean="0"/>
              <a:t>Sponsor Ballot 					         July 15</a:t>
            </a:r>
          </a:p>
          <a:p>
            <a:r>
              <a:rPr lang="en-US" altLang="ko-KR" sz="2000" dirty="0" err="1" smtClean="0"/>
              <a:t>RevCom</a:t>
            </a:r>
            <a:r>
              <a:rPr lang="en-US" altLang="ko-KR" sz="2000" dirty="0" smtClean="0"/>
              <a:t> submission 				          Jan 16</a:t>
            </a:r>
          </a:p>
        </p:txBody>
      </p:sp>
      <p:sp>
        <p:nvSpPr>
          <p:cNvPr id="5" name="TextBox 4"/>
          <p:cNvSpPr txBox="1">
            <a:spLocks noChangeArrowheads="1"/>
          </p:cNvSpPr>
          <p:nvPr/>
        </p:nvSpPr>
        <p:spPr bwMode="auto">
          <a:xfrm>
            <a:off x="4191000" y="6324600"/>
            <a:ext cx="687388" cy="307975"/>
          </a:xfrm>
          <a:prstGeom prst="rect">
            <a:avLst/>
          </a:prstGeom>
          <a:noFill/>
          <a:ln w="9525">
            <a:noFill/>
            <a:miter lim="800000"/>
            <a:headEnd/>
            <a:tailEnd/>
          </a:ln>
        </p:spPr>
        <p:txBody>
          <a:bodyPr wrap="none">
            <a:spAutoFit/>
          </a:bodyPr>
          <a:lstStyle/>
          <a:p>
            <a:pPr latinLnBrk="0"/>
            <a:r>
              <a:rPr kumimoji="0" lang="en-US" altLang="ko-KR" sz="1400" dirty="0">
                <a:latin typeface="Times New Roman" pitchFamily="18" charset="0"/>
                <a:cs typeface="Times New Roman" pitchFamily="18" charset="0"/>
              </a:rPr>
              <a:t>Slide </a:t>
            </a:r>
            <a:r>
              <a:rPr kumimoji="0" lang="en-US" altLang="ko-KR" sz="1400" dirty="0" smtClean="0">
                <a:latin typeface="Times New Roman" pitchFamily="18" charset="0"/>
                <a:cs typeface="Times New Roman" pitchFamily="18" charset="0"/>
              </a:rPr>
              <a:t>5</a:t>
            </a:r>
            <a:endParaRPr kumimoji="0" lang="en-US" altLang="ko-KR" sz="1400" dirty="0">
              <a:latin typeface="Times New Roman" pitchFamily="18" charset="0"/>
              <a:cs typeface="Times New Roman" pitchFamily="18" charset="0"/>
            </a:endParaRPr>
          </a:p>
        </p:txBody>
      </p:sp>
      <p:sp>
        <p:nvSpPr>
          <p:cNvPr id="6" name="Date Placeholder 5"/>
          <p:cNvSpPr>
            <a:spLocks noGrp="1"/>
          </p:cNvSpPr>
          <p:nvPr>
            <p:ph type="dt" sz="half" idx="10"/>
          </p:nvPr>
        </p:nvSpPr>
        <p:spPr/>
        <p:txBody>
          <a:bodyPr/>
          <a:lstStyle/>
          <a:p>
            <a:pPr>
              <a:defRPr/>
            </a:pPr>
            <a:r>
              <a:rPr lang="en-US" altLang="ko-KR" smtClean="0"/>
              <a:t>&lt;January 2013&gt;</a:t>
            </a:r>
            <a:endParaRPr lang="en-US" altLang="ko-KR"/>
          </a:p>
        </p:txBody>
      </p:sp>
      <p:sp>
        <p:nvSpPr>
          <p:cNvPr id="7" name="Slide Number Placeholder 6"/>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8</a:t>
            </a:fld>
            <a:endParaRPr lang="en-US" altLang="ko-KR"/>
          </a:p>
        </p:txBody>
      </p:sp>
      <p:sp>
        <p:nvSpPr>
          <p:cNvPr id="8" name="Footer Placeholder 7"/>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TG8 PAC Officers </a:t>
            </a:r>
            <a:endParaRPr lang="en-US" dirty="0"/>
          </a:p>
        </p:txBody>
      </p:sp>
      <p:sp>
        <p:nvSpPr>
          <p:cNvPr id="3" name="Content Placeholder 2"/>
          <p:cNvSpPr>
            <a:spLocks noGrp="1"/>
          </p:cNvSpPr>
          <p:nvPr>
            <p:ph idx="1"/>
          </p:nvPr>
        </p:nvSpPr>
        <p:spPr>
          <a:xfrm>
            <a:off x="714348" y="1571612"/>
            <a:ext cx="7772400" cy="4114800"/>
          </a:xfrm>
        </p:spPr>
        <p:txBody>
          <a:bodyPr/>
          <a:lstStyle/>
          <a:p>
            <a:r>
              <a:rPr lang="en-US" sz="2400" dirty="0" smtClean="0"/>
              <a:t>Chair: </a:t>
            </a:r>
          </a:p>
          <a:p>
            <a:pPr>
              <a:buNone/>
            </a:pPr>
            <a:r>
              <a:rPr lang="en-US" sz="2400" dirty="0" smtClean="0"/>
              <a:t>    </a:t>
            </a:r>
            <a:r>
              <a:rPr lang="en-US" sz="2000" dirty="0" smtClean="0"/>
              <a:t>Myung Lee (CUNY)</a:t>
            </a:r>
            <a:endParaRPr lang="en-US" sz="2400" dirty="0" smtClean="0"/>
          </a:p>
          <a:p>
            <a:r>
              <a:rPr lang="en-US" sz="2400" dirty="0" smtClean="0"/>
              <a:t>Vice Chair: </a:t>
            </a:r>
          </a:p>
          <a:p>
            <a:pPr>
              <a:buNone/>
            </a:pPr>
            <a:r>
              <a:rPr lang="en-US" sz="2400" dirty="0" smtClean="0"/>
              <a:t>	</a:t>
            </a:r>
            <a:r>
              <a:rPr lang="en-US" sz="2000" dirty="0" err="1" smtClean="0"/>
              <a:t>Huan</a:t>
            </a:r>
            <a:r>
              <a:rPr lang="en-US" sz="2000" dirty="0" smtClean="0"/>
              <a:t>-Bang Li (NICT), </a:t>
            </a:r>
            <a:r>
              <a:rPr lang="en-US" sz="2000" dirty="0" err="1" smtClean="0"/>
              <a:t>Suhwook</a:t>
            </a:r>
            <a:r>
              <a:rPr lang="en-US" sz="2000" dirty="0" smtClean="0"/>
              <a:t> Kim (LGE)</a:t>
            </a:r>
            <a:endParaRPr lang="en-US" sz="2400" dirty="0" smtClean="0"/>
          </a:p>
          <a:p>
            <a:r>
              <a:rPr lang="en-US" sz="2400" dirty="0" smtClean="0"/>
              <a:t>Editors: </a:t>
            </a:r>
          </a:p>
          <a:p>
            <a:pPr>
              <a:buNone/>
            </a:pPr>
            <a:r>
              <a:rPr lang="en-US" sz="2400" dirty="0" smtClean="0"/>
              <a:t>    </a:t>
            </a:r>
            <a:r>
              <a:rPr lang="en-US" sz="2000" dirty="0" smtClean="0"/>
              <a:t>Shannon Park (Samsung), Sunggeun Jin (ETRI</a:t>
            </a:r>
            <a:r>
              <a:rPr lang="en-US" sz="2400" dirty="0" smtClean="0"/>
              <a:t>)</a:t>
            </a:r>
          </a:p>
          <a:p>
            <a:r>
              <a:rPr lang="en-US" sz="2400" dirty="0" smtClean="0"/>
              <a:t>Secretary pro tem</a:t>
            </a:r>
            <a:endParaRPr lang="en-US" sz="1200" dirty="0" smtClean="0"/>
          </a:p>
          <a:p>
            <a:pPr>
              <a:buNone/>
            </a:pPr>
            <a:r>
              <a:rPr lang="en-US" sz="2400" dirty="0" smtClean="0"/>
              <a:t>    </a:t>
            </a:r>
            <a:r>
              <a:rPr lang="en-US" sz="2000" dirty="0" err="1" smtClean="0"/>
              <a:t>Chanho</a:t>
            </a:r>
            <a:r>
              <a:rPr lang="en-US" sz="2000" dirty="0" smtClean="0"/>
              <a:t> Yoon (ETRI)</a:t>
            </a:r>
            <a:endParaRPr lang="en-US" sz="2400" dirty="0" smtClean="0"/>
          </a:p>
          <a:p>
            <a:pPr>
              <a:buNone/>
            </a:pPr>
            <a:endParaRPr lang="en-US" sz="2400" dirty="0" smtClean="0"/>
          </a:p>
        </p:txBody>
      </p:sp>
      <p:sp>
        <p:nvSpPr>
          <p:cNvPr id="4" name="Date Placeholder 3"/>
          <p:cNvSpPr>
            <a:spLocks noGrp="1"/>
          </p:cNvSpPr>
          <p:nvPr>
            <p:ph type="dt" sz="half" idx="10"/>
          </p:nvPr>
        </p:nvSpPr>
        <p:spPr/>
        <p:txBody>
          <a:bodyPr/>
          <a:lstStyle/>
          <a:p>
            <a:pPr>
              <a:defRPr/>
            </a:pPr>
            <a:r>
              <a:rPr lang="en-US" altLang="ko-KR" smtClean="0"/>
              <a:t>&lt;January 2013&gt;</a:t>
            </a:r>
            <a:endParaRPr lang="en-US" altLang="ko-KR"/>
          </a:p>
        </p:txBody>
      </p:sp>
      <p:sp>
        <p:nvSpPr>
          <p:cNvPr id="5" name="Footer Placeholder 4"/>
          <p:cNvSpPr>
            <a:spLocks noGrp="1"/>
          </p:cNvSpPr>
          <p:nvPr>
            <p:ph type="ftr" sz="quarter" idx="11"/>
          </p:nvPr>
        </p:nvSpPr>
        <p:spPr/>
        <p:txBody>
          <a:bodyPr/>
          <a:lstStyle/>
          <a:p>
            <a:pPr>
              <a:defRPr/>
            </a:pPr>
            <a:r>
              <a:rPr lang="en-US" altLang="ko-KR" smtClean="0"/>
              <a:t>Myung Lee, CUNY</a:t>
            </a:r>
            <a:endParaRPr lang="en-US" altLang="ko-KR" dirty="0"/>
          </a:p>
        </p:txBody>
      </p:sp>
      <p:sp>
        <p:nvSpPr>
          <p:cNvPr id="6" name="Slide Number Placeholder 5"/>
          <p:cNvSpPr>
            <a:spLocks noGrp="1"/>
          </p:cNvSpPr>
          <p:nvPr>
            <p:ph type="sldNum" sz="quarter" idx="12"/>
          </p:nvPr>
        </p:nvSpPr>
        <p:spPr/>
        <p:txBody>
          <a:bodyPr/>
          <a:lstStyle/>
          <a:p>
            <a:pPr>
              <a:defRPr/>
            </a:pPr>
            <a:r>
              <a:rPr lang="en-US" altLang="ko-KR" dirty="0" smtClean="0"/>
              <a:t>Slide </a:t>
            </a:r>
            <a:fld id="{C164B3C6-2D55-496E-8471-DD3723B83220}" type="slidenum">
              <a:rPr lang="en-US" altLang="ko-KR" smtClean="0"/>
              <a:pPr>
                <a:defRPr/>
              </a:pPr>
              <a:t>9</a:t>
            </a:fld>
            <a:endParaRPr lang="en-US" altLang="ko-K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27041</TotalTime>
  <Words>581</Words>
  <Application>Microsoft Office PowerPoint</Application>
  <PresentationFormat>On-screen Show (4:3)</PresentationFormat>
  <Paragraphs>140</Paragraphs>
  <Slides>9</Slides>
  <Notes>5</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Blank Presentation</vt:lpstr>
      <vt:lpstr>Slide 1</vt:lpstr>
      <vt:lpstr>TG8 PAC Closing Report</vt:lpstr>
      <vt:lpstr>Meeting Objectives</vt:lpstr>
      <vt:lpstr>Achievements</vt:lpstr>
      <vt:lpstr>Achievements</vt:lpstr>
      <vt:lpstr>Call for Proposals</vt:lpstr>
      <vt:lpstr>Plan for Orlando Meeting</vt:lpstr>
      <vt:lpstr>Timeline</vt:lpstr>
      <vt:lpstr>TG8 PAC Officers </vt:lpstr>
    </vt:vector>
  </TitlesOfParts>
  <Company>Self: Consultant</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subject>PAC</dc:subject>
  <dc:creator>Samsung Electronics</dc:creator>
  <cp:lastModifiedBy>mjlee999</cp:lastModifiedBy>
  <cp:revision>876</cp:revision>
  <cp:lastPrinted>1998-02-10T13:28:06Z</cp:lastPrinted>
  <dcterms:created xsi:type="dcterms:W3CDTF">1999-11-08T18:59:45Z</dcterms:created>
  <dcterms:modified xsi:type="dcterms:W3CDTF">2013-01-18T02:05:58Z</dcterms:modified>
</cp:coreProperties>
</file>