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72" r:id="rId4"/>
    <p:sldId id="280" r:id="rId5"/>
    <p:sldId id="281" r:id="rId6"/>
    <p:sldId id="28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15-13/083r0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03-01-0000-report-to-external-organizations-on-p802-16-3-progres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118-04-0000-draft-ls-to-wp-5d-comments-on-working-doc-toward-a-pdnr-on-the-use-of-imt-for-broadband-ppd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04-06-0000-draft-802-comments-fcc-3550-3650-nprm.doc" TargetMode="External"/><Relationship Id="rId2" Type="http://schemas.openxmlformats.org/officeDocument/2006/relationships/hyperlink" Target="https://mentor.ieee.org/802.18/dcn/12/18-12-0131-00-0000-fcc-3-5-ghz-nprm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November 15,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9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</a:t>
            </a:r>
            <a:r>
              <a:rPr lang="en-US" sz="2000" b="0" dirty="0" smtClean="0"/>
              <a:t>IEEE 802 January 2013 Interim Meeting at the Hyatt Regency Vancouver, Vancouver BC Canada.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IEEE 802.16 WG drafted an </a:t>
            </a:r>
            <a:r>
              <a:rPr lang="en-US" sz="2000" b="0" dirty="0" smtClean="0"/>
              <a:t>update for external organizations, including the FCC, </a:t>
            </a:r>
            <a:r>
              <a:rPr lang="en-US" sz="2000" b="0" dirty="0" smtClean="0"/>
              <a:t>on the status of </a:t>
            </a:r>
            <a:r>
              <a:rPr lang="en-GB" sz="2000" b="0" dirty="0" smtClean="0"/>
              <a:t>P802.16.3, which will be submitted to the EC for a 5 day review.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b="0" dirty="0" smtClean="0">
                <a:hlinkClick r:id="rId2"/>
              </a:rPr>
              <a:t>802.16 </a:t>
            </a:r>
            <a:r>
              <a:rPr lang="en-GB" sz="1800" b="0" dirty="0" smtClean="0">
                <a:hlinkClick r:id="rId2"/>
              </a:rPr>
              <a:t>P802.16.3 Update</a:t>
            </a:r>
            <a:r>
              <a:rPr lang="en-GB" sz="1800" b="0" dirty="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from 802.16 </a:t>
            </a:r>
            <a:br>
              <a:rPr lang="en-GB" sz="2800" dirty="0" smtClean="0"/>
            </a:br>
            <a:r>
              <a:rPr lang="en-GB" sz="2800" dirty="0" smtClean="0"/>
              <a:t>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document from 802.16 for EC </a:t>
            </a:r>
            <a:r>
              <a:rPr lang="en-US" sz="2000" b="0" dirty="0" smtClean="0"/>
              <a:t>5 day review  </a:t>
            </a:r>
            <a:r>
              <a:rPr lang="en-US" sz="2000" b="0" dirty="0" smtClean="0"/>
              <a:t>and 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 smtClean="0"/>
              <a:t>18-12/118r4, </a:t>
            </a:r>
            <a:r>
              <a:rPr lang="en-GB" sz="1600" b="1" dirty="0"/>
              <a:t>“</a:t>
            </a:r>
            <a:r>
              <a:rPr lang="en-US" sz="1600" b="1" dirty="0"/>
              <a:t>Draft LS to WP 5D: Comments on Working Doc toward a PDNR on the use of IMT for broadband PPDR</a:t>
            </a:r>
            <a:r>
              <a:rPr lang="en-GB" sz="1600" b="1" dirty="0"/>
              <a:t>”. </a:t>
            </a:r>
            <a:r>
              <a:rPr lang="en-GB" sz="1600" b="1" dirty="0" smtClean="0"/>
              <a:t>Link: </a:t>
            </a:r>
            <a:r>
              <a:rPr lang="en-GB" sz="1600" b="1" dirty="0" smtClean="0">
                <a:hlinkClick r:id="rId2"/>
              </a:rPr>
              <a:t>18-12/118r4</a:t>
            </a:r>
            <a:endParaRPr lang="en-US" sz="1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802 Response to the 3.5 GHz NPRM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91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worked with 802.11 and 802.22 to draft preliminary comments to the FCC 3.5 GHz NPRM.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FCC NPRM can be found here: </a:t>
            </a:r>
            <a:r>
              <a:rPr lang="en-US" sz="2000" b="0" dirty="0" smtClean="0">
                <a:hlinkClick r:id="rId2"/>
              </a:rPr>
              <a:t>3.5 GHz NPRM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current draft comments can be found here: </a:t>
            </a:r>
            <a:r>
              <a:rPr lang="en-US" sz="2000" b="0" dirty="0" smtClean="0">
                <a:hlinkClick r:id="rId3"/>
              </a:rPr>
              <a:t>3.5 GHz Comments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Work on this document will continue with teleconferences as follows: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Dates: Thursdays, January 24, January 31, and February 7.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Starting Times: 3 PM Pacific, 4 PM Mountain, 5 PM Central, and 6 PM Eastern.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0" dirty="0" smtClean="0"/>
              <a:t>Duration: 2 hrs.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The goal is to produce comments for review in a 10 day EC ballot, and submission to the FCC on or before February 20, 2013.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802 Reply Comments to the FCC </a:t>
            </a:r>
            <a:br>
              <a:rPr lang="en-GB" sz="2800" dirty="0" smtClean="0"/>
            </a:br>
            <a:r>
              <a:rPr lang="en-GB" sz="2800" dirty="0" smtClean="0"/>
              <a:t>TV Band Incentive Auction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91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IEEE 802 has produced comments to this NPRM, which will be filed with the FCC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reply comment period ends on March 12, 2013, which is in the week before the IEEE 802 Plenary in Orlando in March.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goal is to produce reply comments for this proceeding during teleconferences on TBD dates which will be reviewed by the EC during a 10 day ballot and submitted to the FCC. 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566</TotalTime>
  <Words>478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  Reviewed and Approved by the RR-TAG</vt:lpstr>
      <vt:lpstr>802 Response to the 3.5 GHz NPRM</vt:lpstr>
      <vt:lpstr>802 Reply Comments to the FCC  TV Band Incentive Auction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lastModifiedBy>John Notor</cp:lastModifiedBy>
  <cp:revision>189</cp:revision>
  <cp:lastPrinted>2012-05-17T14:33:36Z</cp:lastPrinted>
  <dcterms:created xsi:type="dcterms:W3CDTF">2012-05-17T18:49:07Z</dcterms:created>
  <dcterms:modified xsi:type="dcterms:W3CDTF">2013-01-17T21:57:31Z</dcterms:modified>
</cp:coreProperties>
</file>