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9" d="100"/>
          <a:sy n="139" d="100"/>
        </p:scale>
        <p:origin x="-157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9/15/13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9/15/13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9/15/13</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9/15/13</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2013</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2013</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2013</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September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802.15-13-0027-</a:t>
            </a:r>
            <a:r>
              <a:rPr lang="en-US" sz="1400" dirty="0" smtClean="0">
                <a:latin typeface="Calibri" charset="0"/>
              </a:rPr>
              <a:t>04</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events.ieee.org"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September 15, </a:t>
            </a:r>
            <a:r>
              <a:rPr lang="en-US" sz="1600" dirty="0" smtClean="0">
                <a:latin typeface="Calibri" charset="0"/>
              </a:rPr>
              <a:t>2013</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2013</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86</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September 16-19, 2013</a:t>
            </a:r>
            <a:endParaRPr lang="en-US" sz="2400" b="1" dirty="0">
              <a:solidFill>
                <a:srgbClr val="898989"/>
              </a:solidFill>
              <a:ea typeface="ＭＳ Ｐゴシック" charset="0"/>
              <a:cs typeface="ＭＳ Ｐゴシック" charset="0"/>
            </a:endParaRPr>
          </a:p>
          <a:p>
            <a:pPr eaLnBrk="1" hangingPunct="1">
              <a:lnSpc>
                <a:spcPct val="70000"/>
              </a:lnSpc>
            </a:pPr>
            <a:endParaRPr lang="en-US" sz="2400" dirty="0">
              <a:solidFill>
                <a:srgbClr val="898989"/>
              </a:solidFill>
              <a:ea typeface="ＭＳ Ｐゴシック" charset="0"/>
              <a:cs typeface="ＭＳ Ｐゴシック" charset="0"/>
            </a:endParaRPr>
          </a:p>
          <a:p>
            <a:pPr eaLnBrk="1" fontAlgn="ctr" hangingPunct="1">
              <a:lnSpc>
                <a:spcPct val="70000"/>
              </a:lnSpc>
            </a:pPr>
            <a:r>
              <a:rPr lang="en-US" altLang="zh-TW" sz="2000" b="1" dirty="0">
                <a:solidFill>
                  <a:srgbClr val="898989"/>
                </a:solidFill>
                <a:ea typeface="ＭＳ Ｐゴシック" charset="0"/>
                <a:cs typeface="ＭＳ Ｐゴシック" charset="0"/>
              </a:rPr>
              <a:t>Jiangsu Conference Center, </a:t>
            </a:r>
            <a:r>
              <a:rPr lang="en-US" altLang="zh-TW" sz="2000" b="1" dirty="0" err="1">
                <a:solidFill>
                  <a:srgbClr val="898989"/>
                </a:solidFill>
                <a:ea typeface="ＭＳ Ｐゴシック" charset="0"/>
                <a:cs typeface="ＭＳ Ｐゴシック" charset="0"/>
              </a:rPr>
              <a:t>ZhongShan</a:t>
            </a:r>
            <a:r>
              <a:rPr lang="en-US" altLang="zh-TW" sz="2000" b="1" dirty="0">
                <a:solidFill>
                  <a:srgbClr val="898989"/>
                </a:solidFill>
                <a:ea typeface="ＭＳ Ｐゴシック" charset="0"/>
                <a:cs typeface="ＭＳ Ｐゴシック" charset="0"/>
              </a:rPr>
              <a:t> </a:t>
            </a:r>
            <a:r>
              <a:rPr lang="en-US" altLang="zh-TW" sz="2000" b="1" dirty="0" err="1" smtClean="0">
                <a:solidFill>
                  <a:srgbClr val="898989"/>
                </a:solidFill>
                <a:ea typeface="ＭＳ Ｐゴシック" charset="0"/>
                <a:cs typeface="ＭＳ Ｐゴシック" charset="0"/>
              </a:rPr>
              <a:t>Hote</a:t>
            </a:r>
            <a:endParaRPr lang="en-US" altLang="zh-TW" sz="2000" b="1"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Nanjing, China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2013</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3820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a:t>
            </a:r>
            <a:r>
              <a:rPr lang="en-US" sz="2000" dirty="0" smtClean="0">
                <a:ea typeface="ＭＳ Ｐゴシック" charset="0"/>
              </a:rPr>
              <a:t>/b/g </a:t>
            </a:r>
            <a:r>
              <a:rPr lang="en-US" sz="2000" dirty="0">
                <a:ea typeface="ＭＳ Ｐゴシック" charset="0"/>
              </a:rPr>
              <a:t>coverage in all meeting rooms</a:t>
            </a:r>
          </a:p>
          <a:p>
            <a:pPr lvl="1" algn="just" eaLnBrk="1" hangingPunct="1">
              <a:lnSpc>
                <a:spcPct val="90000"/>
              </a:lnSpc>
            </a:pPr>
            <a:r>
              <a:rPr lang="en-US" sz="2000" dirty="0" smtClean="0">
                <a:ea typeface="ＭＳ Ｐゴシック" charset="0"/>
              </a:rPr>
              <a:t>Open SSID</a:t>
            </a:r>
            <a:r>
              <a:rPr lang="en-US" sz="2000" dirty="0">
                <a:ea typeface="ＭＳ Ｐゴシック" charset="0"/>
              </a:rPr>
              <a:t>: </a:t>
            </a:r>
            <a:r>
              <a:rPr lang="en-US" sz="2000" b="1" dirty="0" smtClean="0">
                <a:solidFill>
                  <a:srgbClr val="FF0000"/>
                </a:solidFill>
                <a:ea typeface="ＭＳ Ｐゴシック" charset="0"/>
              </a:rPr>
              <a:t>VeriLAN</a:t>
            </a:r>
          </a:p>
          <a:p>
            <a:pPr lvl="1" algn="just" eaLnBrk="1" hangingPunct="1">
              <a:lnSpc>
                <a:spcPct val="90000"/>
              </a:lnSpc>
            </a:pPr>
            <a:r>
              <a:rPr lang="en-US" sz="2000" dirty="0" smtClean="0">
                <a:ea typeface="ＭＳ Ｐゴシック" charset="0"/>
              </a:rPr>
              <a:t>Secure SSID</a:t>
            </a:r>
            <a:r>
              <a:rPr lang="en-US" sz="2000" dirty="0">
                <a:ea typeface="ＭＳ Ｐゴシック" charset="0"/>
              </a:rPr>
              <a:t>: </a:t>
            </a:r>
            <a:r>
              <a:rPr lang="en-US" sz="2000" b="1" dirty="0" smtClean="0">
                <a:solidFill>
                  <a:srgbClr val="FF0000"/>
                </a:solidFill>
                <a:ea typeface="ＭＳ Ｐゴシック" charset="0"/>
              </a:rPr>
              <a:t>VeriLAN</a:t>
            </a:r>
            <a:r>
              <a:rPr lang="en-US" sz="2000" b="1" dirty="0" smtClean="0">
                <a:solidFill>
                  <a:srgbClr val="FF0000"/>
                </a:solidFill>
                <a:ea typeface="ＭＳ Ｐゴシック" charset="0"/>
              </a:rPr>
              <a:t>-secure</a:t>
            </a:r>
            <a:r>
              <a:rPr lang="en-US" sz="2000" b="1" dirty="0" smtClean="0">
                <a:solidFill>
                  <a:srgbClr val="FF0000"/>
                </a:solidFill>
                <a:ea typeface="ＭＳ Ｐゴシック" charset="0"/>
              </a:rPr>
              <a:t> (WPA2 PSK: </a:t>
            </a:r>
            <a:r>
              <a:rPr lang="en-US" sz="2000" b="1" dirty="0" err="1" smtClean="0">
                <a:solidFill>
                  <a:srgbClr val="FF0000"/>
                </a:solidFill>
                <a:ea typeface="ＭＳ Ｐゴシック" charset="0"/>
              </a:rPr>
              <a:t>ieeeieee</a:t>
            </a:r>
            <a:r>
              <a:rPr lang="en-US" sz="2000" b="1" dirty="0" smtClean="0">
                <a:solidFill>
                  <a:srgbClr val="FF0000"/>
                </a:solidFill>
                <a:ea typeface="ＭＳ Ｐゴシック" charset="0"/>
              </a:rPr>
              <a:t>)</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http://newton.events.ieee.org</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is located </a:t>
            </a:r>
            <a:r>
              <a:rPr lang="en-US" sz="2400" dirty="0" smtClean="0">
                <a:ea typeface="ＭＳ Ｐゴシック" charset="0"/>
                <a:cs typeface="ＭＳ Ｐゴシック" charset="0"/>
              </a:rPr>
              <a:t>in Room 310.</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rPr>
              <a:t>Visit </a:t>
            </a:r>
            <a:r>
              <a:rPr lang="en-US" sz="20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15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12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a:t>
            </a:r>
            <a:r>
              <a:rPr lang="en-US" sz="2400" dirty="0" smtClean="0">
                <a:ea typeface="ＭＳ Ｐゴシック" charset="0"/>
                <a:cs typeface="ＭＳ Ｐゴシック" charset="0"/>
              </a:rPr>
              <a:t>afternoon. </a:t>
            </a:r>
            <a:endParaRPr lang="en-US" sz="2400" dirty="0">
              <a:ea typeface="ＭＳ Ｐゴシック" charset="0"/>
              <a:cs typeface="ＭＳ Ｐゴシック" charset="0"/>
            </a:endParaRP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September 1, 2013</a:t>
            </a:r>
            <a:endParaRPr lang="en-US" sz="2400" dirty="0" smtClean="0">
              <a:ea typeface="ＭＳ Ｐゴシック" charset="0"/>
              <a:cs typeface="ＭＳ Ｐゴシック" charset="0"/>
            </a:endParaRPr>
          </a:p>
          <a:p>
            <a:pPr lvl="1" algn="just" eaLnBrk="1" hangingPunct="1"/>
            <a:r>
              <a:rPr lang="en-US" sz="2000" dirty="0" smtClean="0">
                <a:ea typeface="ＭＳ Ｐゴシック" charset="0"/>
              </a:rPr>
              <a:t>132 </a:t>
            </a:r>
            <a:r>
              <a:rPr lang="en-US" sz="2000" dirty="0" smtClean="0">
                <a:ea typeface="ＭＳ Ｐゴシック" charset="0"/>
              </a:rPr>
              <a:t>Voters</a:t>
            </a:r>
          </a:p>
          <a:p>
            <a:pPr lvl="1" algn="just" eaLnBrk="1" hangingPunct="1"/>
            <a:r>
              <a:rPr lang="en-US" sz="2000" dirty="0" smtClean="0">
                <a:ea typeface="ＭＳ Ｐゴシック" charset="0"/>
              </a:rPr>
              <a:t>  20 Nearly voters</a:t>
            </a:r>
            <a:endParaRPr lang="en-US" sz="2000" dirty="0">
              <a:ea typeface="ＭＳ Ｐゴシック" charset="0"/>
            </a:endParaRPr>
          </a:p>
          <a:p>
            <a:pPr lvl="1" algn="just" eaLnBrk="1" hangingPunct="1"/>
            <a:r>
              <a:rPr lang="en-US" sz="2000" dirty="0" smtClean="0">
                <a:ea typeface="ＭＳ Ｐゴシック" charset="0"/>
              </a:rPr>
              <a:t>  </a:t>
            </a:r>
            <a:r>
              <a:rPr lang="en-US" sz="2000" dirty="0" smtClean="0">
                <a:ea typeface="ＭＳ Ｐゴシック" charset="0"/>
              </a:rPr>
              <a:t>46 </a:t>
            </a:r>
            <a:r>
              <a:rPr lang="en-US" sz="2000" dirty="0" smtClean="0">
                <a:ea typeface="ＭＳ Ｐゴシック" charset="0"/>
              </a:rPr>
              <a:t>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802</TotalTime>
  <Words>318</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86th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91</cp:revision>
  <dcterms:created xsi:type="dcterms:W3CDTF">2010-05-17T00:50:00Z</dcterms:created>
  <dcterms:modified xsi:type="dcterms:W3CDTF">2013-09-15T08:51:46Z</dcterms:modified>
</cp:coreProperties>
</file>