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4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5/13/13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5/13/13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802.15-13-0027-02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12, 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84</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May 13-16, 2013</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Hilton Waikoloa Village</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Waikoloa, HI,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/g/</a:t>
            </a:r>
            <a:r>
              <a:rPr lang="en-US" sz="2000" dirty="0">
                <a:ea typeface="ＭＳ Ｐゴシック" charset="0"/>
              </a:rPr>
              <a:t>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t>
            </a:r>
            <a:r>
              <a:rPr lang="en-US" sz="2400" dirty="0" smtClean="0">
                <a:ea typeface="ＭＳ Ｐゴシック" charset="0"/>
                <a:cs typeface="ＭＳ Ｐゴシック" charset="0"/>
              </a:rPr>
              <a:t>near Registration</a:t>
            </a:r>
            <a:r>
              <a:rPr lang="en-US" sz="2400" dirty="0" smtClean="0">
                <a:ea typeface="ＭＳ Ｐゴシック" charset="0"/>
                <a:cs typeface="ＭＳ Ｐゴシック" charset="0"/>
              </a:rPr>
              <a:t>.</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afternoon</a:t>
            </a:r>
            <a:r>
              <a:rPr lang="en-US" sz="2400" dirty="0" smtClean="0">
                <a:ea typeface="ＭＳ Ｐゴシック" charset="0"/>
                <a:cs typeface="ＭＳ Ｐゴシック" charset="0"/>
              </a:rPr>
              <a:t>.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12, 2012</a:t>
            </a:r>
          </a:p>
          <a:p>
            <a:pPr lvl="1" algn="just" eaLnBrk="1" hangingPunct="1"/>
            <a:r>
              <a:rPr lang="en-US" sz="2000" dirty="0" smtClean="0">
                <a:ea typeface="ＭＳ Ｐゴシック" charset="0"/>
              </a:rPr>
              <a:t>125 Voters</a:t>
            </a:r>
          </a:p>
          <a:p>
            <a:pPr lvl="1" algn="just" eaLnBrk="1" hangingPunct="1"/>
            <a:r>
              <a:rPr lang="en-US" sz="2000" dirty="0" smtClean="0">
                <a:ea typeface="ＭＳ Ｐゴシック" charset="0"/>
              </a:rPr>
              <a:t>  20 Nearly voters</a:t>
            </a:r>
            <a:endParaRPr lang="en-US" sz="2000" dirty="0">
              <a:ea typeface="ＭＳ Ｐゴシック" charset="0"/>
            </a:endParaRPr>
          </a:p>
          <a:p>
            <a:pPr lvl="1" algn="just" eaLnBrk="1" hangingPunct="1"/>
            <a:r>
              <a:rPr lang="en-US" sz="2000" dirty="0" smtClean="0">
                <a:ea typeface="ＭＳ Ｐゴシック" charset="0"/>
              </a:rPr>
              <a:t>  51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319</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84th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90</cp:revision>
  <dcterms:created xsi:type="dcterms:W3CDTF">2010-05-17T00:50:00Z</dcterms:created>
  <dcterms:modified xsi:type="dcterms:W3CDTF">2013-05-13T19:46:11Z</dcterms:modified>
</cp:coreProperties>
</file>