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70" r:id="rId2"/>
    <p:sldId id="384" r:id="rId3"/>
    <p:sldId id="372" r:id="rId4"/>
    <p:sldId id="387" r:id="rId5"/>
    <p:sldId id="385" r:id="rId6"/>
    <p:sldId id="386" r:id="rId7"/>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70" autoAdjust="0"/>
    <p:restoredTop sz="94705" autoAdjust="0"/>
  </p:normalViewPr>
  <p:slideViewPr>
    <p:cSldViewPr>
      <p:cViewPr>
        <p:scale>
          <a:sx n="70" d="100"/>
          <a:sy n="70" d="100"/>
        </p:scale>
        <p:origin x="-1656" y="-18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May 12</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May 12</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May 12</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May 12</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May 12</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May 12</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6</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a:t>May 2012</a:t>
            </a:r>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noFill/>
        </p:spPr>
        <p:txBody>
          <a:bodyPr/>
          <a:lstStyle/>
          <a:p>
            <a:r>
              <a:rPr lang="en-US" altLang="ko-KR" dirty="0" smtClean="0"/>
              <a:t>May 2012</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Atlanta May 2012</a:t>
            </a:r>
          </a:p>
          <a:p>
            <a:pPr marL="914400" indent="-914400"/>
            <a:r>
              <a:rPr lang="en-US" altLang="ko-KR" sz="1800" b="1" dirty="0">
                <a:ea typeface="굴림" charset="-127"/>
              </a:rPr>
              <a:t>Date Submitted: May 15 2012</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May 2012 Session</a:t>
            </a:r>
          </a:p>
          <a:p>
            <a:pPr marL="914400" indent="-914400"/>
            <a:r>
              <a:rPr lang="en-US" altLang="ko-KR" sz="1800" b="1" dirty="0">
                <a:ea typeface="굴림" charset="-127"/>
              </a:rPr>
              <a:t>Abstract: </a:t>
            </a:r>
            <a:r>
              <a:rPr lang="en-US" altLang="ko-KR" sz="1800" dirty="0">
                <a:ea typeface="굴림" charset="-127"/>
              </a:rPr>
              <a:t>Closing Report for the IG-LED Session in Atlanta.</a:t>
            </a:r>
          </a:p>
          <a:p>
            <a:pPr marL="914400" indent="-914400"/>
            <a:r>
              <a:rPr lang="en-US" altLang="ko-KR" sz="1800" b="1" dirty="0">
                <a:ea typeface="굴림" charset="-127"/>
              </a:rPr>
              <a:t>Purpose:</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15-12-0281-00-wng0</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May 2012</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352550" y="1905000"/>
            <a:ext cx="6445250" cy="3170238"/>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1</a:t>
            </a:r>
            <a:r>
              <a:rPr lang="en-US" altLang="ja-JP" sz="4000" b="1" baseline="30000" dirty="0">
                <a:solidFill>
                  <a:schemeClr val="tx2"/>
                </a:solidFill>
                <a:ea typeface="ＭＳ Ｐゴシック" pitchFamily="34" charset="-128"/>
              </a:rPr>
              <a:t>st</a:t>
            </a:r>
            <a:r>
              <a:rPr lang="en-US" altLang="ja-JP" sz="4000" b="1" dirty="0">
                <a:solidFill>
                  <a:schemeClr val="tx2"/>
                </a:solidFill>
                <a:ea typeface="ＭＳ Ｐゴシック" pitchFamily="34" charset="-128"/>
              </a:rPr>
              <a:t> Meeting, Atlanta</a:t>
            </a: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15 May, 2012</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dirty="0"/>
                <a:t>IEEE </a:t>
              </a:r>
              <a:r>
                <a:rPr lang="en-US" altLang="ko-KR" sz="1400" b="1" dirty="0" smtClean="0"/>
                <a:t>15-12-0281-00-wng0</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 LED Interest Group for the purpose of developing a LED PAR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May 2012</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dirty="0"/>
                <a:t>IEEE </a:t>
              </a:r>
              <a:r>
                <a:rPr lang="en-US" altLang="ko-KR" sz="1400" b="1" dirty="0" smtClean="0"/>
                <a:t>15-12-0281-00-wng0</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of LED</a:t>
            </a:r>
          </a:p>
          <a:p>
            <a:r>
              <a:rPr lang="en-US" altLang="ja-JP" dirty="0" smtClean="0">
                <a:ea typeface="ＭＳ Ｐゴシック" pitchFamily="34" charset="-128"/>
              </a:rPr>
              <a:t>Hearing of presentations of LED issues </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May 2012</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dirty="0"/>
                <a:t>IEEE </a:t>
              </a:r>
              <a:r>
                <a:rPr lang="en-US" altLang="ko-KR" sz="1400" b="1" dirty="0" smtClean="0"/>
                <a:t>15-12-0281-00-wng0</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May 2012</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2586037"/>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1800" dirty="0">
                <a:ea typeface="ＭＳ Ｐゴシック" pitchFamily="34" charset="-128"/>
              </a:rPr>
              <a:t>2-hour time slot was held in Monday.</a:t>
            </a:r>
          </a:p>
          <a:p>
            <a:pPr marL="268288" indent="-268288"/>
            <a:r>
              <a:rPr lang="en-US" altLang="ja-JP" sz="1800" dirty="0">
                <a:ea typeface="ＭＳ Ｐゴシック" pitchFamily="34" charset="-128"/>
              </a:rPr>
              <a:t>      - Attendance:</a:t>
            </a:r>
          </a:p>
          <a:p>
            <a:pPr marL="268288" indent="-268288"/>
            <a:r>
              <a:rPr lang="en-US" altLang="ja-JP" sz="1800" dirty="0">
                <a:ea typeface="ＭＳ Ｐゴシック" pitchFamily="34" charset="-128"/>
              </a:rPr>
              <a:t>	4 attendees in Monday AM2 slot.</a:t>
            </a:r>
          </a:p>
          <a:p>
            <a:pPr marL="268288" indent="-268288"/>
            <a:endParaRPr lang="en-US" altLang="ja-JP" sz="1800" dirty="0">
              <a:ea typeface="ＭＳ Ｐゴシック" pitchFamily="34" charset="-128"/>
            </a:endParaRPr>
          </a:p>
          <a:p>
            <a:pPr marL="268288" indent="-268288"/>
            <a:r>
              <a:rPr lang="en-US" altLang="ja-JP" sz="1800" dirty="0">
                <a:ea typeface="ＭＳ Ｐゴシック" pitchFamily="34" charset="-128"/>
              </a:rPr>
              <a:t>3.  Relative Documents:</a:t>
            </a:r>
          </a:p>
          <a:p>
            <a:pPr marL="268288" indent="-268288"/>
            <a:r>
              <a:rPr lang="en-US" altLang="ja-JP" sz="1800" dirty="0">
                <a:ea typeface="ＭＳ Ｐゴシック" pitchFamily="34" charset="-128"/>
              </a:rPr>
              <a:t>      - Presentation</a:t>
            </a:r>
          </a:p>
          <a:p>
            <a:pPr marL="914400" lvl="1" indent="-457200"/>
            <a:r>
              <a:rPr lang="en-US" altLang="ja-JP" sz="1800" dirty="0" smtClean="0">
                <a:ea typeface="ＭＳ Ｐゴシック" pitchFamily="34" charset="-128"/>
              </a:rPr>
              <a:t>15-12-0277-00-wng0 </a:t>
            </a:r>
            <a:r>
              <a:rPr lang="en-US" altLang="ko-KR" sz="1800" dirty="0" smtClean="0">
                <a:solidFill>
                  <a:schemeClr val="tx2"/>
                </a:solidFill>
                <a:ea typeface="굴림" charset="-127"/>
              </a:rPr>
              <a:t> </a:t>
            </a:r>
            <a:r>
              <a:rPr lang="en-US" altLang="ko-KR" sz="1800" dirty="0">
                <a:solidFill>
                  <a:schemeClr val="tx2"/>
                </a:solidFill>
                <a:ea typeface="굴림" charset="-127"/>
              </a:rPr>
              <a:t>Future Standardization Plan in IG-LED</a:t>
            </a:r>
            <a:endParaRPr lang="en-US" altLang="ja-JP" sz="1800" dirty="0">
              <a:ea typeface="ＭＳ Ｐゴシック" pitchFamily="34" charset="-128"/>
            </a:endParaRPr>
          </a:p>
          <a:p>
            <a:pPr marL="268288" indent="-268288"/>
            <a:r>
              <a:rPr lang="en-US" altLang="ja-JP" sz="1800" dirty="0">
                <a:ea typeface="ＭＳ Ｐゴシック" pitchFamily="34" charset="-128"/>
              </a:rPr>
              <a:t>        </a:t>
            </a:r>
            <a:r>
              <a:rPr lang="en-US" altLang="ja-JP" sz="1800" dirty="0" smtClean="0">
                <a:ea typeface="ＭＳ Ｐゴシック" pitchFamily="34" charset="-128"/>
              </a:rPr>
              <a:t>15-12-0278-00-wng0-</a:t>
            </a:r>
            <a:r>
              <a:rPr lang="en-US" altLang="ko-KR" sz="1800" dirty="0" smtClean="0">
                <a:ea typeface="굴림" charset="-127"/>
              </a:rPr>
              <a:t> </a:t>
            </a:r>
            <a:r>
              <a:rPr lang="en-US" altLang="ko-KR" sz="1800" dirty="0">
                <a:ea typeface="굴림" charset="-127"/>
              </a:rPr>
              <a:t>Standardization Issues for LBS using LED</a:t>
            </a:r>
            <a:endParaRPr lang="en-US" altLang="ja-JP" sz="1800" dirty="0">
              <a:ea typeface="ＭＳ Ｐゴシック" pitchFamily="34" charset="-128"/>
            </a:endParaRPr>
          </a:p>
          <a:p>
            <a:pPr marL="268288" indent="-268288"/>
            <a:r>
              <a:rPr lang="en-US" altLang="ja-JP" sz="1800" dirty="0">
                <a:ea typeface="ＭＳ Ｐゴシック" pitchFamily="34" charset="-128"/>
              </a:rPr>
              <a:t>        </a:t>
            </a:r>
            <a:r>
              <a:rPr lang="en-US" altLang="ja-JP" sz="1800" dirty="0" smtClean="0">
                <a:ea typeface="ＭＳ Ｐゴシック" pitchFamily="34" charset="-128"/>
              </a:rPr>
              <a:t>15-12-0279-00-wng0-</a:t>
            </a:r>
            <a:r>
              <a:rPr lang="en-US" altLang="ko-KR" sz="1800" dirty="0" smtClean="0">
                <a:solidFill>
                  <a:schemeClr val="tx2"/>
                </a:solidFill>
                <a:ea typeface="굴림" charset="-127"/>
              </a:rPr>
              <a:t> </a:t>
            </a:r>
            <a:r>
              <a:rPr lang="en-US" altLang="ko-KR" sz="1800" dirty="0">
                <a:solidFill>
                  <a:schemeClr val="tx2"/>
                </a:solidFill>
                <a:ea typeface="굴림" charset="-127"/>
              </a:rPr>
              <a:t>Standardization Issues in LED-ID Techniques</a:t>
            </a:r>
            <a:r>
              <a:rPr lang="en-US" altLang="ja-JP" sz="1800" dirty="0">
                <a:ea typeface="ＭＳ Ｐゴシック" pitchFamily="34" charset="-128"/>
              </a:rPr>
              <a:t>       </a:t>
            </a: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dirty="0"/>
                <a:t>IEEE </a:t>
              </a:r>
              <a:r>
                <a:rPr lang="en-US" altLang="ko-KR" sz="1400" b="1" dirty="0" smtClean="0"/>
                <a:t>15-12-0281-00-wng0</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July Meeting</a:t>
            </a:r>
          </a:p>
        </p:txBody>
      </p:sp>
      <p:sp>
        <p:nvSpPr>
          <p:cNvPr id="16390" name="날짜 개체 틀 3"/>
          <p:cNvSpPr>
            <a:spLocks noGrp="1"/>
          </p:cNvSpPr>
          <p:nvPr>
            <p:ph type="dt" sz="half" idx="10"/>
          </p:nvPr>
        </p:nvSpPr>
        <p:spPr>
          <a:noFill/>
        </p:spPr>
        <p:txBody>
          <a:bodyPr/>
          <a:lstStyle/>
          <a:p>
            <a:r>
              <a:rPr lang="en-US" altLang="ko-KR" dirty="0" smtClean="0"/>
              <a:t>May 2012</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6</a:t>
            </a:fld>
            <a:endParaRPr lang="en-US" altLang="ko-KR" dirty="0"/>
          </a:p>
        </p:txBody>
      </p:sp>
      <p:sp>
        <p:nvSpPr>
          <p:cNvPr id="11" name="TextBox 10"/>
          <p:cNvSpPr txBox="1"/>
          <p:nvPr/>
        </p:nvSpPr>
        <p:spPr>
          <a:xfrm>
            <a:off x="533400" y="1600200"/>
            <a:ext cx="8382000" cy="1815882"/>
          </a:xfrm>
          <a:prstGeom prst="rect">
            <a:avLst/>
          </a:prstGeom>
          <a:noFill/>
        </p:spPr>
        <p:txBody>
          <a:bodyPr wrap="square" rtlCol="0">
            <a:spAutoFit/>
          </a:bodyPr>
          <a:lstStyle/>
          <a:p>
            <a:pPr>
              <a:buFont typeface="Arial" pitchFamily="34" charset="0"/>
              <a:buChar char="•"/>
            </a:pPr>
            <a:r>
              <a:rPr lang="en-US" sz="2800" dirty="0" smtClean="0"/>
              <a:t> Before July meeting: generate and circulate a “call for participation” paragraph</a:t>
            </a:r>
          </a:p>
          <a:p>
            <a:pPr>
              <a:buFont typeface="Arial" pitchFamily="34" charset="0"/>
              <a:buChar char="•"/>
            </a:pPr>
            <a:r>
              <a:rPr lang="en-US" sz="2800" dirty="0"/>
              <a:t> </a:t>
            </a:r>
            <a:r>
              <a:rPr lang="en-US" sz="2800" dirty="0" smtClean="0"/>
              <a:t>During July meeting: continue discussion to determine market focused technical objectives of the IG</a:t>
            </a:r>
            <a:endParaRPr lang="en-US" sz="28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dirty="0"/>
                <a:t>IEEE </a:t>
              </a:r>
              <a:r>
                <a:rPr lang="en-US" altLang="ko-KR" sz="1400" b="1" dirty="0" smtClean="0"/>
                <a:t>15-12-0281-00-wng0</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9303</TotalTime>
  <Words>223</Words>
  <Application>Microsoft Office PowerPoint</Application>
  <PresentationFormat>On-screen Show (4:3)</PresentationFormat>
  <Paragraphs>64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Purpose of LED Interest Group</vt:lpstr>
      <vt:lpstr>Objective of Meeting</vt:lpstr>
      <vt:lpstr>PowerPoint Presentation</vt:lpstr>
      <vt:lpstr>Plans for July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579</cp:revision>
  <cp:lastPrinted>2000-03-07T00:55:37Z</cp:lastPrinted>
  <dcterms:created xsi:type="dcterms:W3CDTF">1998-02-10T13:07:52Z</dcterms:created>
  <dcterms:modified xsi:type="dcterms:W3CDTF">2012-05-16T18:47:46Z</dcterms:modified>
  <cp:category>15-07-0nnn-00-004d</cp:category>
</cp:coreProperties>
</file>