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1" r:id="rId3"/>
    <p:sldId id="268" r:id="rId4"/>
    <p:sldId id="267" r:id="rId5"/>
    <p:sldId id="26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4267200" y="394156"/>
            <a:ext cx="4191000" cy="215444"/>
          </a:xfrm>
          <a:prstGeom prst="rect">
            <a:avLst/>
          </a:prstGeom>
          <a:noFill/>
          <a:ln w="9525">
            <a:noFill/>
            <a:miter lim="800000"/>
            <a:headEnd/>
            <a:tailEnd/>
          </a:ln>
          <a:effectLst/>
        </p:spPr>
        <p:txBody>
          <a:bodyPr lIns="0" tIns="0" rIns="0" bIns="0" anchor="b">
            <a:spAutoFit/>
          </a:bodyPr>
          <a:lstStyle/>
          <a:p>
            <a:pPr lvl="4" algn="r">
              <a:defRPr/>
            </a:pPr>
            <a:r>
              <a:rPr lang="en-US" sz="1400" b="1" dirty="0"/>
              <a:t>IEEE </a:t>
            </a:r>
            <a:r>
              <a:rPr lang="en-US" sz="1400" b="1" dirty="0" smtClean="0"/>
              <a:t>802.15-12-0234-00-004N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Raymond Krasinski, Philips</a:t>
            </a:r>
          </a:p>
        </p:txBody>
      </p:sp>
      <p:sp>
        <p:nvSpPr>
          <p:cNvPr id="13315" name="Slide Number Placeholder 3"/>
          <p:cNvSpPr>
            <a:spLocks noGrp="1"/>
          </p:cNvSpPr>
          <p:nvPr>
            <p:ph type="sldNum" sz="quarter" idx="12"/>
          </p:nvPr>
        </p:nvSpPr>
        <p:spPr>
          <a:noFill/>
        </p:spPr>
        <p:txBody>
          <a:bodyPr/>
          <a:lstStyle/>
          <a:p>
            <a:r>
              <a:rPr lang="en-US"/>
              <a:t>Slide </a:t>
            </a:r>
            <a:fld id="{F0C8E83C-15CE-4370-A010-F5923907A931}" type="slidenum">
              <a:rPr lang="en-US"/>
              <a:pPr/>
              <a:t>1</a:t>
            </a:fld>
            <a:endParaRPr lang="en-US"/>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a:t>
            </a:r>
            <a:r>
              <a:rPr lang="en-US" sz="1800" dirty="0" smtClean="0">
                <a:solidFill>
                  <a:schemeClr val="tx2"/>
                </a:solidFill>
              </a:rPr>
              <a:t>Call Applications of IEEE802.15.4N</a:t>
            </a:r>
            <a:r>
              <a:rPr lang="en-US" sz="1800" dirty="0">
                <a:solidFill>
                  <a:schemeClr val="tx2"/>
                </a:solidFill>
              </a:rPr>
              <a:t>	</a:t>
            </a:r>
          </a:p>
          <a:p>
            <a:r>
              <a:rPr lang="en-US" sz="1800" b="1" dirty="0">
                <a:solidFill>
                  <a:schemeClr val="tx2"/>
                </a:solidFill>
              </a:rPr>
              <a:t>Date Submitted:	</a:t>
            </a:r>
            <a:r>
              <a:rPr lang="en-US" sz="1800" dirty="0" smtClean="0">
                <a:solidFill>
                  <a:schemeClr val="tx2"/>
                </a:solidFill>
              </a:rPr>
              <a:t>May 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smtClean="0">
                <a:solidFill>
                  <a:schemeClr val="tx2"/>
                </a:solidFill>
              </a:rPr>
              <a:t>Liang Li,  </a:t>
            </a:r>
            <a:r>
              <a:rPr lang="en-US" sz="1800" dirty="0" err="1" smtClean="0">
                <a:solidFill>
                  <a:schemeClr val="tx2"/>
                </a:solidFill>
              </a:rPr>
              <a:t>Vinno</a:t>
            </a:r>
            <a:r>
              <a:rPr lang="en-US" sz="1800" dirty="0" smtClean="0">
                <a:solidFill>
                  <a:schemeClr val="tx2"/>
                </a:solidFill>
              </a:rPr>
              <a:t>; </a:t>
            </a:r>
            <a:r>
              <a:rPr lang="en-US" sz="1800" dirty="0" smtClean="0">
                <a:solidFill>
                  <a:schemeClr val="tx2"/>
                </a:solidFill>
              </a:rPr>
              <a:t>Arthur </a:t>
            </a:r>
            <a:r>
              <a:rPr lang="en-US" sz="1800" dirty="0" smtClean="0">
                <a:solidFill>
                  <a:schemeClr val="tx2"/>
                </a:solidFill>
              </a:rPr>
              <a:t>Astrin, Astrin Radio</a:t>
            </a:r>
            <a:endParaRPr lang="en-US" sz="1800" dirty="0">
              <a:solidFill>
                <a:schemeClr val="tx2"/>
              </a:solidFill>
            </a:endParaRPr>
          </a:p>
          <a:p>
            <a:r>
              <a:rPr lang="en-US" sz="1800" dirty="0" smtClean="0">
                <a:solidFill>
                  <a:schemeClr val="tx2"/>
                </a:solidFill>
              </a:rPr>
              <a:t>		Suite 202, Building D, No.2 </a:t>
            </a:r>
            <a:r>
              <a:rPr lang="en-US" sz="1800" dirty="0" err="1" smtClean="0">
                <a:solidFill>
                  <a:schemeClr val="tx2"/>
                </a:solidFill>
              </a:rPr>
              <a:t>Xinxi</a:t>
            </a:r>
            <a:r>
              <a:rPr lang="en-US" sz="1800" dirty="0" smtClean="0">
                <a:solidFill>
                  <a:schemeClr val="tx2"/>
                </a:solidFill>
              </a:rPr>
              <a:t> Lu, Beijing, China, </a:t>
            </a:r>
            <a:endParaRPr lang="en-US" sz="1800" dirty="0">
              <a:solidFill>
                <a:schemeClr val="tx2"/>
              </a:solidFill>
            </a:endParaRPr>
          </a:p>
          <a:p>
            <a:r>
              <a:rPr lang="en-US" sz="1800" dirty="0">
                <a:solidFill>
                  <a:schemeClr val="tx2"/>
                </a:solidFill>
              </a:rPr>
              <a:t>		Voice:	1-914-333-9687, FAX: 1-914-332-0615, </a:t>
            </a:r>
          </a:p>
          <a:p>
            <a:r>
              <a:rPr lang="en-US" sz="1800" dirty="0">
                <a:solidFill>
                  <a:schemeClr val="tx2"/>
                </a:solidFill>
              </a:rPr>
              <a:t>		E-Mail: 	</a:t>
            </a:r>
            <a:r>
              <a:rPr lang="en-US" sz="1800" dirty="0" smtClean="0">
                <a:solidFill>
                  <a:schemeClr val="tx2"/>
                </a:solidFill>
              </a:rPr>
              <a:t>liangli@vinnotech.com</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Outline accomplishments from the </a:t>
            </a:r>
            <a:r>
              <a:rPr lang="en-US" sz="1800" dirty="0" smtClean="0">
                <a:solidFill>
                  <a:schemeClr val="tx2"/>
                </a:solidFill>
              </a:rPr>
              <a:t>March 2012 </a:t>
            </a:r>
            <a:r>
              <a:rPr lang="en-US" sz="1800" dirty="0">
                <a:solidFill>
                  <a:schemeClr val="tx2"/>
                </a:solidFill>
              </a:rPr>
              <a:t>meeting and planned tasks for this meeting.</a:t>
            </a: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May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Working Directions</a:t>
            </a:r>
            <a:r>
              <a:rPr lang="en-US" dirty="0" smtClean="0"/>
              <a:t> for </a:t>
            </a:r>
            <a:r>
              <a:rPr lang="en-US" dirty="0" smtClean="0"/>
              <a:t>IEEE802.15.4N</a:t>
            </a:r>
          </a:p>
        </p:txBody>
      </p:sp>
      <p:sp>
        <p:nvSpPr>
          <p:cNvPr id="15363" name="Content Placeholder 2"/>
          <p:cNvSpPr>
            <a:spLocks noGrp="1"/>
          </p:cNvSpPr>
          <p:nvPr>
            <p:ph idx="1"/>
          </p:nvPr>
        </p:nvSpPr>
        <p:spPr/>
        <p:txBody>
          <a:bodyPr/>
          <a:lstStyle/>
          <a:p>
            <a:r>
              <a:rPr lang="en-US" sz="2400" dirty="0" smtClean="0"/>
              <a:t>Working Directions and Application Area:</a:t>
            </a:r>
          </a:p>
          <a:p>
            <a:pPr lvl="1"/>
            <a:r>
              <a:rPr lang="en-US" sz="2000" dirty="0" smtClean="0">
                <a:ea typeface="+mn-ea"/>
                <a:cs typeface="+mn-cs"/>
              </a:rPr>
              <a:t>WPAN around Body beyond inside-body .</a:t>
            </a:r>
          </a:p>
          <a:p>
            <a:pPr lvl="1"/>
            <a:r>
              <a:rPr lang="en-US" sz="2000" dirty="0" smtClean="0">
                <a:ea typeface="+mn-ea"/>
                <a:cs typeface="+mn-cs"/>
              </a:rPr>
              <a:t>WPAN networks medical/healthcare/assistant instrument/devices/ even staff</a:t>
            </a:r>
          </a:p>
          <a:p>
            <a:pPr lvl="1"/>
            <a:r>
              <a:rPr lang="en-US" sz="2000" dirty="0" smtClean="0">
                <a:solidFill>
                  <a:schemeClr val="tx1"/>
                </a:solidFill>
                <a:latin typeface="+mn-lt"/>
                <a:ea typeface="+mn-ea"/>
                <a:cs typeface="+mn-cs"/>
              </a:rPr>
              <a:t>WPAN </a:t>
            </a:r>
            <a:r>
              <a:rPr lang="en-US" sz="2000" dirty="0" smtClean="0">
                <a:ea typeface="+mn-ea"/>
                <a:cs typeface="+mn-cs"/>
              </a:rPr>
              <a:t>service</a:t>
            </a:r>
            <a:r>
              <a:rPr lang="en-US" sz="2000" dirty="0" smtClean="0">
                <a:ea typeface="+mn-ea"/>
                <a:cs typeface="+mn-cs"/>
              </a:rPr>
              <a:t>s in hospitals, clinics and families</a:t>
            </a:r>
          </a:p>
          <a:p>
            <a:pPr lvl="1"/>
            <a:r>
              <a:rPr lang="en-US" sz="2000" dirty="0" smtClean="0">
                <a:ea typeface="+mn-ea"/>
                <a:cs typeface="+mn-cs"/>
              </a:rPr>
              <a:t>More…..</a:t>
            </a:r>
          </a:p>
          <a:p>
            <a:pPr lvl="1"/>
            <a:endParaRPr lang="en-US" sz="2000" dirty="0" smtClean="0">
              <a:ea typeface="+mn-ea"/>
              <a:cs typeface="+mn-cs"/>
            </a:endParaRPr>
          </a:p>
          <a:p>
            <a:r>
              <a:rPr lang="en-US" sz="2400" dirty="0" smtClean="0"/>
              <a:t>Not Expecting  Working </a:t>
            </a:r>
            <a:r>
              <a:rPr lang="en-US" sz="2400" dirty="0" smtClean="0"/>
              <a:t>Directions and Application </a:t>
            </a:r>
            <a:r>
              <a:rPr lang="en-US" sz="2400" dirty="0" smtClean="0"/>
              <a:t>Areas</a:t>
            </a:r>
          </a:p>
          <a:p>
            <a:pPr lvl="1"/>
            <a:r>
              <a:rPr lang="en-US" sz="2000" dirty="0" smtClean="0"/>
              <a:t>Inside Body</a:t>
            </a:r>
          </a:p>
          <a:p>
            <a:pPr lvl="1"/>
            <a:r>
              <a:rPr lang="en-US" sz="2000" dirty="0" smtClean="0"/>
              <a:t>Seriously/strictly  Medical Areas</a:t>
            </a:r>
          </a:p>
          <a:p>
            <a:pPr lvl="1"/>
            <a:endParaRPr lang="en-US" sz="2000" dirty="0" smtClean="0"/>
          </a:p>
          <a:p>
            <a:pPr lvl="1"/>
            <a:endParaRPr lang="en-US" sz="2000" dirty="0" smtClean="0"/>
          </a:p>
          <a:p>
            <a:pPr lvl="1">
              <a:buNone/>
            </a:pPr>
            <a:endParaRPr lang="en-US" sz="2000" dirty="0" smtClean="0">
              <a:ea typeface="+mn-ea"/>
              <a:cs typeface="+mn-cs"/>
            </a:endParaRPr>
          </a:p>
          <a:p>
            <a:pPr lvl="1">
              <a:buNone/>
            </a:pPr>
            <a:endParaRPr lang="en-US" sz="20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2</a:t>
            </a:fld>
            <a:endParaRPr lang="en-US"/>
          </a:p>
        </p:txBody>
      </p:sp>
      <p:sp>
        <p:nvSpPr>
          <p:cNvPr id="15365"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15366" name="Date Placeholder 3"/>
          <p:cNvSpPr>
            <a:spLocks noGrp="1"/>
          </p:cNvSpPr>
          <p:nvPr>
            <p:ph type="dt" sz="quarter" idx="10"/>
          </p:nvPr>
        </p:nvSpPr>
        <p:spPr>
          <a:noFill/>
        </p:spPr>
        <p:txBody>
          <a:bodyPr/>
          <a:lstStyle/>
          <a:p>
            <a:r>
              <a:rPr lang="en-US" dirty="0" smtClean="0"/>
              <a:t>Mar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Discuss the </a:t>
            </a:r>
            <a:r>
              <a:rPr lang="en-US" dirty="0" smtClean="0"/>
              <a:t>Detail Application for </a:t>
            </a:r>
            <a:r>
              <a:rPr lang="en-US" dirty="0" smtClean="0"/>
              <a:t>IEEE802.15.4N</a:t>
            </a:r>
          </a:p>
        </p:txBody>
      </p:sp>
      <p:sp>
        <p:nvSpPr>
          <p:cNvPr id="15363" name="Content Placeholder 2"/>
          <p:cNvSpPr>
            <a:spLocks noGrp="1"/>
          </p:cNvSpPr>
          <p:nvPr>
            <p:ph idx="1"/>
          </p:nvPr>
        </p:nvSpPr>
        <p:spPr/>
        <p:txBody>
          <a:bodyPr/>
          <a:lstStyle/>
          <a:p>
            <a:endParaRPr lang="en-US" sz="24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3</a:t>
            </a:fld>
            <a:endParaRPr lang="en-US"/>
          </a:p>
        </p:txBody>
      </p:sp>
      <p:sp>
        <p:nvSpPr>
          <p:cNvPr id="15365" name="Footer Placeholder 4"/>
          <p:cNvSpPr>
            <a:spLocks noGrp="1"/>
          </p:cNvSpPr>
          <p:nvPr>
            <p:ph type="ftr" sz="quarter" idx="11"/>
          </p:nvPr>
        </p:nvSpPr>
        <p:spPr>
          <a:xfrm>
            <a:off x="5486400" y="6475413"/>
            <a:ext cx="3124200" cy="184150"/>
          </a:xfrm>
          <a:noFill/>
        </p:spPr>
        <p:txBody>
          <a:bodyPr/>
          <a:lstStyle/>
          <a:p>
            <a:r>
              <a:rPr lang="en-US" smtClean="0"/>
              <a:t>Raymond Krasinski, Philips</a:t>
            </a:r>
          </a:p>
        </p:txBody>
      </p:sp>
      <p:sp>
        <p:nvSpPr>
          <p:cNvPr id="15366" name="Date Placeholder 3"/>
          <p:cNvSpPr>
            <a:spLocks noGrp="1"/>
          </p:cNvSpPr>
          <p:nvPr>
            <p:ph type="dt" sz="quarter" idx="10"/>
          </p:nvPr>
        </p:nvSpPr>
        <p:spPr>
          <a:noFill/>
        </p:spPr>
        <p:txBody>
          <a:bodyPr/>
          <a:lstStyle/>
          <a:p>
            <a:r>
              <a:rPr lang="en-US" dirty="0" smtClean="0"/>
              <a:t>Mar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The Difference on Application  to ones of IEEE802.15.6</a:t>
            </a:r>
          </a:p>
        </p:txBody>
      </p:sp>
      <p:sp>
        <p:nvSpPr>
          <p:cNvPr id="15363" name="Content Placeholder 2"/>
          <p:cNvSpPr>
            <a:spLocks noGrp="1"/>
          </p:cNvSpPr>
          <p:nvPr>
            <p:ph idx="1"/>
          </p:nvPr>
        </p:nvSpPr>
        <p:spPr/>
        <p:txBody>
          <a:bodyPr/>
          <a:lstStyle/>
          <a:p>
            <a:endParaRPr lang="en-US" sz="24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4</a:t>
            </a:fld>
            <a:endParaRPr lang="en-US"/>
          </a:p>
        </p:txBody>
      </p:sp>
      <p:sp>
        <p:nvSpPr>
          <p:cNvPr id="15365" name="Footer Placeholder 4"/>
          <p:cNvSpPr>
            <a:spLocks noGrp="1"/>
          </p:cNvSpPr>
          <p:nvPr>
            <p:ph type="ftr" sz="quarter" idx="11"/>
          </p:nvPr>
        </p:nvSpPr>
        <p:spPr>
          <a:xfrm>
            <a:off x="5486400" y="6475413"/>
            <a:ext cx="3124200" cy="184150"/>
          </a:xfrm>
          <a:noFill/>
        </p:spPr>
        <p:txBody>
          <a:bodyPr/>
          <a:lstStyle/>
          <a:p>
            <a:r>
              <a:rPr lang="en-US" smtClean="0"/>
              <a:t>Raymond Krasinski, Philips</a:t>
            </a:r>
          </a:p>
        </p:txBody>
      </p:sp>
      <p:sp>
        <p:nvSpPr>
          <p:cNvPr id="15366" name="Date Placeholder 3"/>
          <p:cNvSpPr>
            <a:spLocks noGrp="1"/>
          </p:cNvSpPr>
          <p:nvPr>
            <p:ph type="dt" sz="quarter" idx="10"/>
          </p:nvPr>
        </p:nvSpPr>
        <p:spPr>
          <a:noFill/>
        </p:spPr>
        <p:txBody>
          <a:bodyPr/>
          <a:lstStyle/>
          <a:p>
            <a:r>
              <a:rPr lang="en-US" dirty="0" smtClean="0"/>
              <a:t>Mar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The Difference on Application  to ones of IEEE802.15.4J</a:t>
            </a:r>
            <a:endParaRPr lang="en-US" dirty="0" smtClean="0"/>
          </a:p>
        </p:txBody>
      </p:sp>
      <p:sp>
        <p:nvSpPr>
          <p:cNvPr id="19459" name="Content Placeholder 2"/>
          <p:cNvSpPr>
            <a:spLocks noGrp="1"/>
          </p:cNvSpPr>
          <p:nvPr>
            <p:ph idx="1"/>
          </p:nvPr>
        </p:nvSpPr>
        <p:spPr>
          <a:xfrm>
            <a:off x="685800" y="1981200"/>
            <a:ext cx="8153400" cy="4114800"/>
          </a:xfrm>
        </p:spPr>
        <p:txBody>
          <a:bodyPr/>
          <a:lstStyle/>
          <a:p>
            <a:endParaRPr lang="en-US" dirty="0" smtClean="0"/>
          </a:p>
        </p:txBody>
      </p:sp>
      <p:sp>
        <p:nvSpPr>
          <p:cNvPr id="19460" name="Footer Placeholder 4"/>
          <p:cNvSpPr>
            <a:spLocks noGrp="1"/>
          </p:cNvSpPr>
          <p:nvPr>
            <p:ph type="ftr" sz="quarter" idx="11"/>
          </p:nvPr>
        </p:nvSpPr>
        <p:spPr>
          <a:xfrm>
            <a:off x="5486400" y="6475413"/>
            <a:ext cx="3124200" cy="184150"/>
          </a:xfrm>
          <a:noFill/>
        </p:spPr>
        <p:txBody>
          <a:bodyPr/>
          <a:lstStyle/>
          <a:p>
            <a:r>
              <a:rPr lang="en-US" smtClean="0"/>
              <a:t>Raymond Krasinski, Philips</a:t>
            </a:r>
          </a:p>
        </p:txBody>
      </p:sp>
      <p:sp>
        <p:nvSpPr>
          <p:cNvPr id="19461" name="Slide Number Placeholder 5"/>
          <p:cNvSpPr>
            <a:spLocks noGrp="1"/>
          </p:cNvSpPr>
          <p:nvPr>
            <p:ph type="sldNum" sz="quarter" idx="12"/>
          </p:nvPr>
        </p:nvSpPr>
        <p:spPr>
          <a:noFill/>
        </p:spPr>
        <p:txBody>
          <a:bodyPr/>
          <a:lstStyle/>
          <a:p>
            <a:r>
              <a:rPr lang="en-US"/>
              <a:t>Slide </a:t>
            </a:r>
            <a:fld id="{BE2B9C12-0E44-4F93-BAA6-3B05119A33B0}" type="slidenum">
              <a:rPr lang="en-US"/>
              <a:pPr/>
              <a:t>5</a:t>
            </a:fld>
            <a:endParaRPr lang="en-US"/>
          </a:p>
        </p:txBody>
      </p:sp>
      <p:sp>
        <p:nvSpPr>
          <p:cNvPr id="19462" name="Date Placeholder 3"/>
          <p:cNvSpPr>
            <a:spLocks noGrp="1"/>
          </p:cNvSpPr>
          <p:nvPr>
            <p:ph type="dt" sz="quarter" idx="10"/>
          </p:nvPr>
        </p:nvSpPr>
        <p:spPr>
          <a:noFill/>
        </p:spPr>
        <p:txBody>
          <a:bodyPr/>
          <a:lstStyle/>
          <a:p>
            <a:r>
              <a:rPr lang="en-US" dirty="0" smtClean="0"/>
              <a:t>May 2012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1429</TotalTime>
  <Words>124</Words>
  <Application>Microsoft Office PowerPoint</Application>
  <PresentationFormat>On-screen Show (4:3)</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Working Directions for IEEE802.15.4N</vt:lpstr>
      <vt:lpstr>Discuss the Detail Application for IEEE802.15.4N</vt:lpstr>
      <vt:lpstr>The Difference on Application  to ones of IEEE802.15.6</vt:lpstr>
      <vt:lpstr>The Difference on Application  to ones of IEEE802.15.4J</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78</cp:revision>
  <cp:lastPrinted>1998-02-10T13:28:06Z</cp:lastPrinted>
  <dcterms:created xsi:type="dcterms:W3CDTF">1999-11-08T18:59:45Z</dcterms:created>
  <dcterms:modified xsi:type="dcterms:W3CDTF">2012-05-13T06:59:20Z</dcterms:modified>
  <cp:contentStatus>Final</cp:contentStatus>
</cp:coreProperties>
</file>