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6" r:id="rId3"/>
    <p:sldId id="26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10000" y="394156"/>
            <a:ext cx="464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802.15-11/</a:t>
            </a:r>
            <a:r>
              <a:rPr lang="en-US" sz="1400" b="1" dirty="0" smtClean="0"/>
              <a:t>0702r0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dirty="0" smtClean="0"/>
              <a:t>September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Liaison Report 802.18 to 802.15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September 22, 2011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Summary of 802.18 actions at the</a:t>
            </a:r>
            <a:r>
              <a:rPr lang="en-US" sz="1600" dirty="0" smtClean="0">
                <a:solidFill>
                  <a:schemeClr val="tx2"/>
                </a:solidFill>
              </a:rPr>
              <a:t> September </a:t>
            </a:r>
            <a:r>
              <a:rPr lang="en-US" sz="1600" dirty="0" smtClean="0">
                <a:solidFill>
                  <a:schemeClr val="tx2"/>
                </a:solidFill>
              </a:rPr>
              <a:t>2011 Wireless Interim Meeting in</a:t>
            </a:r>
            <a:r>
              <a:rPr lang="en-US" sz="1600" dirty="0" smtClean="0">
                <a:solidFill>
                  <a:schemeClr val="tx2"/>
                </a:solidFill>
              </a:rPr>
              <a:t> Okinawa.</a:t>
            </a: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of the actions taken by the RR-TAG at this session.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Documents Approved by the RR-TAG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July 2010 Plenary Meeting Minutes, 18-11/66r1.</a:t>
            </a:r>
          </a:p>
          <a:p>
            <a:r>
              <a:rPr lang="en-US" sz="2000" dirty="0" smtClean="0"/>
              <a:t>IEEE_802_response_to_Canadian_TVWS_consultation, 18-11/75r3.</a:t>
            </a:r>
            <a:endParaRPr lang="en-GB" sz="2000" dirty="0" smtClean="0"/>
          </a:p>
          <a:p>
            <a:pPr lvl="1"/>
            <a:r>
              <a:rPr lang="en-GB" sz="2000" dirty="0" smtClean="0"/>
              <a:t>The Chair</a:t>
            </a:r>
            <a:r>
              <a:rPr lang="en-GB" sz="2000" dirty="0" smtClean="0"/>
              <a:t> and </a:t>
            </a:r>
            <a:r>
              <a:rPr lang="en-GB" sz="2000" dirty="0" smtClean="0"/>
              <a:t>Vice Chair are authorized to create an Introduction and a Conclusion as needed.</a:t>
            </a:r>
          </a:p>
          <a:p>
            <a:pPr lvl="1"/>
            <a:r>
              <a:rPr lang="en-GB" sz="2000" dirty="0" smtClean="0"/>
              <a:t>The Chair and Vice Chair are authorized to make editorial changes as needed.</a:t>
            </a:r>
          </a:p>
          <a:p>
            <a:pPr lvl="1"/>
            <a:r>
              <a:rPr lang="en-GB" sz="2000" dirty="0" smtClean="0"/>
              <a:t>The document will be submitted to the EC for a 10 day letter ballot, authorizing submission as an IEEE 802 document to Industry Canada.</a:t>
            </a:r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Teleconferences Scheduled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teleconferences have been scheduled between now and the</a:t>
            </a:r>
            <a:r>
              <a:rPr lang="en-US" sz="2000" dirty="0" smtClean="0"/>
              <a:t> November 2011 802 </a:t>
            </a:r>
            <a:r>
              <a:rPr lang="en-US" sz="2000" dirty="0" smtClean="0"/>
              <a:t>Wireless Interim in Okinawa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99</TotalTime>
  <Words>362</Words>
  <Application>Microsoft Macintosh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IEEE-P802_15</vt:lpstr>
      <vt:lpstr>Slide 1</vt:lpstr>
      <vt:lpstr>Documents Approved by the RR-TAG</vt:lpstr>
      <vt:lpstr>Teleconferences Scheduled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802.15</dc:title>
  <dc:subject>IEEE 802.15 &lt;subject&gt;</dc:subject>
  <dc:creator>John H Notor</dc:creator>
  <cp:keywords/>
  <dc:description>&lt;doc#&gt;</dc:description>
  <cp:lastModifiedBy>John H Notor</cp:lastModifiedBy>
  <cp:revision>45</cp:revision>
  <cp:lastPrinted>1998-02-10T13:28:06Z</cp:lastPrinted>
  <dcterms:created xsi:type="dcterms:W3CDTF">2011-09-22T06:22:49Z</dcterms:created>
  <dcterms:modified xsi:type="dcterms:W3CDTF">2011-09-22T06:36:13Z</dcterms:modified>
  <cp:category/>
</cp:coreProperties>
</file>