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
  </p:notesMasterIdLst>
  <p:handoutMasterIdLst>
    <p:handoutMasterId r:id="rId6"/>
  </p:handoutMasterIdLst>
  <p:sldIdLst>
    <p:sldId id="267" r:id="rId2"/>
    <p:sldId id="318" r:id="rId3"/>
    <p:sldId id="319" r:id="rId4"/>
  </p:sldIdLst>
  <p:sldSz cx="9144000" cy="6858000" type="screen4x3"/>
  <p:notesSz cx="6934200" cy="9280525"/>
  <p:defaultTextStyle>
    <a:defPPr>
      <a:defRPr lang="en-GB"/>
    </a:defPPr>
    <a:lvl1pPr algn="r" rtl="0" eaLnBrk="0" fontAlgn="base" hangingPunct="0">
      <a:spcBef>
        <a:spcPct val="0"/>
      </a:spcBef>
      <a:spcAft>
        <a:spcPct val="0"/>
      </a:spcAft>
      <a:defRPr sz="1200" kern="1200">
        <a:solidFill>
          <a:schemeClr val="tx1"/>
        </a:solidFill>
        <a:latin typeface="Times New Roman" pitchFamily="18" charset="0"/>
        <a:ea typeface="굴림" pitchFamily="50" charset="-127"/>
        <a:cs typeface="+mn-cs"/>
      </a:defRPr>
    </a:lvl1pPr>
    <a:lvl2pPr marL="457200" algn="r" rtl="0" eaLnBrk="0" fontAlgn="base" hangingPunct="0">
      <a:spcBef>
        <a:spcPct val="0"/>
      </a:spcBef>
      <a:spcAft>
        <a:spcPct val="0"/>
      </a:spcAft>
      <a:defRPr sz="1200" kern="1200">
        <a:solidFill>
          <a:schemeClr val="tx1"/>
        </a:solidFill>
        <a:latin typeface="Times New Roman" pitchFamily="18" charset="0"/>
        <a:ea typeface="굴림" pitchFamily="50" charset="-127"/>
        <a:cs typeface="+mn-cs"/>
      </a:defRPr>
    </a:lvl2pPr>
    <a:lvl3pPr marL="914400" algn="r" rtl="0" eaLnBrk="0" fontAlgn="base" hangingPunct="0">
      <a:spcBef>
        <a:spcPct val="0"/>
      </a:spcBef>
      <a:spcAft>
        <a:spcPct val="0"/>
      </a:spcAft>
      <a:defRPr sz="1200" kern="1200">
        <a:solidFill>
          <a:schemeClr val="tx1"/>
        </a:solidFill>
        <a:latin typeface="Times New Roman" pitchFamily="18" charset="0"/>
        <a:ea typeface="굴림" pitchFamily="50" charset="-127"/>
        <a:cs typeface="+mn-cs"/>
      </a:defRPr>
    </a:lvl3pPr>
    <a:lvl4pPr marL="1371600" algn="r" rtl="0" eaLnBrk="0" fontAlgn="base" hangingPunct="0">
      <a:spcBef>
        <a:spcPct val="0"/>
      </a:spcBef>
      <a:spcAft>
        <a:spcPct val="0"/>
      </a:spcAft>
      <a:defRPr sz="1200" kern="1200">
        <a:solidFill>
          <a:schemeClr val="tx1"/>
        </a:solidFill>
        <a:latin typeface="Times New Roman" pitchFamily="18" charset="0"/>
        <a:ea typeface="굴림" pitchFamily="50" charset="-127"/>
        <a:cs typeface="+mn-cs"/>
      </a:defRPr>
    </a:lvl4pPr>
    <a:lvl5pPr marL="1828800" algn="r" rtl="0" eaLnBrk="0" fontAlgn="base" hangingPunct="0">
      <a:spcBef>
        <a:spcPct val="0"/>
      </a:spcBef>
      <a:spcAft>
        <a:spcPct val="0"/>
      </a:spcAft>
      <a:defRPr sz="1200" kern="1200">
        <a:solidFill>
          <a:schemeClr val="tx1"/>
        </a:solidFill>
        <a:latin typeface="Times New Roman" pitchFamily="18" charset="0"/>
        <a:ea typeface="굴림" pitchFamily="50" charset="-127"/>
        <a:cs typeface="+mn-cs"/>
      </a:defRPr>
    </a:lvl5pPr>
    <a:lvl6pPr marL="2286000" algn="l" defTabSz="914400" rtl="0" eaLnBrk="1" latinLnBrk="1" hangingPunct="1">
      <a:defRPr sz="1200" kern="1200">
        <a:solidFill>
          <a:schemeClr val="tx1"/>
        </a:solidFill>
        <a:latin typeface="Times New Roman" pitchFamily="18" charset="0"/>
        <a:ea typeface="굴림" pitchFamily="50" charset="-127"/>
        <a:cs typeface="+mn-cs"/>
      </a:defRPr>
    </a:lvl6pPr>
    <a:lvl7pPr marL="2743200" algn="l" defTabSz="914400" rtl="0" eaLnBrk="1" latinLnBrk="1" hangingPunct="1">
      <a:defRPr sz="1200" kern="1200">
        <a:solidFill>
          <a:schemeClr val="tx1"/>
        </a:solidFill>
        <a:latin typeface="Times New Roman" pitchFamily="18" charset="0"/>
        <a:ea typeface="굴림" pitchFamily="50" charset="-127"/>
        <a:cs typeface="+mn-cs"/>
      </a:defRPr>
    </a:lvl7pPr>
    <a:lvl8pPr marL="3200400" algn="l" defTabSz="914400" rtl="0" eaLnBrk="1" latinLnBrk="1" hangingPunct="1">
      <a:defRPr sz="1200" kern="1200">
        <a:solidFill>
          <a:schemeClr val="tx1"/>
        </a:solidFill>
        <a:latin typeface="Times New Roman" pitchFamily="18" charset="0"/>
        <a:ea typeface="굴림" pitchFamily="50" charset="-127"/>
        <a:cs typeface="+mn-cs"/>
      </a:defRPr>
    </a:lvl8pPr>
    <a:lvl9pPr marL="3657600" algn="l" defTabSz="914400" rtl="0" eaLnBrk="1" latinLnBrk="1" hangingPunct="1">
      <a:defRPr sz="1200" kern="1200">
        <a:solidFill>
          <a:schemeClr val="tx1"/>
        </a:solidFill>
        <a:latin typeface="Times New Roman" pitchFamily="18" charset="0"/>
        <a:ea typeface="굴림" pitchFamily="50" charset="-127"/>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339933"/>
    <a:srgbClr val="7850A0"/>
    <a:srgbClr val="8064A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1" autoAdjust="0"/>
    <p:restoredTop sz="94634" autoAdjust="0"/>
  </p:normalViewPr>
  <p:slideViewPr>
    <p:cSldViewPr>
      <p:cViewPr varScale="1">
        <p:scale>
          <a:sx n="69" d="100"/>
          <a:sy n="69" d="100"/>
        </p:scale>
        <p:origin x="-54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1866" y="-84"/>
      </p:cViewPr>
      <p:guideLst>
        <p:guide orient="horz" pos="2923"/>
        <p:guide pos="218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mn-ea"/>
              </a:defRPr>
            </a:lvl1pPr>
          </a:lstStyle>
          <a:p>
            <a:pPr>
              <a:defRPr/>
            </a:pPr>
            <a:r>
              <a:rPr lang="en-GB"/>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l" defTabSz="933450">
              <a:defRPr sz="1400" b="1">
                <a:ea typeface="+mn-ea"/>
              </a:defRPr>
            </a:lvl1pPr>
          </a:lstStyle>
          <a:p>
            <a:pPr>
              <a:defRPr/>
            </a:pPr>
            <a:r>
              <a:rPr lang="en-GB"/>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mn-ea"/>
              </a:defRPr>
            </a:lvl1pPr>
          </a:lstStyle>
          <a:p>
            <a:pPr>
              <a:defRPr/>
            </a:pPr>
            <a:r>
              <a:rPr lang="en-GB"/>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charset="-127"/>
              </a:defRPr>
            </a:lvl1pPr>
          </a:lstStyle>
          <a:p>
            <a:pPr>
              <a:defRPr/>
            </a:pPr>
            <a:r>
              <a:rPr lang="en-GB" altLang="ko-KR"/>
              <a:t>Page </a:t>
            </a:r>
            <a:fld id="{9B4D9DA0-7585-41D6-9EAB-3AB45474951E}" type="slidenum">
              <a:rPr lang="en-GB" altLang="ko-KR"/>
              <a:pPr>
                <a:defRPr/>
              </a:pPr>
              <a:t>‹#›</a:t>
            </a:fld>
            <a:endParaRPr lang="en-GB"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algn="l" defTabSz="933450">
              <a:defRPr/>
            </a:pPr>
            <a:r>
              <a:rPr lang="en-GB">
                <a:ea typeface="+mn-ea"/>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mn-ea"/>
              </a:defRPr>
            </a:lvl1pPr>
          </a:lstStyle>
          <a:p>
            <a:pPr>
              <a:defRPr/>
            </a:pPr>
            <a:r>
              <a:rPr lang="en-GB"/>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l" defTabSz="933450">
              <a:defRPr sz="1400" b="1">
                <a:ea typeface="+mn-ea"/>
              </a:defRPr>
            </a:lvl1pPr>
          </a:lstStyle>
          <a:p>
            <a:pPr>
              <a:defRPr/>
            </a:pPr>
            <a:r>
              <a:rPr lang="en-GB"/>
              <a:t>&lt;month year&gt;</a:t>
            </a:r>
          </a:p>
        </p:txBody>
      </p:sp>
      <p:sp>
        <p:nvSpPr>
          <p:cNvPr id="4301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mn-ea"/>
              </a:defRPr>
            </a:lvl5pPr>
          </a:lstStyle>
          <a:p>
            <a:pPr lvl="4">
              <a:defRPr/>
            </a:pPr>
            <a:r>
              <a:rPr lang="en-GB"/>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defTabSz="933450">
              <a:defRPr>
                <a:ea typeface="굴림" charset="-127"/>
              </a:defRPr>
            </a:lvl1pPr>
          </a:lstStyle>
          <a:p>
            <a:pPr>
              <a:defRPr/>
            </a:pPr>
            <a:r>
              <a:rPr lang="en-GB" altLang="ko-KR"/>
              <a:t>Page </a:t>
            </a:r>
            <a:fld id="{F852A904-CF8E-4B69-86FC-822CED785C12}" type="slidenum">
              <a:rPr lang="en-GB" altLang="ko-KR"/>
              <a:pPr>
                <a:defRPr/>
              </a:pPr>
              <a:t>‹#›</a:t>
            </a:fld>
            <a:endParaRPr lang="en-GB"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algn="l">
              <a:defRPr/>
            </a:pPr>
            <a:r>
              <a:rPr lang="en-GB">
                <a:ea typeface="+mn-ea"/>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7"/>
          <p:cNvSpPr>
            <a:spLocks noChangeArrowheads="1"/>
          </p:cNvSpPr>
          <p:nvPr/>
        </p:nvSpPr>
        <p:spPr bwMode="auto">
          <a:xfrm>
            <a:off x="3132138" y="396875"/>
            <a:ext cx="5326062" cy="212725"/>
          </a:xfrm>
          <a:prstGeom prst="rect">
            <a:avLst/>
          </a:prstGeom>
          <a:noFill/>
          <a:ln w="9525">
            <a:noFill/>
            <a:miter lim="800000"/>
            <a:headEnd/>
            <a:tailEnd/>
          </a:ln>
          <a:effectLst/>
        </p:spPr>
        <p:txBody>
          <a:bodyPr lIns="0" tIns="0" rIns="0" bIns="0" anchor="b">
            <a:spAutoFit/>
          </a:bodyPr>
          <a:lstStyle/>
          <a:p>
            <a:pPr lvl="4">
              <a:defRPr/>
            </a:pPr>
            <a:r>
              <a:rPr lang="en-GB" altLang="ko-KR" sz="1400" b="1">
                <a:ea typeface="굴림" charset="-127"/>
              </a:rPr>
              <a:t>doc.: IEEE </a:t>
            </a:r>
            <a:r>
              <a:rPr lang="en-US" altLang="ko-KR" b="1">
                <a:ea typeface="굴림" charset="-127"/>
              </a:rPr>
              <a:t>15-11-0345-00-004j</a:t>
            </a:r>
            <a:r>
              <a:rPr lang="en-US" altLang="ko-KR">
                <a:ea typeface="굴림" charset="-127"/>
              </a:rPr>
              <a:t> </a:t>
            </a:r>
            <a:endParaRPr lang="en-GB" altLang="ko-KR">
              <a:ea typeface="굴림" charset="-127"/>
            </a:endParaRPr>
          </a:p>
        </p:txBody>
      </p:sp>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6"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lgn="l">
              <a:defRPr/>
            </a:pPr>
            <a:r>
              <a:rPr lang="en-GB">
                <a:ea typeface="+mn-ea"/>
              </a:rPr>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8" name="Date Placeholder 1"/>
          <p:cNvSpPr txBox="1">
            <a:spLocks noGrp="1"/>
          </p:cNvSpPr>
          <p:nvPr userDrawn="1"/>
        </p:nvSpPr>
        <p:spPr bwMode="auto">
          <a:xfrm>
            <a:off x="684213" y="401638"/>
            <a:ext cx="1600200" cy="215900"/>
          </a:xfrm>
          <a:prstGeom prst="rect">
            <a:avLst/>
          </a:prstGeom>
          <a:noFill/>
          <a:ln w="9525">
            <a:noFill/>
            <a:miter lim="800000"/>
            <a:headEnd/>
            <a:tailEnd/>
          </a:ln>
        </p:spPr>
        <p:txBody>
          <a:bodyPr lIns="0" tIns="0" rIns="0" bIns="0" anchor="b">
            <a:spAutoFit/>
          </a:bodyPr>
          <a:lstStyle/>
          <a:p>
            <a:pPr algn="l">
              <a:defRPr/>
            </a:pPr>
            <a:r>
              <a:rPr lang="en-GB" altLang="ko-KR" sz="1400" b="1" dirty="0"/>
              <a:t>July 2011</a:t>
            </a:r>
          </a:p>
        </p:txBody>
      </p:sp>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9" name="Rectangle 5"/>
          <p:cNvSpPr>
            <a:spLocks noGrp="1" noChangeArrowheads="1"/>
          </p:cNvSpPr>
          <p:nvPr>
            <p:ph type="ftr" sz="quarter" idx="10"/>
          </p:nvPr>
        </p:nvSpPr>
        <p:spPr/>
        <p:txBody>
          <a:bodyPr/>
          <a:lstStyle>
            <a:lvl1pPr>
              <a:defRPr/>
            </a:lvl1pPr>
          </a:lstStyle>
          <a:p>
            <a:pPr>
              <a:defRPr/>
            </a:pPr>
            <a:r>
              <a:rPr lang="en-GB" altLang="ko-KR"/>
              <a:t>&lt;Seung-Hoon Park&gt;, &lt;Samsung Electronics&gt;</a:t>
            </a:r>
          </a:p>
        </p:txBody>
      </p:sp>
      <p:sp>
        <p:nvSpPr>
          <p:cNvPr id="10" name="Rectangle 6"/>
          <p:cNvSpPr>
            <a:spLocks noGrp="1" noChangeArrowheads="1"/>
          </p:cNvSpPr>
          <p:nvPr>
            <p:ph type="sldNum" sz="quarter" idx="11"/>
          </p:nvPr>
        </p:nvSpPr>
        <p:spPr/>
        <p:txBody>
          <a:bodyPr/>
          <a:lstStyle>
            <a:lvl1pPr>
              <a:defRPr/>
            </a:lvl1pPr>
          </a:lstStyle>
          <a:p>
            <a:pPr>
              <a:defRPr/>
            </a:pPr>
            <a:r>
              <a:rPr lang="en-GB" altLang="ko-KR"/>
              <a:t>Slide </a:t>
            </a:r>
            <a:fld id="{280DB325-C890-426E-B66E-DF104E335A4C}" type="slidenum">
              <a:rPr lang="en-GB" altLang="ko-KR"/>
              <a:pPr>
                <a:defRPr/>
              </a:pPr>
              <a:t>‹#›</a:t>
            </a:fld>
            <a:endParaRPr lang="en-GB"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4" name="Rectangle 7"/>
          <p:cNvSpPr>
            <a:spLocks noChangeArrowheads="1"/>
          </p:cNvSpPr>
          <p:nvPr/>
        </p:nvSpPr>
        <p:spPr bwMode="auto">
          <a:xfrm>
            <a:off x="3132138" y="396875"/>
            <a:ext cx="5326062" cy="212725"/>
          </a:xfrm>
          <a:prstGeom prst="rect">
            <a:avLst/>
          </a:prstGeom>
          <a:noFill/>
          <a:ln w="9525">
            <a:noFill/>
            <a:miter lim="800000"/>
            <a:headEnd/>
            <a:tailEnd/>
          </a:ln>
          <a:effectLst/>
        </p:spPr>
        <p:txBody>
          <a:bodyPr lIns="0" tIns="0" rIns="0" bIns="0" anchor="b">
            <a:spAutoFit/>
          </a:bodyPr>
          <a:lstStyle/>
          <a:p>
            <a:pPr lvl="4">
              <a:defRPr/>
            </a:pPr>
            <a:r>
              <a:rPr lang="en-GB" altLang="ko-KR" sz="1400" b="1"/>
              <a:t>doc.: IEEE -004j</a:t>
            </a:r>
          </a:p>
        </p:txBody>
      </p:sp>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6"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lgn="l">
              <a:defRPr/>
            </a:pPr>
            <a:r>
              <a:rPr lang="en-GB">
                <a:ea typeface="+mn-ea"/>
              </a:rPr>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8" name="Rectangle 4"/>
          <p:cNvSpPr>
            <a:spLocks noGrp="1" noChangeArrowheads="1"/>
          </p:cNvSpPr>
          <p:nvPr>
            <p:ph type="dt" sz="half" idx="10"/>
          </p:nvPr>
        </p:nvSpPr>
        <p:spPr/>
        <p:txBody>
          <a:bodyPr/>
          <a:lstStyle>
            <a:lvl1pPr>
              <a:defRPr/>
            </a:lvl1pPr>
          </a:lstStyle>
          <a:p>
            <a:pPr>
              <a:defRPr/>
            </a:pPr>
            <a:r>
              <a:rPr lang="en-US" altLang="ko-KR"/>
              <a:t>July 2011</a:t>
            </a:r>
            <a:endParaRPr lang="en-GB" altLang="ko-KR"/>
          </a:p>
        </p:txBody>
      </p:sp>
      <p:sp>
        <p:nvSpPr>
          <p:cNvPr id="9" name="Rectangle 5"/>
          <p:cNvSpPr>
            <a:spLocks noGrp="1" noChangeArrowheads="1"/>
          </p:cNvSpPr>
          <p:nvPr>
            <p:ph type="ftr" sz="quarter" idx="11"/>
          </p:nvPr>
        </p:nvSpPr>
        <p:spPr/>
        <p:txBody>
          <a:bodyPr/>
          <a:lstStyle>
            <a:lvl1pPr>
              <a:defRPr/>
            </a:lvl1pPr>
          </a:lstStyle>
          <a:p>
            <a:pPr>
              <a:defRPr/>
            </a:pPr>
            <a:r>
              <a:rPr lang="en-GB" altLang="ko-KR"/>
              <a:t>&lt;Seung-Hoon Park&gt;, &lt;Samsung Electronics&gt;</a:t>
            </a:r>
          </a:p>
        </p:txBody>
      </p:sp>
      <p:sp>
        <p:nvSpPr>
          <p:cNvPr id="10" name="Rectangle 6"/>
          <p:cNvSpPr>
            <a:spLocks noGrp="1" noChangeArrowheads="1"/>
          </p:cNvSpPr>
          <p:nvPr>
            <p:ph type="sldNum" sz="quarter" idx="12"/>
          </p:nvPr>
        </p:nvSpPr>
        <p:spPr/>
        <p:txBody>
          <a:bodyPr/>
          <a:lstStyle>
            <a:lvl1pPr>
              <a:defRPr/>
            </a:lvl1pPr>
          </a:lstStyle>
          <a:p>
            <a:pPr>
              <a:defRPr/>
            </a:pPr>
            <a:r>
              <a:rPr lang="en-GB" altLang="ko-KR"/>
              <a:t>Slide </a:t>
            </a:r>
            <a:fld id="{8D1D8C3D-FBC1-49D0-AC4E-C72BC7FFE6B5}" type="slidenum">
              <a:rPr lang="en-GB" altLang="ko-KR"/>
              <a:pPr>
                <a:defRPr/>
              </a:pPr>
              <a:t>‹#›</a:t>
            </a:fld>
            <a:endParaRPr lang="en-GB"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7"/>
          <p:cNvSpPr>
            <a:spLocks noChangeArrowheads="1"/>
          </p:cNvSpPr>
          <p:nvPr/>
        </p:nvSpPr>
        <p:spPr bwMode="auto">
          <a:xfrm>
            <a:off x="3132138" y="396875"/>
            <a:ext cx="5326062" cy="212725"/>
          </a:xfrm>
          <a:prstGeom prst="rect">
            <a:avLst/>
          </a:prstGeom>
          <a:noFill/>
          <a:ln w="9525">
            <a:noFill/>
            <a:miter lim="800000"/>
            <a:headEnd/>
            <a:tailEnd/>
          </a:ln>
          <a:effectLst/>
        </p:spPr>
        <p:txBody>
          <a:bodyPr lIns="0" tIns="0" rIns="0" bIns="0" anchor="b">
            <a:spAutoFit/>
          </a:bodyPr>
          <a:lstStyle/>
          <a:p>
            <a:pPr lvl="4">
              <a:defRPr/>
            </a:pPr>
            <a:r>
              <a:rPr lang="en-GB" altLang="ko-KR" sz="1400" b="1"/>
              <a:t>doc.: IEEE -004j</a:t>
            </a:r>
          </a:p>
        </p:txBody>
      </p:sp>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6"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lgn="l">
              <a:defRPr/>
            </a:pPr>
            <a:r>
              <a:rPr lang="en-GB">
                <a:ea typeface="+mn-ea"/>
              </a:rPr>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8" name="Rectangle 4"/>
          <p:cNvSpPr>
            <a:spLocks noGrp="1" noChangeArrowheads="1"/>
          </p:cNvSpPr>
          <p:nvPr>
            <p:ph type="dt" sz="half" idx="10"/>
          </p:nvPr>
        </p:nvSpPr>
        <p:spPr/>
        <p:txBody>
          <a:bodyPr/>
          <a:lstStyle>
            <a:lvl1pPr>
              <a:defRPr/>
            </a:lvl1pPr>
          </a:lstStyle>
          <a:p>
            <a:pPr>
              <a:defRPr/>
            </a:pPr>
            <a:r>
              <a:rPr lang="en-US" altLang="ko-KR"/>
              <a:t>July 2011</a:t>
            </a:r>
            <a:endParaRPr lang="en-GB" altLang="ko-KR"/>
          </a:p>
        </p:txBody>
      </p:sp>
      <p:sp>
        <p:nvSpPr>
          <p:cNvPr id="9" name="Rectangle 5"/>
          <p:cNvSpPr>
            <a:spLocks noGrp="1" noChangeArrowheads="1"/>
          </p:cNvSpPr>
          <p:nvPr>
            <p:ph type="ftr" sz="quarter" idx="11"/>
          </p:nvPr>
        </p:nvSpPr>
        <p:spPr/>
        <p:txBody>
          <a:bodyPr/>
          <a:lstStyle>
            <a:lvl1pPr>
              <a:defRPr/>
            </a:lvl1pPr>
          </a:lstStyle>
          <a:p>
            <a:pPr>
              <a:defRPr/>
            </a:pPr>
            <a:r>
              <a:rPr lang="en-GB" altLang="ko-KR"/>
              <a:t>&lt;Seung-Hoon Park&gt;, &lt;Samsung Electronics&gt;</a:t>
            </a:r>
          </a:p>
        </p:txBody>
      </p:sp>
      <p:sp>
        <p:nvSpPr>
          <p:cNvPr id="10" name="Rectangle 6"/>
          <p:cNvSpPr>
            <a:spLocks noGrp="1" noChangeArrowheads="1"/>
          </p:cNvSpPr>
          <p:nvPr>
            <p:ph type="sldNum" sz="quarter" idx="12"/>
          </p:nvPr>
        </p:nvSpPr>
        <p:spPr/>
        <p:txBody>
          <a:bodyPr/>
          <a:lstStyle>
            <a:lvl1pPr>
              <a:defRPr/>
            </a:lvl1pPr>
          </a:lstStyle>
          <a:p>
            <a:pPr>
              <a:defRPr/>
            </a:pPr>
            <a:r>
              <a:rPr lang="en-GB" altLang="ko-KR"/>
              <a:t>Slide </a:t>
            </a:r>
            <a:fld id="{B4BAC71B-38D0-4F36-ADCD-79E709C79BEF}" type="slidenum">
              <a:rPr lang="en-GB" altLang="ko-KR"/>
              <a:pPr>
                <a:defRPr/>
              </a:pPr>
              <a:t>‹#›</a:t>
            </a:fld>
            <a:endParaRPr lang="en-GB"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dirty="0" smtClean="0"/>
              <a:t>Sep 2011</a:t>
            </a:r>
            <a:endParaRPr lang="en-GB"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GB" altLang="ko-KR"/>
              <a:t>&lt;Seung-Hoon Park&gt;, &lt;Samsung Electronics&gt;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GB" altLang="ko-KR"/>
              <a:t>Slide </a:t>
            </a:r>
            <a:fld id="{EA783322-F867-4A6B-9265-F397209B36C3}" type="slidenum">
              <a:rPr lang="en-GB" altLang="ko-KR"/>
              <a:pPr>
                <a:defRPr/>
              </a:pPr>
              <a:t>‹#›</a:t>
            </a:fld>
            <a:endParaRPr lang="en-GB"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7"/>
          <p:cNvSpPr>
            <a:spLocks noChangeArrowheads="1"/>
          </p:cNvSpPr>
          <p:nvPr/>
        </p:nvSpPr>
        <p:spPr bwMode="auto">
          <a:xfrm>
            <a:off x="3132138" y="396875"/>
            <a:ext cx="5326062" cy="212725"/>
          </a:xfrm>
          <a:prstGeom prst="rect">
            <a:avLst/>
          </a:prstGeom>
          <a:noFill/>
          <a:ln w="9525">
            <a:noFill/>
            <a:miter lim="800000"/>
            <a:headEnd/>
            <a:tailEnd/>
          </a:ln>
          <a:effectLst/>
        </p:spPr>
        <p:txBody>
          <a:bodyPr lIns="0" tIns="0" rIns="0" bIns="0" anchor="b">
            <a:spAutoFit/>
          </a:bodyPr>
          <a:lstStyle/>
          <a:p>
            <a:pPr lvl="4">
              <a:defRPr/>
            </a:pPr>
            <a:r>
              <a:rPr lang="en-GB" altLang="ko-KR" sz="1400" b="1"/>
              <a:t>doc.: IEEE -004j</a:t>
            </a:r>
          </a:p>
        </p:txBody>
      </p:sp>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6"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lgn="l">
              <a:defRPr/>
            </a:pPr>
            <a:r>
              <a:rPr lang="en-GB">
                <a:ea typeface="+mn-ea"/>
              </a:rPr>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8" name="Rectangle 4"/>
          <p:cNvSpPr>
            <a:spLocks noGrp="1" noChangeArrowheads="1"/>
          </p:cNvSpPr>
          <p:nvPr>
            <p:ph type="dt" sz="half" idx="10"/>
          </p:nvPr>
        </p:nvSpPr>
        <p:spPr/>
        <p:txBody>
          <a:bodyPr/>
          <a:lstStyle>
            <a:lvl1pPr>
              <a:defRPr/>
            </a:lvl1pPr>
          </a:lstStyle>
          <a:p>
            <a:pPr>
              <a:defRPr/>
            </a:pPr>
            <a:r>
              <a:rPr lang="en-US" altLang="ko-KR"/>
              <a:t>July 2011</a:t>
            </a:r>
            <a:endParaRPr lang="en-GB" altLang="ko-KR"/>
          </a:p>
        </p:txBody>
      </p:sp>
      <p:sp>
        <p:nvSpPr>
          <p:cNvPr id="9" name="Rectangle 5"/>
          <p:cNvSpPr>
            <a:spLocks noGrp="1" noChangeArrowheads="1"/>
          </p:cNvSpPr>
          <p:nvPr>
            <p:ph type="ftr" sz="quarter" idx="11"/>
          </p:nvPr>
        </p:nvSpPr>
        <p:spPr/>
        <p:txBody>
          <a:bodyPr/>
          <a:lstStyle>
            <a:lvl1pPr>
              <a:defRPr/>
            </a:lvl1pPr>
          </a:lstStyle>
          <a:p>
            <a:pPr>
              <a:defRPr/>
            </a:pPr>
            <a:r>
              <a:rPr lang="en-GB" altLang="ko-KR"/>
              <a:t>&lt;Seung-Hoon Park&gt;, &lt;Samsung Electronics&gt;</a:t>
            </a:r>
          </a:p>
        </p:txBody>
      </p:sp>
      <p:sp>
        <p:nvSpPr>
          <p:cNvPr id="10" name="Rectangle 6"/>
          <p:cNvSpPr>
            <a:spLocks noGrp="1" noChangeArrowheads="1"/>
          </p:cNvSpPr>
          <p:nvPr>
            <p:ph type="sldNum" sz="quarter" idx="12"/>
          </p:nvPr>
        </p:nvSpPr>
        <p:spPr/>
        <p:txBody>
          <a:bodyPr/>
          <a:lstStyle>
            <a:lvl1pPr>
              <a:defRPr/>
            </a:lvl1pPr>
          </a:lstStyle>
          <a:p>
            <a:pPr>
              <a:defRPr/>
            </a:pPr>
            <a:r>
              <a:rPr lang="en-GB" altLang="ko-KR"/>
              <a:t>Slide </a:t>
            </a:r>
            <a:fld id="{340A5B26-C78D-470A-B399-56300F163CA9}" type="slidenum">
              <a:rPr lang="en-GB" altLang="ko-KR"/>
              <a:pPr>
                <a:defRPr/>
              </a:pPr>
              <a:t>‹#›</a:t>
            </a:fld>
            <a:endParaRPr lang="en-GB"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5" name="Rectangle 7"/>
          <p:cNvSpPr>
            <a:spLocks noChangeArrowheads="1"/>
          </p:cNvSpPr>
          <p:nvPr/>
        </p:nvSpPr>
        <p:spPr bwMode="auto">
          <a:xfrm>
            <a:off x="3132138" y="396875"/>
            <a:ext cx="5326062" cy="212725"/>
          </a:xfrm>
          <a:prstGeom prst="rect">
            <a:avLst/>
          </a:prstGeom>
          <a:noFill/>
          <a:ln w="9525">
            <a:noFill/>
            <a:miter lim="800000"/>
            <a:headEnd/>
            <a:tailEnd/>
          </a:ln>
          <a:effectLst/>
        </p:spPr>
        <p:txBody>
          <a:bodyPr lIns="0" tIns="0" rIns="0" bIns="0" anchor="b">
            <a:spAutoFit/>
          </a:bodyPr>
          <a:lstStyle/>
          <a:p>
            <a:pPr lvl="4">
              <a:defRPr/>
            </a:pPr>
            <a:r>
              <a:rPr lang="en-GB" altLang="ko-KR" sz="1400" b="1"/>
              <a:t>doc.: IEEE -004j</a:t>
            </a:r>
          </a:p>
        </p:txBody>
      </p:sp>
      <p:sp>
        <p:nvSpPr>
          <p:cNvPr id="6"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7"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lgn="l">
              <a:defRPr/>
            </a:pPr>
            <a:r>
              <a:rPr lang="en-GB">
                <a:ea typeface="+mn-ea"/>
              </a:rPr>
              <a:t>Submission</a:t>
            </a:r>
          </a:p>
        </p:txBody>
      </p:sp>
      <p:sp>
        <p:nvSpPr>
          <p:cNvPr id="8"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Rectangle 4"/>
          <p:cNvSpPr>
            <a:spLocks noGrp="1" noChangeArrowheads="1"/>
          </p:cNvSpPr>
          <p:nvPr>
            <p:ph type="dt" sz="half" idx="10"/>
          </p:nvPr>
        </p:nvSpPr>
        <p:spPr/>
        <p:txBody>
          <a:bodyPr/>
          <a:lstStyle>
            <a:lvl1pPr>
              <a:defRPr/>
            </a:lvl1pPr>
          </a:lstStyle>
          <a:p>
            <a:pPr>
              <a:defRPr/>
            </a:pPr>
            <a:r>
              <a:rPr lang="en-US" altLang="ko-KR"/>
              <a:t>July 2011</a:t>
            </a:r>
            <a:endParaRPr lang="en-GB" altLang="ko-KR"/>
          </a:p>
        </p:txBody>
      </p:sp>
      <p:sp>
        <p:nvSpPr>
          <p:cNvPr id="10" name="Rectangle 5"/>
          <p:cNvSpPr>
            <a:spLocks noGrp="1" noChangeArrowheads="1"/>
          </p:cNvSpPr>
          <p:nvPr>
            <p:ph type="ftr" sz="quarter" idx="11"/>
          </p:nvPr>
        </p:nvSpPr>
        <p:spPr/>
        <p:txBody>
          <a:bodyPr/>
          <a:lstStyle>
            <a:lvl1pPr>
              <a:defRPr/>
            </a:lvl1pPr>
          </a:lstStyle>
          <a:p>
            <a:pPr>
              <a:defRPr/>
            </a:pPr>
            <a:r>
              <a:rPr lang="en-GB" altLang="ko-KR"/>
              <a:t>&lt;Seung-Hoon Park&gt;, &lt;Samsung Electronics&gt;</a:t>
            </a:r>
          </a:p>
        </p:txBody>
      </p:sp>
      <p:sp>
        <p:nvSpPr>
          <p:cNvPr id="11" name="Rectangle 6"/>
          <p:cNvSpPr>
            <a:spLocks noGrp="1" noChangeArrowheads="1"/>
          </p:cNvSpPr>
          <p:nvPr>
            <p:ph type="sldNum" sz="quarter" idx="12"/>
          </p:nvPr>
        </p:nvSpPr>
        <p:spPr/>
        <p:txBody>
          <a:bodyPr/>
          <a:lstStyle>
            <a:lvl1pPr>
              <a:defRPr/>
            </a:lvl1pPr>
          </a:lstStyle>
          <a:p>
            <a:pPr>
              <a:defRPr/>
            </a:pPr>
            <a:r>
              <a:rPr lang="en-GB" altLang="ko-KR"/>
              <a:t>Slide </a:t>
            </a:r>
            <a:fld id="{6ED63873-63DD-45DB-A745-E6EA06E4E3B4}" type="slidenum">
              <a:rPr lang="en-GB" altLang="ko-KR"/>
              <a:pPr>
                <a:defRPr/>
              </a:pPr>
              <a:t>‹#›</a:t>
            </a:fld>
            <a:endParaRPr lang="en-GB"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Rectangle 7"/>
          <p:cNvSpPr>
            <a:spLocks noChangeArrowheads="1"/>
          </p:cNvSpPr>
          <p:nvPr/>
        </p:nvSpPr>
        <p:spPr bwMode="auto">
          <a:xfrm>
            <a:off x="3132138" y="396875"/>
            <a:ext cx="5326062" cy="212725"/>
          </a:xfrm>
          <a:prstGeom prst="rect">
            <a:avLst/>
          </a:prstGeom>
          <a:noFill/>
          <a:ln w="9525">
            <a:noFill/>
            <a:miter lim="800000"/>
            <a:headEnd/>
            <a:tailEnd/>
          </a:ln>
          <a:effectLst/>
        </p:spPr>
        <p:txBody>
          <a:bodyPr lIns="0" tIns="0" rIns="0" bIns="0" anchor="b">
            <a:spAutoFit/>
          </a:bodyPr>
          <a:lstStyle/>
          <a:p>
            <a:pPr lvl="4">
              <a:defRPr/>
            </a:pPr>
            <a:r>
              <a:rPr lang="en-GB" altLang="ko-KR" sz="1400" b="1"/>
              <a:t>doc.: IEEE -004j</a:t>
            </a:r>
          </a:p>
        </p:txBody>
      </p:sp>
      <p:sp>
        <p:nvSpPr>
          <p:cNvPr id="8"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9"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lgn="l">
              <a:defRPr/>
            </a:pPr>
            <a:r>
              <a:rPr lang="en-GB">
                <a:ea typeface="+mn-ea"/>
              </a:rPr>
              <a:t>Submission</a:t>
            </a:r>
          </a:p>
        </p:txBody>
      </p:sp>
      <p:sp>
        <p:nvSpPr>
          <p:cNvPr id="10"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1" name="Rectangle 4"/>
          <p:cNvSpPr>
            <a:spLocks noGrp="1" noChangeArrowheads="1"/>
          </p:cNvSpPr>
          <p:nvPr>
            <p:ph type="dt" sz="half" idx="10"/>
          </p:nvPr>
        </p:nvSpPr>
        <p:spPr/>
        <p:txBody>
          <a:bodyPr/>
          <a:lstStyle>
            <a:lvl1pPr>
              <a:defRPr/>
            </a:lvl1pPr>
          </a:lstStyle>
          <a:p>
            <a:pPr>
              <a:defRPr/>
            </a:pPr>
            <a:r>
              <a:rPr lang="en-US" altLang="ko-KR"/>
              <a:t>July 2011</a:t>
            </a:r>
            <a:endParaRPr lang="en-GB" altLang="ko-KR"/>
          </a:p>
        </p:txBody>
      </p:sp>
      <p:sp>
        <p:nvSpPr>
          <p:cNvPr id="12" name="Rectangle 5"/>
          <p:cNvSpPr>
            <a:spLocks noGrp="1" noChangeArrowheads="1"/>
          </p:cNvSpPr>
          <p:nvPr>
            <p:ph type="ftr" sz="quarter" idx="11"/>
          </p:nvPr>
        </p:nvSpPr>
        <p:spPr/>
        <p:txBody>
          <a:bodyPr/>
          <a:lstStyle>
            <a:lvl1pPr>
              <a:defRPr/>
            </a:lvl1pPr>
          </a:lstStyle>
          <a:p>
            <a:pPr>
              <a:defRPr/>
            </a:pPr>
            <a:r>
              <a:rPr lang="en-GB" altLang="ko-KR"/>
              <a:t>&lt;Seung-Hoon Park&gt;, &lt;Samsung Electronics&gt;</a:t>
            </a:r>
          </a:p>
        </p:txBody>
      </p:sp>
      <p:sp>
        <p:nvSpPr>
          <p:cNvPr id="13" name="Rectangle 6"/>
          <p:cNvSpPr>
            <a:spLocks noGrp="1" noChangeArrowheads="1"/>
          </p:cNvSpPr>
          <p:nvPr>
            <p:ph type="sldNum" sz="quarter" idx="12"/>
          </p:nvPr>
        </p:nvSpPr>
        <p:spPr/>
        <p:txBody>
          <a:bodyPr/>
          <a:lstStyle>
            <a:lvl1pPr>
              <a:defRPr/>
            </a:lvl1pPr>
          </a:lstStyle>
          <a:p>
            <a:pPr>
              <a:defRPr/>
            </a:pPr>
            <a:r>
              <a:rPr lang="en-GB" altLang="ko-KR"/>
              <a:t>Slide </a:t>
            </a:r>
            <a:fld id="{1951546A-BB27-495F-BB68-FD2F70B70969}" type="slidenum">
              <a:rPr lang="en-GB" altLang="ko-KR"/>
              <a:pPr>
                <a:defRPr/>
              </a:pPr>
              <a:t>‹#›</a:t>
            </a:fld>
            <a:endParaRPr lang="en-GB"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3" name="Rectangle 7"/>
          <p:cNvSpPr>
            <a:spLocks noChangeArrowheads="1"/>
          </p:cNvSpPr>
          <p:nvPr/>
        </p:nvSpPr>
        <p:spPr bwMode="auto">
          <a:xfrm>
            <a:off x="3132138" y="396875"/>
            <a:ext cx="5326062" cy="212725"/>
          </a:xfrm>
          <a:prstGeom prst="rect">
            <a:avLst/>
          </a:prstGeom>
          <a:noFill/>
          <a:ln w="9525">
            <a:noFill/>
            <a:miter lim="800000"/>
            <a:headEnd/>
            <a:tailEnd/>
          </a:ln>
          <a:effectLst/>
        </p:spPr>
        <p:txBody>
          <a:bodyPr lIns="0" tIns="0" rIns="0" bIns="0" anchor="b">
            <a:spAutoFit/>
          </a:bodyPr>
          <a:lstStyle/>
          <a:p>
            <a:pPr lvl="4">
              <a:defRPr/>
            </a:pPr>
            <a:r>
              <a:rPr lang="en-GB" altLang="ko-KR" sz="1400" b="1"/>
              <a:t>doc.: IEEE -004j</a:t>
            </a:r>
          </a:p>
        </p:txBody>
      </p:sp>
      <p:sp>
        <p:nvSpPr>
          <p:cNvPr id="4"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5"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lgn="l">
              <a:defRPr/>
            </a:pPr>
            <a:r>
              <a:rPr lang="en-GB">
                <a:ea typeface="+mn-ea"/>
              </a:rPr>
              <a:t>Submission</a:t>
            </a:r>
          </a:p>
        </p:txBody>
      </p:sp>
      <p:sp>
        <p:nvSpPr>
          <p:cNvPr id="6"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2" name="Title 1"/>
          <p:cNvSpPr>
            <a:spLocks noGrp="1"/>
          </p:cNvSpPr>
          <p:nvPr>
            <p:ph type="title"/>
          </p:nvPr>
        </p:nvSpPr>
        <p:spPr/>
        <p:txBody>
          <a:bodyPr/>
          <a:lstStyle/>
          <a:p>
            <a:r>
              <a:rPr lang="en-US" smtClean="0"/>
              <a:t>Click to edit Master title style</a:t>
            </a:r>
            <a:endParaRPr lang="en-GB"/>
          </a:p>
        </p:txBody>
      </p:sp>
      <p:sp>
        <p:nvSpPr>
          <p:cNvPr id="7" name="Rectangle 4"/>
          <p:cNvSpPr>
            <a:spLocks noGrp="1" noChangeArrowheads="1"/>
          </p:cNvSpPr>
          <p:nvPr>
            <p:ph type="dt" sz="half" idx="10"/>
          </p:nvPr>
        </p:nvSpPr>
        <p:spPr/>
        <p:txBody>
          <a:bodyPr/>
          <a:lstStyle>
            <a:lvl1pPr>
              <a:defRPr/>
            </a:lvl1pPr>
          </a:lstStyle>
          <a:p>
            <a:pPr>
              <a:defRPr/>
            </a:pPr>
            <a:r>
              <a:rPr lang="en-US" altLang="ko-KR"/>
              <a:t>July 2011</a:t>
            </a:r>
            <a:endParaRPr lang="en-GB" altLang="ko-KR"/>
          </a:p>
        </p:txBody>
      </p:sp>
      <p:sp>
        <p:nvSpPr>
          <p:cNvPr id="8" name="Rectangle 5"/>
          <p:cNvSpPr>
            <a:spLocks noGrp="1" noChangeArrowheads="1"/>
          </p:cNvSpPr>
          <p:nvPr>
            <p:ph type="ftr" sz="quarter" idx="11"/>
          </p:nvPr>
        </p:nvSpPr>
        <p:spPr/>
        <p:txBody>
          <a:bodyPr/>
          <a:lstStyle>
            <a:lvl1pPr>
              <a:defRPr/>
            </a:lvl1pPr>
          </a:lstStyle>
          <a:p>
            <a:pPr>
              <a:defRPr/>
            </a:pPr>
            <a:r>
              <a:rPr lang="en-GB" altLang="ko-KR"/>
              <a:t>&lt;Seung-Hoon Park&gt;, &lt;Samsung Electronics&gt;</a:t>
            </a:r>
          </a:p>
        </p:txBody>
      </p:sp>
      <p:sp>
        <p:nvSpPr>
          <p:cNvPr id="9" name="Rectangle 6"/>
          <p:cNvSpPr>
            <a:spLocks noGrp="1" noChangeArrowheads="1"/>
          </p:cNvSpPr>
          <p:nvPr>
            <p:ph type="sldNum" sz="quarter" idx="12"/>
          </p:nvPr>
        </p:nvSpPr>
        <p:spPr/>
        <p:txBody>
          <a:bodyPr/>
          <a:lstStyle>
            <a:lvl1pPr>
              <a:defRPr/>
            </a:lvl1pPr>
          </a:lstStyle>
          <a:p>
            <a:pPr>
              <a:defRPr/>
            </a:pPr>
            <a:r>
              <a:rPr lang="en-GB" altLang="ko-KR"/>
              <a:t>Slide </a:t>
            </a:r>
            <a:fld id="{DA2A09D6-64C2-4A1E-8BD6-BFD610F789AB}" type="slidenum">
              <a:rPr lang="en-GB" altLang="ko-KR"/>
              <a:pPr>
                <a:defRPr/>
              </a:pPr>
              <a:t>‹#›</a:t>
            </a:fld>
            <a:endParaRPr lang="en-GB"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7"/>
          <p:cNvSpPr>
            <a:spLocks noChangeArrowheads="1"/>
          </p:cNvSpPr>
          <p:nvPr/>
        </p:nvSpPr>
        <p:spPr bwMode="auto">
          <a:xfrm>
            <a:off x="3132138" y="396875"/>
            <a:ext cx="5326062" cy="212725"/>
          </a:xfrm>
          <a:prstGeom prst="rect">
            <a:avLst/>
          </a:prstGeom>
          <a:noFill/>
          <a:ln w="9525">
            <a:noFill/>
            <a:miter lim="800000"/>
            <a:headEnd/>
            <a:tailEnd/>
          </a:ln>
          <a:effectLst/>
        </p:spPr>
        <p:txBody>
          <a:bodyPr lIns="0" tIns="0" rIns="0" bIns="0" anchor="b">
            <a:spAutoFit/>
          </a:bodyPr>
          <a:lstStyle/>
          <a:p>
            <a:pPr lvl="4">
              <a:defRPr/>
            </a:pPr>
            <a:r>
              <a:rPr lang="en-GB" altLang="ko-KR" sz="1400" b="1"/>
              <a:t>doc.: IEEE -004j</a:t>
            </a:r>
          </a:p>
        </p:txBody>
      </p:sp>
      <p:sp>
        <p:nvSpPr>
          <p:cNvPr id="3"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4"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lgn="l">
              <a:defRPr/>
            </a:pPr>
            <a:r>
              <a:rPr lang="en-GB">
                <a:ea typeface="+mn-ea"/>
              </a:rPr>
              <a:t>Submission</a:t>
            </a:r>
          </a:p>
        </p:txBody>
      </p:sp>
      <p:sp>
        <p:nvSpPr>
          <p:cNvPr id="5"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6" name="Rectangle 4"/>
          <p:cNvSpPr>
            <a:spLocks noGrp="1" noChangeArrowheads="1"/>
          </p:cNvSpPr>
          <p:nvPr>
            <p:ph type="dt" sz="half" idx="10"/>
          </p:nvPr>
        </p:nvSpPr>
        <p:spPr/>
        <p:txBody>
          <a:bodyPr/>
          <a:lstStyle>
            <a:lvl1pPr>
              <a:defRPr/>
            </a:lvl1pPr>
          </a:lstStyle>
          <a:p>
            <a:pPr>
              <a:defRPr/>
            </a:pPr>
            <a:r>
              <a:rPr lang="en-US" altLang="ko-KR"/>
              <a:t>July 2011</a:t>
            </a:r>
            <a:endParaRPr lang="en-GB" altLang="ko-KR"/>
          </a:p>
        </p:txBody>
      </p:sp>
      <p:sp>
        <p:nvSpPr>
          <p:cNvPr id="7" name="Rectangle 5"/>
          <p:cNvSpPr>
            <a:spLocks noGrp="1" noChangeArrowheads="1"/>
          </p:cNvSpPr>
          <p:nvPr>
            <p:ph type="ftr" sz="quarter" idx="11"/>
          </p:nvPr>
        </p:nvSpPr>
        <p:spPr/>
        <p:txBody>
          <a:bodyPr/>
          <a:lstStyle>
            <a:lvl1pPr>
              <a:defRPr/>
            </a:lvl1pPr>
          </a:lstStyle>
          <a:p>
            <a:pPr>
              <a:defRPr/>
            </a:pPr>
            <a:r>
              <a:rPr lang="en-GB" altLang="ko-KR"/>
              <a:t>&lt;Seung-Hoon Park&gt;, &lt;Samsung Electronics&gt;</a:t>
            </a:r>
          </a:p>
        </p:txBody>
      </p:sp>
      <p:sp>
        <p:nvSpPr>
          <p:cNvPr id="8" name="Rectangle 6"/>
          <p:cNvSpPr>
            <a:spLocks noGrp="1" noChangeArrowheads="1"/>
          </p:cNvSpPr>
          <p:nvPr>
            <p:ph type="sldNum" sz="quarter" idx="12"/>
          </p:nvPr>
        </p:nvSpPr>
        <p:spPr/>
        <p:txBody>
          <a:bodyPr/>
          <a:lstStyle>
            <a:lvl1pPr>
              <a:defRPr/>
            </a:lvl1pPr>
          </a:lstStyle>
          <a:p>
            <a:pPr>
              <a:defRPr/>
            </a:pPr>
            <a:r>
              <a:rPr lang="en-GB" altLang="ko-KR"/>
              <a:t>Slide </a:t>
            </a:r>
            <a:fld id="{EAA366EA-BAA8-41CD-9E6E-62637F5E0F1C}" type="slidenum">
              <a:rPr lang="en-GB" altLang="ko-KR"/>
              <a:pPr>
                <a:defRPr/>
              </a:pPr>
              <a:t>‹#›</a:t>
            </a:fld>
            <a:endParaRPr lang="en-GB"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7"/>
          <p:cNvSpPr>
            <a:spLocks noChangeArrowheads="1"/>
          </p:cNvSpPr>
          <p:nvPr/>
        </p:nvSpPr>
        <p:spPr bwMode="auto">
          <a:xfrm>
            <a:off x="3132138" y="396875"/>
            <a:ext cx="5326062" cy="212725"/>
          </a:xfrm>
          <a:prstGeom prst="rect">
            <a:avLst/>
          </a:prstGeom>
          <a:noFill/>
          <a:ln w="9525">
            <a:noFill/>
            <a:miter lim="800000"/>
            <a:headEnd/>
            <a:tailEnd/>
          </a:ln>
          <a:effectLst/>
        </p:spPr>
        <p:txBody>
          <a:bodyPr lIns="0" tIns="0" rIns="0" bIns="0" anchor="b">
            <a:spAutoFit/>
          </a:bodyPr>
          <a:lstStyle/>
          <a:p>
            <a:pPr lvl="4">
              <a:defRPr/>
            </a:pPr>
            <a:r>
              <a:rPr lang="en-GB" altLang="ko-KR" sz="1400" b="1"/>
              <a:t>doc.: IEEE -004j</a:t>
            </a:r>
          </a:p>
        </p:txBody>
      </p:sp>
      <p:sp>
        <p:nvSpPr>
          <p:cNvPr id="6"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7"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lgn="l">
              <a:defRPr/>
            </a:pPr>
            <a:r>
              <a:rPr lang="en-GB">
                <a:ea typeface="+mn-ea"/>
              </a:rPr>
              <a:t>Submission</a:t>
            </a:r>
          </a:p>
        </p:txBody>
      </p:sp>
      <p:sp>
        <p:nvSpPr>
          <p:cNvPr id="8"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Rectangle 4"/>
          <p:cNvSpPr>
            <a:spLocks noGrp="1" noChangeArrowheads="1"/>
          </p:cNvSpPr>
          <p:nvPr>
            <p:ph type="dt" sz="half" idx="10"/>
          </p:nvPr>
        </p:nvSpPr>
        <p:spPr/>
        <p:txBody>
          <a:bodyPr/>
          <a:lstStyle>
            <a:lvl1pPr>
              <a:defRPr/>
            </a:lvl1pPr>
          </a:lstStyle>
          <a:p>
            <a:pPr>
              <a:defRPr/>
            </a:pPr>
            <a:r>
              <a:rPr lang="en-US" altLang="ko-KR"/>
              <a:t>July 2011</a:t>
            </a:r>
            <a:endParaRPr lang="en-GB" altLang="ko-KR"/>
          </a:p>
        </p:txBody>
      </p:sp>
      <p:sp>
        <p:nvSpPr>
          <p:cNvPr id="10" name="Rectangle 5"/>
          <p:cNvSpPr>
            <a:spLocks noGrp="1" noChangeArrowheads="1"/>
          </p:cNvSpPr>
          <p:nvPr>
            <p:ph type="ftr" sz="quarter" idx="11"/>
          </p:nvPr>
        </p:nvSpPr>
        <p:spPr/>
        <p:txBody>
          <a:bodyPr/>
          <a:lstStyle>
            <a:lvl1pPr>
              <a:defRPr/>
            </a:lvl1pPr>
          </a:lstStyle>
          <a:p>
            <a:pPr>
              <a:defRPr/>
            </a:pPr>
            <a:r>
              <a:rPr lang="en-GB" altLang="ko-KR"/>
              <a:t>&lt;Seung-Hoon Park&gt;, &lt;Samsung Electronics&gt;</a:t>
            </a:r>
          </a:p>
        </p:txBody>
      </p:sp>
      <p:sp>
        <p:nvSpPr>
          <p:cNvPr id="11" name="Rectangle 6"/>
          <p:cNvSpPr>
            <a:spLocks noGrp="1" noChangeArrowheads="1"/>
          </p:cNvSpPr>
          <p:nvPr>
            <p:ph type="sldNum" sz="quarter" idx="12"/>
          </p:nvPr>
        </p:nvSpPr>
        <p:spPr/>
        <p:txBody>
          <a:bodyPr/>
          <a:lstStyle>
            <a:lvl1pPr>
              <a:defRPr/>
            </a:lvl1pPr>
          </a:lstStyle>
          <a:p>
            <a:pPr>
              <a:defRPr/>
            </a:pPr>
            <a:r>
              <a:rPr lang="en-GB" altLang="ko-KR"/>
              <a:t>Slide </a:t>
            </a:r>
            <a:fld id="{6232E799-4546-45F0-9E9F-D25C6EA33F2B}" type="slidenum">
              <a:rPr lang="en-GB" altLang="ko-KR"/>
              <a:pPr>
                <a:defRPr/>
              </a:pPr>
              <a:t>‹#›</a:t>
            </a:fld>
            <a:endParaRPr lang="en-GB"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7"/>
          <p:cNvSpPr>
            <a:spLocks noChangeArrowheads="1"/>
          </p:cNvSpPr>
          <p:nvPr/>
        </p:nvSpPr>
        <p:spPr bwMode="auto">
          <a:xfrm>
            <a:off x="3132138" y="396875"/>
            <a:ext cx="5326062" cy="212725"/>
          </a:xfrm>
          <a:prstGeom prst="rect">
            <a:avLst/>
          </a:prstGeom>
          <a:noFill/>
          <a:ln w="9525">
            <a:noFill/>
            <a:miter lim="800000"/>
            <a:headEnd/>
            <a:tailEnd/>
          </a:ln>
          <a:effectLst/>
        </p:spPr>
        <p:txBody>
          <a:bodyPr lIns="0" tIns="0" rIns="0" bIns="0" anchor="b">
            <a:spAutoFit/>
          </a:bodyPr>
          <a:lstStyle/>
          <a:p>
            <a:pPr lvl="4">
              <a:defRPr/>
            </a:pPr>
            <a:r>
              <a:rPr lang="en-GB" altLang="ko-KR" sz="1400" b="1"/>
              <a:t>doc.: IEEE -004j</a:t>
            </a:r>
          </a:p>
        </p:txBody>
      </p:sp>
      <p:sp>
        <p:nvSpPr>
          <p:cNvPr id="6"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7"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lgn="l">
              <a:defRPr/>
            </a:pPr>
            <a:r>
              <a:rPr lang="en-GB">
                <a:ea typeface="+mn-ea"/>
              </a:rPr>
              <a:t>Submission</a:t>
            </a:r>
          </a:p>
        </p:txBody>
      </p:sp>
      <p:sp>
        <p:nvSpPr>
          <p:cNvPr id="8"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Rectangle 4"/>
          <p:cNvSpPr>
            <a:spLocks noGrp="1" noChangeArrowheads="1"/>
          </p:cNvSpPr>
          <p:nvPr>
            <p:ph type="dt" sz="half" idx="10"/>
          </p:nvPr>
        </p:nvSpPr>
        <p:spPr/>
        <p:txBody>
          <a:bodyPr/>
          <a:lstStyle>
            <a:lvl1pPr>
              <a:defRPr/>
            </a:lvl1pPr>
          </a:lstStyle>
          <a:p>
            <a:pPr>
              <a:defRPr/>
            </a:pPr>
            <a:r>
              <a:rPr lang="en-US" altLang="ko-KR"/>
              <a:t>July 2011</a:t>
            </a:r>
            <a:endParaRPr lang="en-GB" altLang="ko-KR"/>
          </a:p>
        </p:txBody>
      </p:sp>
      <p:sp>
        <p:nvSpPr>
          <p:cNvPr id="10" name="Rectangle 5"/>
          <p:cNvSpPr>
            <a:spLocks noGrp="1" noChangeArrowheads="1"/>
          </p:cNvSpPr>
          <p:nvPr>
            <p:ph type="ftr" sz="quarter" idx="11"/>
          </p:nvPr>
        </p:nvSpPr>
        <p:spPr/>
        <p:txBody>
          <a:bodyPr/>
          <a:lstStyle>
            <a:lvl1pPr>
              <a:defRPr/>
            </a:lvl1pPr>
          </a:lstStyle>
          <a:p>
            <a:pPr>
              <a:defRPr/>
            </a:pPr>
            <a:r>
              <a:rPr lang="en-GB" altLang="ko-KR"/>
              <a:t>&lt;Seung-Hoon Park&gt;, &lt;Samsung Electronics&gt;</a:t>
            </a:r>
          </a:p>
        </p:txBody>
      </p:sp>
      <p:sp>
        <p:nvSpPr>
          <p:cNvPr id="11" name="Rectangle 6"/>
          <p:cNvSpPr>
            <a:spLocks noGrp="1" noChangeArrowheads="1"/>
          </p:cNvSpPr>
          <p:nvPr>
            <p:ph type="sldNum" sz="quarter" idx="12"/>
          </p:nvPr>
        </p:nvSpPr>
        <p:spPr/>
        <p:txBody>
          <a:bodyPr/>
          <a:lstStyle>
            <a:lvl1pPr>
              <a:defRPr/>
            </a:lvl1pPr>
          </a:lstStyle>
          <a:p>
            <a:pPr>
              <a:defRPr/>
            </a:pPr>
            <a:r>
              <a:rPr lang="en-GB" altLang="ko-KR"/>
              <a:t>Slide </a:t>
            </a:r>
            <a:fld id="{FA5B11D0-559B-4668-869F-C43324751A0E}" type="slidenum">
              <a:rPr lang="en-GB" altLang="ko-KR"/>
              <a:pPr>
                <a:defRPr/>
              </a:pPr>
              <a:t>‹#›</a:t>
            </a:fld>
            <a:endParaRPr lang="en-GB"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endParaRPr lang="en-GB" altLang="ko-KR" smtClean="0"/>
          </a:p>
        </p:txBody>
      </p:sp>
      <p:sp>
        <p:nvSpPr>
          <p:cNvPr id="3075"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en-GB" altLang="ko-KR" smtClean="0"/>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l">
              <a:defRPr sz="1400" b="1">
                <a:ea typeface="굴림" charset="-127"/>
              </a:defRPr>
            </a:lvl1pPr>
          </a:lstStyle>
          <a:p>
            <a:pPr>
              <a:defRPr/>
            </a:pPr>
            <a:r>
              <a:rPr lang="en-US" altLang="ko-KR" dirty="0" smtClean="0"/>
              <a:t>Sep 2011</a:t>
            </a:r>
            <a:endParaRPr lang="en-GB" altLang="ko-KR"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pitchFamily="50" charset="-127"/>
              </a:defRPr>
            </a:lvl1pPr>
          </a:lstStyle>
          <a:p>
            <a:pPr>
              <a:defRPr/>
            </a:pPr>
            <a:r>
              <a:rPr lang="en-GB" altLang="ko-KR"/>
              <a:t>&lt;Seung-Hoon Park&gt;, &lt;Samsung Electronics&gt;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charset="-127"/>
              </a:defRPr>
            </a:lvl1pPr>
          </a:lstStyle>
          <a:p>
            <a:pPr>
              <a:defRPr/>
            </a:pPr>
            <a:r>
              <a:rPr lang="en-GB" altLang="ko-KR"/>
              <a:t>Slide </a:t>
            </a:r>
            <a:fld id="{992A82E2-F09B-4AA5-AB0B-6436797949E0}" type="slidenum">
              <a:rPr lang="en-GB" altLang="ko-KR"/>
              <a:pPr>
                <a:defRPr/>
              </a:pPr>
              <a:t>‹#›</a:t>
            </a:fld>
            <a:endParaRPr lang="en-GB" altLang="ko-KR"/>
          </a:p>
        </p:txBody>
      </p:sp>
      <p:sp>
        <p:nvSpPr>
          <p:cNvPr id="1031" name="Rectangle 7"/>
          <p:cNvSpPr>
            <a:spLocks noChangeArrowheads="1"/>
          </p:cNvSpPr>
          <p:nvPr/>
        </p:nvSpPr>
        <p:spPr bwMode="auto">
          <a:xfrm>
            <a:off x="3132138" y="393700"/>
            <a:ext cx="5326062" cy="215900"/>
          </a:xfrm>
          <a:prstGeom prst="rect">
            <a:avLst/>
          </a:prstGeom>
          <a:noFill/>
          <a:ln w="9525">
            <a:noFill/>
            <a:miter lim="800000"/>
            <a:headEnd/>
            <a:tailEnd/>
          </a:ln>
          <a:effectLst/>
        </p:spPr>
        <p:txBody>
          <a:bodyPr lIns="0" tIns="0" rIns="0" bIns="0" anchor="b">
            <a:spAutoFit/>
          </a:bodyPr>
          <a:lstStyle/>
          <a:p>
            <a:pPr lvl="4">
              <a:defRPr/>
            </a:pPr>
            <a:r>
              <a:rPr lang="en-GB" altLang="ko-KR" sz="1400" b="1" dirty="0">
                <a:ea typeface="굴림" charset="-127"/>
              </a:rPr>
              <a:t>doc.: IEEE </a:t>
            </a:r>
            <a:r>
              <a:rPr lang="en-GB" altLang="ko-KR" sz="1400" b="1" dirty="0" smtClean="0">
                <a:ea typeface="굴림" charset="-127"/>
              </a:rPr>
              <a:t>-</a:t>
            </a:r>
            <a:r>
              <a:rPr lang="en-US" altLang="ko-KR" b="1" dirty="0" smtClean="0">
                <a:ea typeface="굴림" charset="-127"/>
              </a:rPr>
              <a:t>15-11-0694-01-0006</a:t>
            </a:r>
            <a:r>
              <a:rPr lang="en-US" altLang="ko-KR" dirty="0" smtClean="0">
                <a:ea typeface="굴림" charset="-127"/>
              </a:rPr>
              <a:t> </a:t>
            </a:r>
            <a:endParaRPr lang="en-GB" altLang="ko-KR" dirty="0">
              <a:ea typeface="굴림"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lgn="l">
              <a:defRPr/>
            </a:pPr>
            <a:r>
              <a:rPr lang="en-GB">
                <a:ea typeface="+mn-ea"/>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lgn="l">
              <a:defRPr/>
            </a:pPr>
            <a:endParaRPr lang="en-GB">
              <a:ea typeface="+mn-ea"/>
            </a:endParaRPr>
          </a:p>
        </p:txBody>
      </p:sp>
    </p:spTree>
  </p:cSld>
  <p:clrMap bg1="lt1" tx1="dk1" bg2="lt2" tx2="dk2" accent1="accent1" accent2="accent2" accent3="accent3" accent4="accent4" accent5="accent5" accent6="accent6" hlink="hlink" folHlink="folHlink"/>
  <p:sldLayoutIdLst>
    <p:sldLayoutId id="2147483840" r:id="rId1"/>
    <p:sldLayoutId id="2147483839" r:id="rId2"/>
    <p:sldLayoutId id="2147483841" r:id="rId3"/>
    <p:sldLayoutId id="2147483842" r:id="rId4"/>
    <p:sldLayoutId id="2147483843" r:id="rId5"/>
    <p:sldLayoutId id="2147483844" r:id="rId6"/>
    <p:sldLayoutId id="2147483845" r:id="rId7"/>
    <p:sldLayoutId id="2147483846" r:id="rId8"/>
    <p:sldLayoutId id="2147483847" r:id="rId9"/>
    <p:sldLayoutId id="2147483848" r:id="rId10"/>
    <p:sldLayoutId id="2147483849" r:id="rId11"/>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hhwang@etri.re.kr" TargetMode="External"/><Relationship Id="rId2" Type="http://schemas.openxmlformats.org/officeDocument/2006/relationships/hyperlink" Target="mailto:etwon@samsung.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152400" y="609600"/>
            <a:ext cx="8991600" cy="5170646"/>
          </a:xfrm>
          <a:prstGeom prst="rect">
            <a:avLst/>
          </a:prstGeom>
          <a:noFill/>
          <a:ln w="12700">
            <a:noFill/>
            <a:miter lim="800000"/>
            <a:headEnd type="none" w="sm" len="sm"/>
            <a:tailEnd type="none" w="sm" len="sm"/>
          </a:ln>
          <a:effectLst/>
        </p:spPr>
        <p:txBody>
          <a:bodyPr>
            <a:spAutoFit/>
          </a:bodyPr>
          <a:lstStyle/>
          <a:p>
            <a:pPr algn="ctr">
              <a:defRPr/>
            </a:pPr>
            <a:r>
              <a:rPr lang="en-GB" altLang="ko-KR" sz="1800" b="1" u="sng" dirty="0">
                <a:solidFill>
                  <a:schemeClr val="tx2"/>
                </a:solidFill>
                <a:effectLst>
                  <a:outerShdw blurRad="38100" dist="38100" dir="2700000" algn="tl">
                    <a:srgbClr val="C0C0C0"/>
                  </a:outerShdw>
                </a:effectLst>
                <a:ea typeface="굴림" charset="-127"/>
              </a:rPr>
              <a:t>Project: IEEE P802.15 Working Group for Wireless Personal Area Networks (WPANs)</a:t>
            </a:r>
            <a:endParaRPr lang="en-GB" altLang="ko-KR" sz="1600" b="1" dirty="0">
              <a:solidFill>
                <a:schemeClr val="tx2"/>
              </a:solidFill>
              <a:ea typeface="굴림" charset="-127"/>
            </a:endParaRPr>
          </a:p>
          <a:p>
            <a:pPr algn="l">
              <a:defRPr/>
            </a:pPr>
            <a:endParaRPr lang="en-GB" altLang="ko-KR" sz="1600" dirty="0">
              <a:solidFill>
                <a:schemeClr val="tx2"/>
              </a:solidFill>
              <a:ea typeface="굴림" charset="-127"/>
            </a:endParaRPr>
          </a:p>
          <a:p>
            <a:pPr algn="l">
              <a:defRPr/>
            </a:pPr>
            <a:r>
              <a:rPr lang="en-GB" altLang="ko-KR" sz="1600" b="1" dirty="0">
                <a:solidFill>
                  <a:schemeClr val="tx2"/>
                </a:solidFill>
                <a:ea typeface="굴림" charset="-127"/>
              </a:rPr>
              <a:t>Submission Title:</a:t>
            </a:r>
            <a:r>
              <a:rPr lang="en-GB" altLang="ko-KR" sz="1600" dirty="0">
                <a:solidFill>
                  <a:schemeClr val="tx2"/>
                </a:solidFill>
                <a:ea typeface="굴림" charset="-127"/>
              </a:rPr>
              <a:t> </a:t>
            </a:r>
            <a:r>
              <a:rPr lang="en-GB" altLang="ko-KR" sz="1600" dirty="0" smtClean="0">
                <a:solidFill>
                  <a:schemeClr val="tx2"/>
                </a:solidFill>
                <a:ea typeface="굴림" charset="-127"/>
              </a:rPr>
              <a:t>[</a:t>
            </a:r>
            <a:r>
              <a:rPr lang="en-US" altLang="ko-KR" sz="1600" dirty="0" smtClean="0">
                <a:solidFill>
                  <a:schemeClr val="tx2"/>
                </a:solidFill>
                <a:ea typeface="굴림" charset="-127"/>
              </a:rPr>
              <a:t>Revised</a:t>
            </a:r>
            <a:r>
              <a:rPr lang="en-GB" altLang="ko-KR" sz="1600" dirty="0" smtClean="0">
                <a:solidFill>
                  <a:schemeClr val="tx2"/>
                </a:solidFill>
                <a:ea typeface="굴림" charset="-127"/>
              </a:rPr>
              <a:t> Comment Resolutions for CID 82]</a:t>
            </a:r>
            <a:endParaRPr lang="en-GB" altLang="ko-KR" sz="1600" dirty="0">
              <a:solidFill>
                <a:schemeClr val="tx2"/>
              </a:solidFill>
              <a:ea typeface="굴림" charset="-127"/>
            </a:endParaRPr>
          </a:p>
          <a:p>
            <a:pPr algn="l">
              <a:defRPr/>
            </a:pPr>
            <a:r>
              <a:rPr lang="en-GB" altLang="ko-KR" sz="1600" b="1" dirty="0">
                <a:solidFill>
                  <a:schemeClr val="tx2"/>
                </a:solidFill>
                <a:ea typeface="굴림" charset="-127"/>
              </a:rPr>
              <a:t>Date Submitted: </a:t>
            </a:r>
            <a:r>
              <a:rPr lang="en-GB" altLang="ko-KR" sz="1600" dirty="0" smtClean="0">
                <a:solidFill>
                  <a:schemeClr val="tx2"/>
                </a:solidFill>
                <a:ea typeface="굴림" charset="-127"/>
              </a:rPr>
              <a:t>[21 </a:t>
            </a:r>
            <a:r>
              <a:rPr lang="en-US" altLang="ko-KR" sz="1600" dirty="0" smtClean="0">
                <a:solidFill>
                  <a:schemeClr val="tx2"/>
                </a:solidFill>
                <a:ea typeface="굴림" charset="-127"/>
              </a:rPr>
              <a:t>Sep</a:t>
            </a:r>
            <a:r>
              <a:rPr lang="en-GB" altLang="ko-KR" sz="1600" dirty="0" smtClean="0">
                <a:solidFill>
                  <a:schemeClr val="tx2"/>
                </a:solidFill>
                <a:ea typeface="굴림" charset="-127"/>
              </a:rPr>
              <a:t> </a:t>
            </a:r>
            <a:r>
              <a:rPr lang="en-GB" altLang="ko-KR" sz="1600" dirty="0">
                <a:solidFill>
                  <a:schemeClr val="tx2"/>
                </a:solidFill>
                <a:ea typeface="굴림" charset="-127"/>
              </a:rPr>
              <a:t>2011]	</a:t>
            </a:r>
          </a:p>
          <a:p>
            <a:pPr algn="l">
              <a:defRPr/>
            </a:pPr>
            <a:r>
              <a:rPr lang="en-GB" altLang="ko-KR" sz="1600" b="1" dirty="0">
                <a:solidFill>
                  <a:schemeClr val="tx2"/>
                </a:solidFill>
                <a:ea typeface="굴림" charset="-127"/>
              </a:rPr>
              <a:t>Source:</a:t>
            </a:r>
            <a:r>
              <a:rPr lang="en-GB" altLang="ko-KR" sz="1600" dirty="0">
                <a:solidFill>
                  <a:schemeClr val="tx2"/>
                </a:solidFill>
                <a:ea typeface="굴림" charset="-127"/>
              </a:rPr>
              <a:t> [Seung-Hoon Park, </a:t>
            </a:r>
            <a:r>
              <a:rPr lang="en-GB" altLang="ko-KR" sz="1600" dirty="0" err="1" smtClean="0">
                <a:solidFill>
                  <a:schemeClr val="tx2"/>
                </a:solidFill>
                <a:ea typeface="굴림" charset="-127"/>
              </a:rPr>
              <a:t>Taehan</a:t>
            </a:r>
            <a:r>
              <a:rPr lang="en-GB" altLang="ko-KR" sz="1600" dirty="0" smtClean="0">
                <a:solidFill>
                  <a:schemeClr val="tx2"/>
                </a:solidFill>
                <a:ea typeface="굴림" charset="-127"/>
              </a:rPr>
              <a:t> </a:t>
            </a:r>
            <a:r>
              <a:rPr lang="en-GB" altLang="ko-KR" sz="1600" dirty="0" err="1">
                <a:solidFill>
                  <a:schemeClr val="tx2"/>
                </a:solidFill>
                <a:ea typeface="굴림" charset="-127"/>
              </a:rPr>
              <a:t>Bae</a:t>
            </a:r>
            <a:r>
              <a:rPr lang="en-GB" altLang="ko-KR" sz="1600" dirty="0">
                <a:solidFill>
                  <a:schemeClr val="tx2"/>
                </a:solidFill>
                <a:ea typeface="굴림" charset="-127"/>
              </a:rPr>
              <a:t>, </a:t>
            </a:r>
            <a:r>
              <a:rPr lang="en-GB" altLang="ko-KR" sz="1600" dirty="0" err="1" smtClean="0">
                <a:solidFill>
                  <a:schemeClr val="tx2"/>
                </a:solidFill>
                <a:ea typeface="굴림" charset="-127"/>
              </a:rPr>
              <a:t>Dr.Euntae</a:t>
            </a:r>
            <a:r>
              <a:rPr lang="en-GB" altLang="ko-KR" sz="1600" dirty="0" smtClean="0">
                <a:solidFill>
                  <a:schemeClr val="tx2"/>
                </a:solidFill>
                <a:ea typeface="굴림" charset="-127"/>
              </a:rPr>
              <a:t> </a:t>
            </a:r>
            <a:r>
              <a:rPr lang="en-GB" altLang="ko-KR" sz="1600" dirty="0">
                <a:solidFill>
                  <a:schemeClr val="tx2"/>
                </a:solidFill>
                <a:ea typeface="굴림" charset="-127"/>
              </a:rPr>
              <a:t>Won], Company [Samsung Electronics</a:t>
            </a:r>
            <a:r>
              <a:rPr lang="en-GB" altLang="ko-KR" sz="1600" baseline="30000" dirty="0">
                <a:solidFill>
                  <a:schemeClr val="tx2"/>
                </a:solidFill>
                <a:ea typeface="굴림" charset="-127"/>
              </a:rPr>
              <a:t>1</a:t>
            </a:r>
            <a:r>
              <a:rPr lang="en-GB" altLang="ko-KR" sz="1600" dirty="0">
                <a:solidFill>
                  <a:schemeClr val="tx2"/>
                </a:solidFill>
                <a:ea typeface="굴림" charset="-127"/>
              </a:rPr>
              <a:t>]</a:t>
            </a:r>
          </a:p>
          <a:p>
            <a:pPr algn="l">
              <a:defRPr/>
            </a:pPr>
            <a:r>
              <a:rPr lang="en-GB" altLang="ko-KR" sz="1600" dirty="0">
                <a:solidFill>
                  <a:schemeClr val="tx2"/>
                </a:solidFill>
                <a:ea typeface="굴림" charset="-127"/>
              </a:rPr>
              <a:t>[Jung-</a:t>
            </a:r>
            <a:r>
              <a:rPr lang="en-GB" altLang="ko-KR" sz="1600" dirty="0" err="1">
                <a:solidFill>
                  <a:schemeClr val="tx2"/>
                </a:solidFill>
                <a:ea typeface="굴림" charset="-127"/>
              </a:rPr>
              <a:t>hwan</a:t>
            </a:r>
            <a:r>
              <a:rPr lang="en-GB" altLang="ko-KR" sz="1600" dirty="0">
                <a:solidFill>
                  <a:schemeClr val="tx2"/>
                </a:solidFill>
                <a:ea typeface="굴림" charset="-127"/>
              </a:rPr>
              <a:t> Hwang, Sung-</a:t>
            </a:r>
            <a:r>
              <a:rPr lang="en-GB" altLang="ko-KR" sz="1600" dirty="0" err="1">
                <a:solidFill>
                  <a:schemeClr val="tx2"/>
                </a:solidFill>
                <a:ea typeface="굴림" charset="-127"/>
              </a:rPr>
              <a:t>weon</a:t>
            </a:r>
            <a:r>
              <a:rPr lang="en-GB" altLang="ko-KR" sz="1600" dirty="0">
                <a:solidFill>
                  <a:schemeClr val="tx2"/>
                </a:solidFill>
                <a:ea typeface="굴림" charset="-127"/>
              </a:rPr>
              <a:t> Kang], Company [ETRI</a:t>
            </a:r>
            <a:r>
              <a:rPr lang="en-GB" altLang="ko-KR" sz="1600" baseline="30000" dirty="0">
                <a:solidFill>
                  <a:schemeClr val="tx2"/>
                </a:solidFill>
                <a:ea typeface="굴림" charset="-127"/>
              </a:rPr>
              <a:t>2</a:t>
            </a:r>
            <a:r>
              <a:rPr lang="en-GB" altLang="ko-KR" sz="1600" dirty="0">
                <a:solidFill>
                  <a:schemeClr val="tx2"/>
                </a:solidFill>
                <a:ea typeface="굴림" charset="-127"/>
              </a:rPr>
              <a:t>]</a:t>
            </a:r>
          </a:p>
          <a:p>
            <a:pPr algn="l">
              <a:defRPr/>
            </a:pPr>
            <a:r>
              <a:rPr lang="en-GB" altLang="ko-KR" sz="1600" dirty="0">
                <a:solidFill>
                  <a:schemeClr val="tx2"/>
                </a:solidFill>
                <a:ea typeface="굴림" charset="-127"/>
              </a:rPr>
              <a:t>Address [416, Maetan-3Dong, </a:t>
            </a:r>
            <a:r>
              <a:rPr lang="en-GB" altLang="ko-KR" sz="1600" dirty="0" err="1">
                <a:solidFill>
                  <a:schemeClr val="tx2"/>
                </a:solidFill>
                <a:ea typeface="굴림" charset="-127"/>
              </a:rPr>
              <a:t>Yeongtong-Gu</a:t>
            </a:r>
            <a:r>
              <a:rPr lang="en-GB" altLang="ko-KR" sz="1600" dirty="0">
                <a:solidFill>
                  <a:schemeClr val="tx2"/>
                </a:solidFill>
                <a:ea typeface="굴림" charset="-127"/>
              </a:rPr>
              <a:t>, Suwon-Si, </a:t>
            </a:r>
            <a:r>
              <a:rPr lang="en-GB" altLang="ko-KR" sz="1600" dirty="0" err="1">
                <a:solidFill>
                  <a:schemeClr val="tx2"/>
                </a:solidFill>
                <a:ea typeface="굴림" charset="-127"/>
              </a:rPr>
              <a:t>Gyeonggi</a:t>
            </a:r>
            <a:r>
              <a:rPr lang="en-GB" altLang="ko-KR" sz="1600" dirty="0">
                <a:solidFill>
                  <a:schemeClr val="tx2"/>
                </a:solidFill>
                <a:ea typeface="굴림" charset="-127"/>
              </a:rPr>
              <a:t>-Do, 443-742, Korea]</a:t>
            </a:r>
          </a:p>
          <a:p>
            <a:pPr algn="l">
              <a:defRPr/>
            </a:pPr>
            <a:r>
              <a:rPr lang="en-GB" altLang="ko-KR" sz="1600" dirty="0">
                <a:solidFill>
                  <a:schemeClr val="tx2"/>
                </a:solidFill>
                <a:ea typeface="굴림" charset="-127"/>
              </a:rPr>
              <a:t>Voice:[+82-10-9349-9845], FAX: </a:t>
            </a:r>
            <a:r>
              <a:rPr lang="en-GB" altLang="ko-KR" sz="1600" dirty="0">
                <a:solidFill>
                  <a:srgbClr val="0D0D0D"/>
                </a:solidFill>
                <a:ea typeface="굴림" charset="-127"/>
              </a:rPr>
              <a:t>[+82-31-279-2441</a:t>
            </a:r>
            <a:r>
              <a:rPr lang="en-GB" altLang="ko-KR" sz="1600" dirty="0">
                <a:solidFill>
                  <a:schemeClr val="tx2"/>
                </a:solidFill>
                <a:ea typeface="굴림" charset="-127"/>
              </a:rPr>
              <a:t>], E-Mail:[shannon.park@samsung.com]</a:t>
            </a:r>
          </a:p>
          <a:p>
            <a:pPr algn="l" eaLnBrk="1" hangingPunct="1">
              <a:buFontTx/>
              <a:buAutoNum type="arabicParenBoth"/>
              <a:defRPr/>
            </a:pPr>
            <a:r>
              <a:rPr lang="en-US" altLang="ko-KR" sz="1000" dirty="0">
                <a:solidFill>
                  <a:srgbClr val="000000"/>
                </a:solidFill>
                <a:ea typeface="Arial Unicode MS" pitchFamily="50" charset="-127"/>
                <a:cs typeface="Arial Unicode MS" pitchFamily="50" charset="-127"/>
              </a:rPr>
              <a:t>{416, Maetan-3dong, </a:t>
            </a:r>
            <a:r>
              <a:rPr lang="en-US" altLang="ko-KR" sz="1000" dirty="0" err="1">
                <a:solidFill>
                  <a:srgbClr val="000000"/>
                </a:solidFill>
                <a:ea typeface="Arial Unicode MS" pitchFamily="50" charset="-127"/>
                <a:cs typeface="Arial Unicode MS" pitchFamily="50" charset="-127"/>
              </a:rPr>
              <a:t>Yeongtong-gu</a:t>
            </a:r>
            <a:r>
              <a:rPr lang="en-US" altLang="ko-KR" sz="1000" dirty="0">
                <a:solidFill>
                  <a:srgbClr val="000000"/>
                </a:solidFill>
                <a:ea typeface="Arial Unicode MS" pitchFamily="50" charset="-127"/>
                <a:cs typeface="Arial Unicode MS" pitchFamily="50" charset="-127"/>
              </a:rPr>
              <a:t>, Suwon-</a:t>
            </a:r>
            <a:r>
              <a:rPr lang="en-US" altLang="ko-KR" sz="1000" dirty="0" err="1">
                <a:solidFill>
                  <a:srgbClr val="000000"/>
                </a:solidFill>
                <a:ea typeface="Arial Unicode MS" pitchFamily="50" charset="-127"/>
                <a:cs typeface="Arial Unicode MS" pitchFamily="50" charset="-127"/>
              </a:rPr>
              <a:t>si</a:t>
            </a:r>
            <a:r>
              <a:rPr lang="en-US" altLang="ko-KR" sz="1000" dirty="0">
                <a:solidFill>
                  <a:srgbClr val="000000"/>
                </a:solidFill>
                <a:ea typeface="Arial Unicode MS" pitchFamily="50" charset="-127"/>
                <a:cs typeface="Arial Unicode MS" pitchFamily="50" charset="-127"/>
              </a:rPr>
              <a:t>, </a:t>
            </a:r>
            <a:r>
              <a:rPr lang="en-US" altLang="ko-KR" sz="1000" dirty="0" err="1">
                <a:solidFill>
                  <a:srgbClr val="000000"/>
                </a:solidFill>
                <a:ea typeface="Arial Unicode MS" pitchFamily="50" charset="-127"/>
                <a:cs typeface="Arial Unicode MS" pitchFamily="50" charset="-127"/>
              </a:rPr>
              <a:t>Gyeonggi</a:t>
            </a:r>
            <a:r>
              <a:rPr lang="en-US" altLang="ko-KR" sz="1000" dirty="0">
                <a:solidFill>
                  <a:srgbClr val="000000"/>
                </a:solidFill>
                <a:ea typeface="Arial Unicode MS" pitchFamily="50" charset="-127"/>
                <a:cs typeface="Arial Unicode MS" pitchFamily="50" charset="-127"/>
              </a:rPr>
              <a:t>-do, 443-742, South Korea}{+82-31-279-4960}{ </a:t>
            </a:r>
            <a:r>
              <a:rPr lang="en-US" altLang="ko-KR" sz="1000" dirty="0">
                <a:solidFill>
                  <a:srgbClr val="000000"/>
                </a:solidFill>
                <a:ea typeface="Arial Unicode MS" pitchFamily="50" charset="-127"/>
                <a:cs typeface="Arial Unicode MS" pitchFamily="50" charset="-127"/>
                <a:hlinkClick r:id="rId2"/>
              </a:rPr>
              <a:t>etwon@samsung.com</a:t>
            </a:r>
            <a:r>
              <a:rPr lang="en-US" altLang="ko-KR" sz="1000" dirty="0">
                <a:solidFill>
                  <a:srgbClr val="000000"/>
                </a:solidFill>
                <a:ea typeface="Arial Unicode MS" pitchFamily="50" charset="-127"/>
                <a:cs typeface="Arial Unicode MS" pitchFamily="50" charset="-127"/>
              </a:rPr>
              <a:t> }</a:t>
            </a:r>
          </a:p>
          <a:p>
            <a:pPr algn="l" eaLnBrk="1" hangingPunct="1">
              <a:buFontTx/>
              <a:buAutoNum type="arabicParenBoth"/>
              <a:defRPr/>
            </a:pPr>
            <a:r>
              <a:rPr lang="en-US" altLang="ko-KR" sz="1000" dirty="0">
                <a:solidFill>
                  <a:srgbClr val="000000"/>
                </a:solidFill>
                <a:ea typeface="Arial Unicode MS" pitchFamily="50" charset="-127"/>
                <a:cs typeface="Arial Unicode MS" pitchFamily="50" charset="-127"/>
              </a:rPr>
              <a:t>{138 </a:t>
            </a:r>
            <a:r>
              <a:rPr lang="en-US" altLang="ko-KR" sz="1000" dirty="0" err="1">
                <a:solidFill>
                  <a:srgbClr val="000000"/>
                </a:solidFill>
                <a:ea typeface="Arial Unicode MS" pitchFamily="50" charset="-127"/>
                <a:cs typeface="Arial Unicode MS" pitchFamily="50" charset="-127"/>
              </a:rPr>
              <a:t>Gajeong-ro</a:t>
            </a:r>
            <a:r>
              <a:rPr lang="en-US" altLang="ko-KR" sz="1000" dirty="0">
                <a:solidFill>
                  <a:srgbClr val="000000"/>
                </a:solidFill>
                <a:ea typeface="Arial Unicode MS" pitchFamily="50" charset="-127"/>
                <a:cs typeface="Arial Unicode MS" pitchFamily="50" charset="-127"/>
              </a:rPr>
              <a:t>, </a:t>
            </a:r>
            <a:r>
              <a:rPr lang="en-US" altLang="ko-KR" sz="1000" dirty="0" err="1">
                <a:solidFill>
                  <a:srgbClr val="000000"/>
                </a:solidFill>
                <a:ea typeface="Arial Unicode MS" pitchFamily="50" charset="-127"/>
                <a:cs typeface="Arial Unicode MS" pitchFamily="50" charset="-127"/>
              </a:rPr>
              <a:t>Yuseong-gu</a:t>
            </a:r>
            <a:r>
              <a:rPr lang="en-US" altLang="ko-KR" sz="1000" dirty="0">
                <a:solidFill>
                  <a:srgbClr val="000000"/>
                </a:solidFill>
                <a:ea typeface="Arial Unicode MS" pitchFamily="50" charset="-127"/>
                <a:cs typeface="Arial Unicode MS" pitchFamily="50" charset="-127"/>
              </a:rPr>
              <a:t>, </a:t>
            </a:r>
            <a:r>
              <a:rPr lang="en-US" altLang="ko-KR" sz="1000" dirty="0" err="1">
                <a:solidFill>
                  <a:srgbClr val="000000"/>
                </a:solidFill>
                <a:ea typeface="Arial Unicode MS" pitchFamily="50" charset="-127"/>
                <a:cs typeface="Arial Unicode MS" pitchFamily="50" charset="-127"/>
              </a:rPr>
              <a:t>Deajeon</a:t>
            </a:r>
            <a:r>
              <a:rPr lang="en-US" altLang="ko-KR" sz="1000" dirty="0">
                <a:solidFill>
                  <a:srgbClr val="000000"/>
                </a:solidFill>
                <a:ea typeface="Arial Unicode MS" pitchFamily="50" charset="-127"/>
                <a:cs typeface="Arial Unicode MS" pitchFamily="50" charset="-127"/>
              </a:rPr>
              <a:t>, 305-700, South Korea} {+82-42-860-5625}{ </a:t>
            </a:r>
            <a:r>
              <a:rPr lang="en-US" altLang="ko-KR" sz="1000" dirty="0">
                <a:solidFill>
                  <a:srgbClr val="000000"/>
                </a:solidFill>
                <a:ea typeface="Arial Unicode MS" pitchFamily="50" charset="-127"/>
                <a:cs typeface="Arial Unicode MS" pitchFamily="50" charset="-127"/>
                <a:hlinkClick r:id="rId3"/>
              </a:rPr>
              <a:t>jhhwang@etri.re.kr</a:t>
            </a:r>
            <a:r>
              <a:rPr lang="en-US" altLang="ko-KR" sz="1000" dirty="0">
                <a:solidFill>
                  <a:srgbClr val="000000"/>
                </a:solidFill>
                <a:ea typeface="Arial Unicode MS" pitchFamily="50" charset="-127"/>
                <a:cs typeface="Arial Unicode MS" pitchFamily="50" charset="-127"/>
              </a:rPr>
              <a:t> }</a:t>
            </a:r>
            <a:r>
              <a:rPr lang="en-GB" altLang="ko-KR" sz="1600" dirty="0">
                <a:solidFill>
                  <a:schemeClr val="tx2"/>
                </a:solidFill>
                <a:ea typeface="굴림" charset="-127"/>
              </a:rPr>
              <a:t>	</a:t>
            </a:r>
          </a:p>
          <a:p>
            <a:pPr algn="l">
              <a:spcBef>
                <a:spcPts val="600"/>
              </a:spcBef>
              <a:spcAft>
                <a:spcPts val="600"/>
              </a:spcAft>
              <a:defRPr/>
            </a:pPr>
            <a:r>
              <a:rPr lang="en-GB" altLang="ko-KR" sz="1600" b="1" dirty="0">
                <a:solidFill>
                  <a:schemeClr val="tx2"/>
                </a:solidFill>
                <a:ea typeface="굴림" charset="-127"/>
              </a:rPr>
              <a:t>Re:</a:t>
            </a:r>
            <a:r>
              <a:rPr lang="en-GB" altLang="ko-KR" sz="1600" dirty="0">
                <a:solidFill>
                  <a:schemeClr val="tx2"/>
                </a:solidFill>
                <a:ea typeface="굴림" charset="-127"/>
              </a:rPr>
              <a:t> </a:t>
            </a:r>
            <a:r>
              <a:rPr lang="en-GB" altLang="ko-KR" sz="1600" dirty="0" smtClean="0">
                <a:solidFill>
                  <a:schemeClr val="tx2"/>
                </a:solidFill>
                <a:ea typeface="굴림" charset="-127"/>
              </a:rPr>
              <a:t>[</a:t>
            </a:r>
            <a:r>
              <a:rPr lang="en-GB" altLang="ko-KR" sz="1600" dirty="0"/>
              <a:t>Response to IEEE 802.15.6 Sponsor Ballot 1 Comments</a:t>
            </a:r>
            <a:r>
              <a:rPr lang="en-GB" altLang="ko-KR" sz="1600" dirty="0" smtClean="0">
                <a:solidFill>
                  <a:schemeClr val="tx2"/>
                </a:solidFill>
                <a:ea typeface="굴림" charset="-127"/>
              </a:rPr>
              <a:t>]</a:t>
            </a:r>
            <a:endParaRPr lang="en-GB" altLang="ko-KR" sz="1600" dirty="0">
              <a:solidFill>
                <a:schemeClr val="tx2"/>
              </a:solidFill>
              <a:ea typeface="굴림" charset="-127"/>
            </a:endParaRPr>
          </a:p>
          <a:p>
            <a:pPr algn="l">
              <a:spcBef>
                <a:spcPts val="600"/>
              </a:spcBef>
              <a:spcAft>
                <a:spcPts val="600"/>
              </a:spcAft>
              <a:defRPr/>
            </a:pPr>
            <a:r>
              <a:rPr lang="en-GB" altLang="ko-KR" sz="1600" b="1" dirty="0" smtClean="0">
                <a:solidFill>
                  <a:schemeClr val="tx2"/>
                </a:solidFill>
                <a:ea typeface="굴림" charset="-127"/>
              </a:rPr>
              <a:t>Abstract</a:t>
            </a:r>
            <a:r>
              <a:rPr lang="en-GB" altLang="ko-KR" sz="1600" b="1" dirty="0">
                <a:solidFill>
                  <a:schemeClr val="tx2"/>
                </a:solidFill>
                <a:ea typeface="굴림" charset="-127"/>
              </a:rPr>
              <a:t>:</a:t>
            </a:r>
            <a:r>
              <a:rPr lang="en-GB" altLang="ko-KR" sz="1600" dirty="0">
                <a:solidFill>
                  <a:schemeClr val="tx2"/>
                </a:solidFill>
                <a:ea typeface="굴림" charset="-127"/>
              </a:rPr>
              <a:t>	</a:t>
            </a:r>
            <a:r>
              <a:rPr lang="en-GB" altLang="ko-KR" sz="1600" dirty="0" smtClean="0">
                <a:solidFill>
                  <a:schemeClr val="tx2"/>
                </a:solidFill>
                <a:ea typeface="굴림" charset="-127"/>
              </a:rPr>
              <a:t>[</a:t>
            </a:r>
            <a:r>
              <a:rPr lang="en-US" altLang="ko-KR" sz="1600" dirty="0">
                <a:solidFill>
                  <a:schemeClr val="tx2"/>
                </a:solidFill>
              </a:rPr>
              <a:t>This document proposes several resolutions for Clause </a:t>
            </a:r>
            <a:r>
              <a:rPr lang="en-US" altLang="ko-KR" sz="1600" dirty="0" smtClean="0">
                <a:solidFill>
                  <a:schemeClr val="tx2"/>
                </a:solidFill>
              </a:rPr>
              <a:t>11 </a:t>
            </a:r>
            <a:r>
              <a:rPr lang="en-US" altLang="ko-KR" sz="1600" dirty="0">
                <a:solidFill>
                  <a:schemeClr val="tx2"/>
                </a:solidFill>
              </a:rPr>
              <a:t>of Sponsor Ballot 1</a:t>
            </a:r>
            <a:r>
              <a:rPr lang="en-GB" altLang="ko-KR" sz="1600" dirty="0" smtClean="0">
                <a:solidFill>
                  <a:schemeClr val="tx2"/>
                </a:solidFill>
                <a:ea typeface="굴림" charset="-127"/>
              </a:rPr>
              <a:t>]</a:t>
            </a:r>
            <a:endParaRPr lang="en-GB" altLang="ko-KR" sz="1600" dirty="0">
              <a:solidFill>
                <a:schemeClr val="tx2"/>
              </a:solidFill>
              <a:ea typeface="굴림" charset="-127"/>
            </a:endParaRPr>
          </a:p>
          <a:p>
            <a:pPr algn="l">
              <a:spcBef>
                <a:spcPts val="600"/>
              </a:spcBef>
              <a:spcAft>
                <a:spcPts val="600"/>
              </a:spcAft>
              <a:defRPr/>
            </a:pPr>
            <a:r>
              <a:rPr lang="en-GB" altLang="ko-KR" sz="1600" b="1" dirty="0">
                <a:solidFill>
                  <a:schemeClr val="tx2"/>
                </a:solidFill>
                <a:ea typeface="굴림" charset="-127"/>
              </a:rPr>
              <a:t>Purpose:</a:t>
            </a:r>
            <a:r>
              <a:rPr lang="en-GB" altLang="ko-KR" sz="1600" dirty="0">
                <a:solidFill>
                  <a:schemeClr val="tx2"/>
                </a:solidFill>
                <a:ea typeface="굴림" charset="-127"/>
              </a:rPr>
              <a:t>	</a:t>
            </a:r>
            <a:r>
              <a:rPr lang="en-GB" altLang="ko-KR" sz="1600" dirty="0" smtClean="0">
                <a:solidFill>
                  <a:schemeClr val="tx2"/>
                </a:solidFill>
                <a:ea typeface="굴림" charset="-127"/>
              </a:rPr>
              <a:t>[</a:t>
            </a:r>
            <a:r>
              <a:rPr lang="en-GB" altLang="ko-KR" sz="1600" dirty="0"/>
              <a:t>For discussion by IEEE 802.15 TG6</a:t>
            </a:r>
            <a:r>
              <a:rPr lang="en-GB" altLang="ko-KR" sz="1600" dirty="0" smtClean="0">
                <a:solidFill>
                  <a:schemeClr val="tx2"/>
                </a:solidFill>
                <a:ea typeface="굴림" charset="-127"/>
              </a:rPr>
              <a:t>]</a:t>
            </a:r>
            <a:endParaRPr lang="en-GB" altLang="ko-KR" sz="1600" dirty="0">
              <a:solidFill>
                <a:schemeClr val="tx2"/>
              </a:solidFill>
              <a:ea typeface="굴림" charset="-127"/>
            </a:endParaRPr>
          </a:p>
          <a:p>
            <a:pPr algn="l">
              <a:defRPr/>
            </a:pPr>
            <a:r>
              <a:rPr lang="en-GB" altLang="ko-KR" sz="1600" b="1" dirty="0">
                <a:solidFill>
                  <a:schemeClr val="tx2"/>
                </a:solidFill>
                <a:ea typeface="굴림" charset="-127"/>
              </a:rPr>
              <a:t>Notice:</a:t>
            </a:r>
            <a:r>
              <a:rPr lang="en-GB" altLang="ko-KR" sz="1600" dirty="0">
                <a:solidFill>
                  <a:schemeClr val="tx2"/>
                </a:solidFill>
                <a:ea typeface="굴림"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l">
              <a:defRPr/>
            </a:pPr>
            <a:r>
              <a:rPr lang="en-GB" altLang="ko-KR" sz="1600" b="1" dirty="0">
                <a:solidFill>
                  <a:schemeClr val="tx2"/>
                </a:solidFill>
                <a:ea typeface="굴림" charset="-127"/>
              </a:rPr>
              <a:t>Release:</a:t>
            </a:r>
            <a:r>
              <a:rPr lang="en-GB" altLang="ko-KR" sz="1600" dirty="0">
                <a:solidFill>
                  <a:schemeClr val="tx2"/>
                </a:solidFill>
                <a:ea typeface="굴림" charset="-127"/>
              </a:rPr>
              <a:t>	The contributor acknowledges and accepts that this contribution becomes the property of IEEE and may be made publicly available by P802.15.	</a:t>
            </a:r>
          </a:p>
        </p:txBody>
      </p:sp>
      <p:sp>
        <p:nvSpPr>
          <p:cNvPr id="14339" name="날짜 개체 틀 4"/>
          <p:cNvSpPr>
            <a:spLocks noGrp="1"/>
          </p:cNvSpPr>
          <p:nvPr>
            <p:ph type="dt" sz="quarter" idx="10"/>
          </p:nvPr>
        </p:nvSpPr>
        <p:spPr>
          <a:xfrm>
            <a:off x="642938" y="377825"/>
            <a:ext cx="1600200" cy="215900"/>
          </a:xfrm>
          <a:noFill/>
        </p:spPr>
        <p:txBody>
          <a:bodyPr/>
          <a:lstStyle/>
          <a:p>
            <a:r>
              <a:rPr lang="en-US" altLang="ko-KR" dirty="0" smtClean="0">
                <a:ea typeface="굴림" pitchFamily="50" charset="-127"/>
              </a:rPr>
              <a:t>Sep 2011</a:t>
            </a:r>
            <a:endParaRPr lang="en-GB" altLang="ko-KR" dirty="0" smtClean="0">
              <a:ea typeface="굴림" pitchFamily="50" charset="-127"/>
            </a:endParaRPr>
          </a:p>
        </p:txBody>
      </p:sp>
      <p:sp>
        <p:nvSpPr>
          <p:cNvPr id="14340" name="슬라이드 번호 개체 틀 5"/>
          <p:cNvSpPr>
            <a:spLocks noGrp="1"/>
          </p:cNvSpPr>
          <p:nvPr>
            <p:ph type="sldNum" sz="quarter" idx="12"/>
          </p:nvPr>
        </p:nvSpPr>
        <p:spPr>
          <a:noFill/>
        </p:spPr>
        <p:txBody>
          <a:bodyPr/>
          <a:lstStyle/>
          <a:p>
            <a:r>
              <a:rPr lang="en-GB" altLang="ko-KR" smtClean="0">
                <a:ea typeface="굴림" pitchFamily="50" charset="-127"/>
              </a:rPr>
              <a:t>Slide </a:t>
            </a:r>
            <a:fld id="{BA002AC1-A307-4020-B337-7D1822B85C97}" type="slidenum">
              <a:rPr lang="en-GB" altLang="ko-KR" smtClean="0">
                <a:ea typeface="굴림" pitchFamily="50" charset="-127"/>
              </a:rPr>
              <a:pPr/>
              <a:t>1</a:t>
            </a:fld>
            <a:endParaRPr lang="en-GB" altLang="ko-KR" smtClean="0">
              <a:ea typeface="굴림" pitchFamily="50" charset="-127"/>
            </a:endParaRPr>
          </a:p>
        </p:txBody>
      </p:sp>
      <p:sp>
        <p:nvSpPr>
          <p:cNvPr id="14341" name="바닥글 개체 틀 6"/>
          <p:cNvSpPr>
            <a:spLocks noGrp="1"/>
          </p:cNvSpPr>
          <p:nvPr>
            <p:ph type="ftr" sz="quarter" idx="11"/>
          </p:nvPr>
        </p:nvSpPr>
        <p:spPr>
          <a:xfrm>
            <a:off x="4788024" y="6475413"/>
            <a:ext cx="3908301" cy="369332"/>
          </a:xfrm>
          <a:noFill/>
        </p:spPr>
        <p:txBody>
          <a:bodyPr/>
          <a:lstStyle/>
          <a:p>
            <a:r>
              <a:rPr lang="en-GB" altLang="ko-KR" dirty="0" err="1" smtClean="0"/>
              <a:t>Seung-Hoon</a:t>
            </a:r>
            <a:r>
              <a:rPr lang="en-GB" altLang="ko-KR" dirty="0" smtClean="0"/>
              <a:t> Park(Samsung) and Jung-hwan Hwang(ETRI)</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Tx</a:t>
            </a:r>
            <a:r>
              <a:rPr lang="en-US" dirty="0" smtClean="0"/>
              <a:t> Spectral Mask: </a:t>
            </a:r>
            <a:r>
              <a:rPr lang="en-US" dirty="0" err="1" smtClean="0"/>
              <a:t>fc</a:t>
            </a:r>
            <a:r>
              <a:rPr lang="en-US" dirty="0" smtClean="0"/>
              <a:t> = 21 MHz</a:t>
            </a:r>
            <a:endParaRPr lang="en-US" dirty="0"/>
          </a:p>
        </p:txBody>
      </p:sp>
      <p:sp>
        <p:nvSpPr>
          <p:cNvPr id="4" name="Date Placeholder 3"/>
          <p:cNvSpPr>
            <a:spLocks noGrp="1"/>
          </p:cNvSpPr>
          <p:nvPr>
            <p:ph type="dt" sz="half" idx="10"/>
          </p:nvPr>
        </p:nvSpPr>
        <p:spPr/>
        <p:txBody>
          <a:bodyPr/>
          <a:lstStyle/>
          <a:p>
            <a:pPr>
              <a:defRPr/>
            </a:pPr>
            <a:r>
              <a:rPr lang="en-US" altLang="ko-KR" smtClean="0"/>
              <a:t>Sep 2011</a:t>
            </a:r>
            <a:endParaRPr lang="en-GB" altLang="ko-KR" dirty="0"/>
          </a:p>
        </p:txBody>
      </p:sp>
      <p:sp>
        <p:nvSpPr>
          <p:cNvPr id="6" name="Slide Number Placeholder 5"/>
          <p:cNvSpPr>
            <a:spLocks noGrp="1"/>
          </p:cNvSpPr>
          <p:nvPr>
            <p:ph type="sldNum" sz="quarter" idx="12"/>
          </p:nvPr>
        </p:nvSpPr>
        <p:spPr/>
        <p:txBody>
          <a:bodyPr/>
          <a:lstStyle/>
          <a:p>
            <a:pPr>
              <a:defRPr/>
            </a:pPr>
            <a:r>
              <a:rPr lang="en-GB" altLang="ko-KR" smtClean="0"/>
              <a:t>Slide </a:t>
            </a:r>
            <a:fld id="{EA783322-F867-4A6B-9265-F397209B36C3}" type="slidenum">
              <a:rPr lang="en-GB" altLang="ko-KR" smtClean="0"/>
              <a:pPr>
                <a:defRPr/>
              </a:pPr>
              <a:t>2</a:t>
            </a:fld>
            <a:endParaRPr lang="en-GB" altLang="ko-KR"/>
          </a:p>
        </p:txBody>
      </p:sp>
      <p:graphicFrame>
        <p:nvGraphicFramePr>
          <p:cNvPr id="1027" name="Object 3"/>
          <p:cNvGraphicFramePr>
            <a:graphicFrameLocks noChangeAspect="1"/>
          </p:cNvGraphicFramePr>
          <p:nvPr/>
        </p:nvGraphicFramePr>
        <p:xfrm>
          <a:off x="612084" y="1988840"/>
          <a:ext cx="7920356" cy="3627685"/>
        </p:xfrm>
        <a:graphic>
          <a:graphicData uri="http://schemas.openxmlformats.org/presentationml/2006/ole">
            <p:oleObj spid="_x0000_s1026" name="Visio" r:id="rId3" imgW="6977340" imgH="3196356" progId="">
              <p:embed/>
            </p:oleObj>
          </a:graphicData>
        </a:graphic>
      </p:graphicFrame>
      <p:sp>
        <p:nvSpPr>
          <p:cNvPr id="7" name="바닥글 개체 틀 6"/>
          <p:cNvSpPr>
            <a:spLocks noGrp="1"/>
          </p:cNvSpPr>
          <p:nvPr>
            <p:ph type="ftr" sz="quarter" idx="11"/>
          </p:nvPr>
        </p:nvSpPr>
        <p:spPr>
          <a:xfrm>
            <a:off x="4788024" y="6475413"/>
            <a:ext cx="3908301" cy="369332"/>
          </a:xfrm>
          <a:noFill/>
        </p:spPr>
        <p:txBody>
          <a:bodyPr/>
          <a:lstStyle/>
          <a:p>
            <a:r>
              <a:rPr lang="en-GB" altLang="ko-KR" dirty="0" err="1" smtClean="0"/>
              <a:t>Seung-Hoon</a:t>
            </a:r>
            <a:r>
              <a:rPr lang="en-GB" altLang="ko-KR" dirty="0" smtClean="0"/>
              <a:t> Park(Samsung) and Jung-hwan Hwang(ETRI)</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Tx</a:t>
            </a:r>
            <a:r>
              <a:rPr lang="en-US" dirty="0" smtClean="0"/>
              <a:t> Spectral Mask: </a:t>
            </a:r>
            <a:r>
              <a:rPr lang="en-US" dirty="0" err="1" smtClean="0"/>
              <a:t>fc</a:t>
            </a:r>
            <a:r>
              <a:rPr lang="en-US" dirty="0" smtClean="0"/>
              <a:t> = 32 MHz</a:t>
            </a:r>
            <a:endParaRPr lang="en-US" dirty="0"/>
          </a:p>
        </p:txBody>
      </p:sp>
      <p:sp>
        <p:nvSpPr>
          <p:cNvPr id="4" name="Date Placeholder 3"/>
          <p:cNvSpPr>
            <a:spLocks noGrp="1"/>
          </p:cNvSpPr>
          <p:nvPr>
            <p:ph type="dt" sz="half" idx="10"/>
          </p:nvPr>
        </p:nvSpPr>
        <p:spPr/>
        <p:txBody>
          <a:bodyPr/>
          <a:lstStyle/>
          <a:p>
            <a:pPr>
              <a:defRPr/>
            </a:pPr>
            <a:r>
              <a:rPr lang="en-US" altLang="ko-KR" smtClean="0"/>
              <a:t>Sep 2011</a:t>
            </a:r>
            <a:endParaRPr lang="en-GB" altLang="ko-KR" dirty="0"/>
          </a:p>
        </p:txBody>
      </p:sp>
      <p:sp>
        <p:nvSpPr>
          <p:cNvPr id="6" name="Slide Number Placeholder 5"/>
          <p:cNvSpPr>
            <a:spLocks noGrp="1"/>
          </p:cNvSpPr>
          <p:nvPr>
            <p:ph type="sldNum" sz="quarter" idx="12"/>
          </p:nvPr>
        </p:nvSpPr>
        <p:spPr/>
        <p:txBody>
          <a:bodyPr/>
          <a:lstStyle/>
          <a:p>
            <a:pPr>
              <a:defRPr/>
            </a:pPr>
            <a:r>
              <a:rPr lang="en-GB" altLang="ko-KR" smtClean="0"/>
              <a:t>Slide </a:t>
            </a:r>
            <a:fld id="{EA783322-F867-4A6B-9265-F397209B36C3}" type="slidenum">
              <a:rPr lang="en-GB" altLang="ko-KR" smtClean="0"/>
              <a:pPr>
                <a:defRPr/>
              </a:pPr>
              <a:t>3</a:t>
            </a:fld>
            <a:endParaRPr lang="en-GB" altLang="ko-KR"/>
          </a:p>
        </p:txBody>
      </p:sp>
      <p:graphicFrame>
        <p:nvGraphicFramePr>
          <p:cNvPr id="2052" name="Object 4"/>
          <p:cNvGraphicFramePr>
            <a:graphicFrameLocks noChangeAspect="1"/>
          </p:cNvGraphicFramePr>
          <p:nvPr/>
        </p:nvGraphicFramePr>
        <p:xfrm>
          <a:off x="501240" y="2060848"/>
          <a:ext cx="8175216" cy="3744416"/>
        </p:xfrm>
        <a:graphic>
          <a:graphicData uri="http://schemas.openxmlformats.org/presentationml/2006/ole">
            <p:oleObj spid="_x0000_s2050" name="Visio" r:id="rId3" imgW="6977340" imgH="3196356" progId="">
              <p:embed/>
            </p:oleObj>
          </a:graphicData>
        </a:graphic>
      </p:graphicFrame>
      <p:sp>
        <p:nvSpPr>
          <p:cNvPr id="9" name="TextBox 8"/>
          <p:cNvSpPr txBox="1"/>
          <p:nvPr/>
        </p:nvSpPr>
        <p:spPr>
          <a:xfrm>
            <a:off x="1605500" y="5558797"/>
            <a:ext cx="261610" cy="276999"/>
          </a:xfrm>
          <a:prstGeom prst="rect">
            <a:avLst/>
          </a:prstGeom>
          <a:solidFill>
            <a:schemeClr val="bg1"/>
          </a:solidFill>
        </p:spPr>
        <p:txBody>
          <a:bodyPr wrap="none" rtlCol="0">
            <a:spAutoFit/>
          </a:bodyPr>
          <a:lstStyle/>
          <a:p>
            <a:r>
              <a:rPr lang="en-US" altLang="ko-KR" dirty="0" smtClean="0"/>
              <a:t>3</a:t>
            </a:r>
            <a:endParaRPr lang="ko-KR" altLang="en-US" dirty="0"/>
          </a:p>
        </p:txBody>
      </p:sp>
      <p:sp>
        <p:nvSpPr>
          <p:cNvPr id="10" name="바닥글 개체 틀 6"/>
          <p:cNvSpPr>
            <a:spLocks noGrp="1"/>
          </p:cNvSpPr>
          <p:nvPr>
            <p:ph type="ftr" sz="quarter" idx="11"/>
          </p:nvPr>
        </p:nvSpPr>
        <p:spPr>
          <a:xfrm>
            <a:off x="4788024" y="6475413"/>
            <a:ext cx="3908301" cy="369332"/>
          </a:xfrm>
          <a:noFill/>
        </p:spPr>
        <p:txBody>
          <a:bodyPr/>
          <a:lstStyle/>
          <a:p>
            <a:r>
              <a:rPr lang="en-GB" altLang="ko-KR" dirty="0" err="1" smtClean="0"/>
              <a:t>Seung-Hoon</a:t>
            </a:r>
            <a:r>
              <a:rPr lang="en-GB" altLang="ko-KR" dirty="0" smtClean="0"/>
              <a:t> Park(Samsung) and Jung-hwan Hwang(ETRI)</a:t>
            </a:r>
          </a:p>
        </p:txBody>
      </p:sp>
      <p:sp>
        <p:nvSpPr>
          <p:cNvPr id="11" name="TextBox 10"/>
          <p:cNvSpPr txBox="1"/>
          <p:nvPr/>
        </p:nvSpPr>
        <p:spPr>
          <a:xfrm>
            <a:off x="5440079" y="5561530"/>
            <a:ext cx="415498" cy="276999"/>
          </a:xfrm>
          <a:prstGeom prst="rect">
            <a:avLst/>
          </a:prstGeom>
          <a:solidFill>
            <a:schemeClr val="bg1"/>
          </a:solidFill>
        </p:spPr>
        <p:txBody>
          <a:bodyPr wrap="none" rtlCol="0">
            <a:spAutoFit/>
          </a:bodyPr>
          <a:lstStyle/>
          <a:p>
            <a:r>
              <a:rPr lang="en-US" altLang="ko-KR" dirty="0" smtClean="0"/>
              <a:t>10</a:t>
            </a:r>
            <a:r>
              <a:rPr lang="en-US" altLang="ko-KR" dirty="0" smtClean="0"/>
              <a:t>0</a:t>
            </a:r>
            <a:endParaRPr lang="ko-KR" altLang="en-US" dirty="0"/>
          </a:p>
        </p:txBody>
      </p:sp>
      <p:sp>
        <p:nvSpPr>
          <p:cNvPr id="12" name="TextBox 11"/>
          <p:cNvSpPr txBox="1"/>
          <p:nvPr/>
        </p:nvSpPr>
        <p:spPr>
          <a:xfrm>
            <a:off x="6250958" y="5561530"/>
            <a:ext cx="415498" cy="276999"/>
          </a:xfrm>
          <a:prstGeom prst="rect">
            <a:avLst/>
          </a:prstGeom>
          <a:solidFill>
            <a:schemeClr val="bg1"/>
          </a:solidFill>
        </p:spPr>
        <p:txBody>
          <a:bodyPr wrap="none" rtlCol="0">
            <a:spAutoFit/>
          </a:bodyPr>
          <a:lstStyle/>
          <a:p>
            <a:r>
              <a:rPr lang="en-US" altLang="ko-KR" dirty="0" smtClean="0"/>
              <a:t>200</a:t>
            </a:r>
            <a:endParaRPr lang="ko-KR" altLang="en-US" dirty="0"/>
          </a:p>
        </p:txBody>
      </p:sp>
      <p:sp>
        <p:nvSpPr>
          <p:cNvPr id="13" name="TextBox 12"/>
          <p:cNvSpPr txBox="1"/>
          <p:nvPr/>
        </p:nvSpPr>
        <p:spPr>
          <a:xfrm>
            <a:off x="5826578" y="3456711"/>
            <a:ext cx="689637" cy="276999"/>
          </a:xfrm>
          <a:prstGeom prst="rect">
            <a:avLst/>
          </a:prstGeom>
          <a:solidFill>
            <a:schemeClr val="bg1"/>
          </a:solidFill>
        </p:spPr>
        <p:txBody>
          <a:bodyPr wrap="square" rtlCol="0">
            <a:spAutoFit/>
          </a:bodyPr>
          <a:lstStyle/>
          <a:p>
            <a:r>
              <a:rPr lang="en-US" altLang="ko-KR" dirty="0" smtClean="0"/>
              <a:t>-30dBr</a:t>
            </a:r>
            <a:endParaRPr lang="ko-KR" altLang="en-US" dirty="0"/>
          </a:p>
        </p:txBody>
      </p:sp>
      <p:sp>
        <p:nvSpPr>
          <p:cNvPr id="14" name="TextBox 13"/>
          <p:cNvSpPr txBox="1"/>
          <p:nvPr/>
        </p:nvSpPr>
        <p:spPr>
          <a:xfrm>
            <a:off x="6557781" y="3833338"/>
            <a:ext cx="689637" cy="276999"/>
          </a:xfrm>
          <a:prstGeom prst="rect">
            <a:avLst/>
          </a:prstGeom>
          <a:solidFill>
            <a:schemeClr val="bg1"/>
          </a:solidFill>
        </p:spPr>
        <p:txBody>
          <a:bodyPr wrap="square" rtlCol="0">
            <a:spAutoFit/>
          </a:bodyPr>
          <a:lstStyle/>
          <a:p>
            <a:r>
              <a:rPr lang="en-US" altLang="ko-KR" dirty="0" smtClean="0"/>
              <a:t>-60dBr</a:t>
            </a:r>
            <a:endParaRPr lang="ko-KR" altLang="en-US" dirty="0"/>
          </a:p>
        </p:txBody>
      </p:sp>
    </p:spTree>
  </p:cSld>
  <p:clrMapOvr>
    <a:masterClrMapping/>
  </p:clrMapOvr>
</p:sld>
</file>

<file path=ppt/theme/theme1.xml><?xml version="1.0" encoding="utf-8"?>
<a:theme xmlns:a="http://schemas.openxmlformats.org/drawingml/2006/main" name="IEEE-P802_15-1">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IEEE-P802_15-1</Template>
  <TotalTime>17072</TotalTime>
  <Words>89</Words>
  <Application>Microsoft Office PowerPoint</Application>
  <PresentationFormat>화면 슬라이드 쇼(4:3)</PresentationFormat>
  <Paragraphs>31</Paragraphs>
  <Slides>3</Slides>
  <Notes>0</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3</vt:i4>
      </vt:variant>
    </vt:vector>
  </HeadingPairs>
  <TitlesOfParts>
    <vt:vector size="5" baseType="lpstr">
      <vt:lpstr>IEEE-P802_15-1</vt:lpstr>
      <vt:lpstr>Visio</vt:lpstr>
      <vt:lpstr>슬라이드 1</vt:lpstr>
      <vt:lpstr>Tx Spectral Mask: fc = 21 MHz</vt:lpstr>
      <vt:lpstr>Tx Spectral Mask: fc = 32 MHz</vt:lpstr>
    </vt:vector>
  </TitlesOfParts>
  <Company>Philips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802.15.6</dc:subject>
  <dc:creator/>
  <dc:description/>
  <cp:lastModifiedBy>Jung-hwan Hwang</cp:lastModifiedBy>
  <cp:revision>265</cp:revision>
  <cp:lastPrinted>1998-02-10T13:28:06Z</cp:lastPrinted>
  <dcterms:created xsi:type="dcterms:W3CDTF">2010-02-23T10:53:15Z</dcterms:created>
  <dcterms:modified xsi:type="dcterms:W3CDTF">2011-09-22T07:18:11Z</dcterms:modified>
</cp:coreProperties>
</file>