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59" r:id="rId2"/>
    <p:sldId id="258" r:id="rId3"/>
    <p:sldId id="273" r:id="rId4"/>
    <p:sldId id="281" r:id="rId5"/>
    <p:sldId id="256" r:id="rId6"/>
    <p:sldId id="260" r:id="rId7"/>
    <p:sldId id="261" r:id="rId8"/>
    <p:sldId id="275" r:id="rId9"/>
    <p:sldId id="264" r:id="rId10"/>
    <p:sldId id="277" r:id="rId11"/>
    <p:sldId id="265" r:id="rId12"/>
    <p:sldId id="270" r:id="rId13"/>
    <p:sldId id="271" r:id="rId14"/>
    <p:sldId id="269" r:id="rId15"/>
    <p:sldId id="280" r:id="rId16"/>
    <p:sldId id="279" r:id="rId17"/>
    <p:sldId id="266" r:id="rId18"/>
    <p:sldId id="274" r:id="rId19"/>
  </p:sldIdLst>
  <p:sldSz cx="9144000" cy="6858000" type="screen4x3"/>
  <p:notesSz cx="6735763" cy="9866313"/>
  <p:defaultTextStyle>
    <a:defPPr>
      <a:defRPr lang="en-US"/>
    </a:defPPr>
    <a:lvl1pPr algn="l" rtl="0" fontAlgn="base">
      <a:spcBef>
        <a:spcPct val="0"/>
      </a:spcBef>
      <a:spcAft>
        <a:spcPct val="0"/>
      </a:spcAft>
      <a:defRPr kumimoji="1" sz="12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12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12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12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12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12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12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1200" kern="1200">
        <a:solidFill>
          <a:schemeClr val="tx1"/>
        </a:solidFill>
        <a:latin typeface="Times New Roman" pitchFamily="18"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66CC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47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1878" y="-84"/>
      </p:cViewPr>
      <p:guideLst>
        <p:guide orient="horz" pos="3108"/>
        <p:guide pos="212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43288" y="203200"/>
            <a:ext cx="26177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kumimoji="0" sz="1400" b="1" smtClean="0"/>
            </a:lvl1pPr>
          </a:lstStyle>
          <a:p>
            <a:pPr>
              <a:defRPr/>
            </a:pPr>
            <a:r>
              <a:rPr lang="en-US" altLang="ja-JP"/>
              <a:t>doc.: IEEE 802.15-11-0161-00-sru</a:t>
            </a:r>
            <a:endParaRPr lang="en-US" altLang="ja-JP"/>
          </a:p>
        </p:txBody>
      </p:sp>
      <p:sp>
        <p:nvSpPr>
          <p:cNvPr id="3075" name="Rectangle 3"/>
          <p:cNvSpPr>
            <a:spLocks noGrp="1" noChangeArrowheads="1"/>
          </p:cNvSpPr>
          <p:nvPr>
            <p:ph type="dt" sz="quarter" idx="1"/>
          </p:nvPr>
        </p:nvSpPr>
        <p:spPr bwMode="auto">
          <a:xfrm>
            <a:off x="674688" y="203200"/>
            <a:ext cx="2244725"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kumimoji="0" sz="1400" b="1"/>
            </a:lvl1pPr>
          </a:lstStyle>
          <a:p>
            <a:pPr>
              <a:defRPr/>
            </a:pPr>
            <a:r>
              <a:rPr lang="en-US" altLang="ja-JP"/>
              <a:t>March 2011</a:t>
            </a:r>
          </a:p>
        </p:txBody>
      </p:sp>
      <p:sp>
        <p:nvSpPr>
          <p:cNvPr id="3076" name="Rectangle 4"/>
          <p:cNvSpPr>
            <a:spLocks noGrp="1" noChangeArrowheads="1"/>
          </p:cNvSpPr>
          <p:nvPr>
            <p:ph type="ftr" sz="quarter" idx="2"/>
          </p:nvPr>
        </p:nvSpPr>
        <p:spPr bwMode="auto">
          <a:xfrm>
            <a:off x="4041775" y="9548813"/>
            <a:ext cx="209550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kumimoji="0" sz="1000"/>
            </a:lvl1pPr>
          </a:lstStyle>
          <a:p>
            <a:pPr>
              <a:defRPr/>
            </a:pPr>
            <a:r>
              <a:rPr lang="en-US" altLang="ja-JP"/>
              <a:t>Shoichi Kitazawa, ATR</a:t>
            </a:r>
          </a:p>
        </p:txBody>
      </p:sp>
      <p:sp>
        <p:nvSpPr>
          <p:cNvPr id="3077" name="Rectangle 5"/>
          <p:cNvSpPr>
            <a:spLocks noGrp="1" noChangeArrowheads="1"/>
          </p:cNvSpPr>
          <p:nvPr>
            <p:ph type="sldNum" sz="quarter" idx="3"/>
          </p:nvPr>
        </p:nvSpPr>
        <p:spPr bwMode="auto">
          <a:xfrm>
            <a:off x="2619375" y="9548813"/>
            <a:ext cx="134620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kumimoji="0" sz="1000"/>
            </a:lvl1pPr>
          </a:lstStyle>
          <a:p>
            <a:pPr>
              <a:defRPr/>
            </a:pPr>
            <a:r>
              <a:rPr lang="en-US" altLang="ja-JP"/>
              <a:t>Page </a:t>
            </a:r>
            <a:fld id="{3F2B2820-6A4E-4F70-B583-17A60F593BBE}" type="slidenum">
              <a:rPr lang="en-US" altLang="ja-JP"/>
              <a:pPr>
                <a:defRPr/>
              </a:pPr>
              <a:t>&lt;#&gt;</a:t>
            </a:fld>
            <a:endParaRPr lang="en-US" altLang="ja-JP"/>
          </a:p>
        </p:txBody>
      </p:sp>
      <p:sp>
        <p:nvSpPr>
          <p:cNvPr id="3078" name="Line 6"/>
          <p:cNvSpPr>
            <a:spLocks noChangeShapeType="1"/>
          </p:cNvSpPr>
          <p:nvPr/>
        </p:nvSpPr>
        <p:spPr bwMode="auto">
          <a:xfrm>
            <a:off x="673100" y="411163"/>
            <a:ext cx="5389563"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ja-JP" altLang="en-US">
              <a:ea typeface="+mn-ea"/>
            </a:endParaRPr>
          </a:p>
        </p:txBody>
      </p:sp>
      <p:sp>
        <p:nvSpPr>
          <p:cNvPr id="3079" name="Rectangle 7"/>
          <p:cNvSpPr>
            <a:spLocks noChangeArrowheads="1"/>
          </p:cNvSpPr>
          <p:nvPr/>
        </p:nvSpPr>
        <p:spPr bwMode="auto">
          <a:xfrm>
            <a:off x="673100" y="9548813"/>
            <a:ext cx="692150" cy="193675"/>
          </a:xfrm>
          <a:prstGeom prst="rect">
            <a:avLst/>
          </a:prstGeom>
          <a:noFill/>
          <a:ln w="9525">
            <a:noFill/>
            <a:miter lim="800000"/>
            <a:headEnd/>
            <a:tailEnd/>
          </a:ln>
          <a:effectLst/>
        </p:spPr>
        <p:txBody>
          <a:bodyPr lIns="0" tIns="0" rIns="0" bIns="0">
            <a:spAutoFit/>
          </a:bodyPr>
          <a:lstStyle/>
          <a:p>
            <a:pPr defTabSz="933450" eaLnBrk="0" hangingPunct="0">
              <a:defRPr/>
            </a:pPr>
            <a:r>
              <a:rPr kumimoji="0" lang="en-US" altLang="ja-JP"/>
              <a:t>Submission</a:t>
            </a:r>
          </a:p>
        </p:txBody>
      </p:sp>
      <p:sp>
        <p:nvSpPr>
          <p:cNvPr id="3080" name="Line 8"/>
          <p:cNvSpPr>
            <a:spLocks noChangeShapeType="1"/>
          </p:cNvSpPr>
          <p:nvPr/>
        </p:nvSpPr>
        <p:spPr bwMode="auto">
          <a:xfrm>
            <a:off x="673100" y="9537700"/>
            <a:ext cx="5538788"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ja-JP" altLang="en-US">
              <a:ea typeface="+mn-ea"/>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68675" y="117475"/>
            <a:ext cx="2733675"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kumimoji="0" sz="1400" b="1" smtClean="0"/>
            </a:lvl1pPr>
          </a:lstStyle>
          <a:p>
            <a:pPr>
              <a:defRPr/>
            </a:pPr>
            <a:r>
              <a:rPr lang="en-US" altLang="ja-JP"/>
              <a:t>doc.: IEEE 802.15-11-0161-00-sru</a:t>
            </a:r>
            <a:endParaRPr lang="en-US" altLang="ja-JP" dirty="0"/>
          </a:p>
        </p:txBody>
      </p:sp>
      <p:sp>
        <p:nvSpPr>
          <p:cNvPr id="2051" name="Rectangle 3"/>
          <p:cNvSpPr>
            <a:spLocks noGrp="1" noChangeArrowheads="1"/>
          </p:cNvSpPr>
          <p:nvPr>
            <p:ph type="dt" idx="1"/>
          </p:nvPr>
        </p:nvSpPr>
        <p:spPr bwMode="auto">
          <a:xfrm>
            <a:off x="635000" y="117475"/>
            <a:ext cx="265906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kumimoji="0" sz="1400" b="1"/>
            </a:lvl1pPr>
          </a:lstStyle>
          <a:p>
            <a:pPr>
              <a:defRPr/>
            </a:pPr>
            <a:r>
              <a:rPr lang="en-US" altLang="ja-JP"/>
              <a:t>March 2011</a:t>
            </a:r>
          </a:p>
        </p:txBody>
      </p:sp>
      <p:sp>
        <p:nvSpPr>
          <p:cNvPr id="13316" name="Rectangle 4"/>
          <p:cNvSpPr>
            <a:spLocks noGrp="1" noRot="1" noChangeAspect="1" noChangeArrowheads="1" noTextEdit="1"/>
          </p:cNvSpPr>
          <p:nvPr>
            <p:ph type="sldImg" idx="2"/>
          </p:nvPr>
        </p:nvSpPr>
        <p:spPr bwMode="auto">
          <a:xfrm>
            <a:off x="909638" y="746125"/>
            <a:ext cx="4916487" cy="3687763"/>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896938" y="4686300"/>
            <a:ext cx="4941887" cy="4440238"/>
          </a:xfrm>
          <a:prstGeom prst="rect">
            <a:avLst/>
          </a:prstGeom>
          <a:noFill/>
          <a:ln w="9525">
            <a:noFill/>
            <a:miter lim="800000"/>
            <a:headEnd/>
            <a:tailEnd/>
          </a:ln>
        </p:spPr>
        <p:txBody>
          <a:bodyPr vert="horz" wrap="square" lIns="93647" tIns="46031" rIns="93647" bIns="46031" numCol="1" anchor="t" anchorCtr="0" compatLnSpc="1">
            <a:prstTxWarp prst="textNoShape">
              <a:avLst/>
            </a:prstTxWarp>
          </a:bodyPr>
          <a:lstStyle/>
          <a:p>
            <a:pPr lvl="0"/>
            <a:r>
              <a:rPr lang="en-US" altLang="ja-JP" noProof="0" smtClean="0"/>
              <a:t>Click to edit Master text styles</a:t>
            </a:r>
          </a:p>
          <a:p>
            <a:pPr lvl="1"/>
            <a:r>
              <a:rPr lang="en-US" altLang="ja-JP" noProof="0" smtClean="0"/>
              <a:t>Second level</a:t>
            </a:r>
          </a:p>
          <a:p>
            <a:pPr lvl="2"/>
            <a:r>
              <a:rPr lang="en-US" altLang="ja-JP" noProof="0" smtClean="0"/>
              <a:t>Third level</a:t>
            </a:r>
          </a:p>
          <a:p>
            <a:pPr lvl="3"/>
            <a:r>
              <a:rPr lang="en-US" altLang="ja-JP" noProof="0" smtClean="0"/>
              <a:t>Fourth level</a:t>
            </a:r>
          </a:p>
          <a:p>
            <a:pPr lvl="4"/>
            <a:r>
              <a:rPr lang="en-US" altLang="ja-JP" noProof="0" smtClean="0"/>
              <a:t>Fifth level</a:t>
            </a:r>
          </a:p>
        </p:txBody>
      </p:sp>
      <p:sp>
        <p:nvSpPr>
          <p:cNvPr id="2054" name="Rectangle 6"/>
          <p:cNvSpPr>
            <a:spLocks noGrp="1" noChangeArrowheads="1"/>
          </p:cNvSpPr>
          <p:nvPr>
            <p:ph type="ftr" sz="quarter" idx="4"/>
          </p:nvPr>
        </p:nvSpPr>
        <p:spPr bwMode="auto">
          <a:xfrm>
            <a:off x="3663950" y="9551988"/>
            <a:ext cx="243840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kumimoji="0"/>
            </a:lvl5pPr>
          </a:lstStyle>
          <a:p>
            <a:pPr lvl="4">
              <a:defRPr/>
            </a:pPr>
            <a:r>
              <a:rPr lang="en-US" altLang="ja-JP"/>
              <a:t>Shoichi Kitazawa, ATR</a:t>
            </a:r>
          </a:p>
        </p:txBody>
      </p:sp>
      <p:sp>
        <p:nvSpPr>
          <p:cNvPr id="2055" name="Rectangle 7"/>
          <p:cNvSpPr>
            <a:spLocks noGrp="1" noChangeArrowheads="1"/>
          </p:cNvSpPr>
          <p:nvPr>
            <p:ph type="sldNum" sz="quarter" idx="5"/>
          </p:nvPr>
        </p:nvSpPr>
        <p:spPr bwMode="auto">
          <a:xfrm>
            <a:off x="2849563" y="9551988"/>
            <a:ext cx="779462"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kumimoji="0"/>
            </a:lvl1pPr>
          </a:lstStyle>
          <a:p>
            <a:pPr>
              <a:defRPr/>
            </a:pPr>
            <a:r>
              <a:rPr lang="en-US" altLang="ja-JP"/>
              <a:t>Page </a:t>
            </a:r>
            <a:fld id="{8A171521-44D6-408F-AA88-4BBEA94951E2}" type="slidenum">
              <a:rPr lang="en-US" altLang="ja-JP"/>
              <a:pPr>
                <a:defRPr/>
              </a:pPr>
              <a:t>&lt;#&gt;</a:t>
            </a:fld>
            <a:endParaRPr lang="en-US" altLang="ja-JP"/>
          </a:p>
        </p:txBody>
      </p:sp>
      <p:sp>
        <p:nvSpPr>
          <p:cNvPr id="2056" name="Rectangle 8"/>
          <p:cNvSpPr>
            <a:spLocks noChangeArrowheads="1"/>
          </p:cNvSpPr>
          <p:nvPr/>
        </p:nvSpPr>
        <p:spPr bwMode="auto">
          <a:xfrm>
            <a:off x="703263" y="9551988"/>
            <a:ext cx="690562" cy="195262"/>
          </a:xfrm>
          <a:prstGeom prst="rect">
            <a:avLst/>
          </a:prstGeom>
          <a:noFill/>
          <a:ln w="9525">
            <a:noFill/>
            <a:miter lim="800000"/>
            <a:headEnd/>
            <a:tailEnd/>
          </a:ln>
          <a:effectLst/>
        </p:spPr>
        <p:txBody>
          <a:bodyPr lIns="0" tIns="0" rIns="0" bIns="0">
            <a:spAutoFit/>
          </a:bodyPr>
          <a:lstStyle/>
          <a:p>
            <a:pPr eaLnBrk="0" hangingPunct="0">
              <a:defRPr/>
            </a:pPr>
            <a:r>
              <a:rPr kumimoji="0" lang="en-US" altLang="ja-JP"/>
              <a:t>Submission</a:t>
            </a:r>
          </a:p>
        </p:txBody>
      </p:sp>
      <p:sp>
        <p:nvSpPr>
          <p:cNvPr id="2057" name="Line 9"/>
          <p:cNvSpPr>
            <a:spLocks noChangeShapeType="1"/>
          </p:cNvSpPr>
          <p:nvPr/>
        </p:nvSpPr>
        <p:spPr bwMode="auto">
          <a:xfrm>
            <a:off x="703263" y="9550400"/>
            <a:ext cx="5329237"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ja-JP" altLang="en-US">
              <a:ea typeface="+mn-ea"/>
            </a:endParaRPr>
          </a:p>
        </p:txBody>
      </p:sp>
      <p:sp>
        <p:nvSpPr>
          <p:cNvPr id="2058" name="Line 10"/>
          <p:cNvSpPr>
            <a:spLocks noChangeShapeType="1"/>
          </p:cNvSpPr>
          <p:nvPr/>
        </p:nvSpPr>
        <p:spPr bwMode="auto">
          <a:xfrm>
            <a:off x="628650" y="315913"/>
            <a:ext cx="5478463"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ja-JP" altLang="en-US">
              <a:ea typeface="+mn-ea"/>
            </a:endParaRPr>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スライド イメージ プレースホルダ 1"/>
          <p:cNvSpPr>
            <a:spLocks noGrp="1" noRot="1" noChangeAspect="1"/>
          </p:cNvSpPr>
          <p:nvPr>
            <p:ph type="sldImg"/>
          </p:nvPr>
        </p:nvSpPr>
        <p:spPr>
          <a:ln/>
        </p:spPr>
      </p:sp>
      <p:sp>
        <p:nvSpPr>
          <p:cNvPr id="16386" name="ノート プレースホルダ 2"/>
          <p:cNvSpPr>
            <a:spLocks noGrp="1"/>
          </p:cNvSpPr>
          <p:nvPr>
            <p:ph type="body" idx="1"/>
          </p:nvPr>
        </p:nvSpPr>
        <p:spPr>
          <a:noFill/>
          <a:ln/>
        </p:spPr>
        <p:txBody>
          <a:bodyPr/>
          <a:lstStyle/>
          <a:p>
            <a:endParaRPr kumimoji="1" lang="ja-JP" altLang="en-US" smtClean="0"/>
          </a:p>
        </p:txBody>
      </p:sp>
      <p:sp>
        <p:nvSpPr>
          <p:cNvPr id="16387" name="ヘッダー プレースホルダ 3"/>
          <p:cNvSpPr>
            <a:spLocks noGrp="1"/>
          </p:cNvSpPr>
          <p:nvPr>
            <p:ph type="hdr" sz="quarter"/>
          </p:nvPr>
        </p:nvSpPr>
        <p:spPr>
          <a:xfrm>
            <a:off x="3368675" y="104775"/>
            <a:ext cx="2733675" cy="225425"/>
          </a:xfrm>
          <a:noFill/>
        </p:spPr>
        <p:txBody>
          <a:bodyPr/>
          <a:lstStyle/>
          <a:p>
            <a:r>
              <a:rPr lang="en-US" altLang="ja-JP"/>
              <a:t>doc.: IEEE 802.15-11-0161-00-sru</a:t>
            </a:r>
          </a:p>
        </p:txBody>
      </p:sp>
      <p:sp>
        <p:nvSpPr>
          <p:cNvPr id="16388" name="日付プレースホルダ 4"/>
          <p:cNvSpPr>
            <a:spLocks noGrp="1"/>
          </p:cNvSpPr>
          <p:nvPr>
            <p:ph type="dt" sz="quarter" idx="1"/>
          </p:nvPr>
        </p:nvSpPr>
        <p:spPr>
          <a:xfrm>
            <a:off x="635000" y="104775"/>
            <a:ext cx="2659063" cy="225425"/>
          </a:xfrm>
          <a:noFill/>
        </p:spPr>
        <p:txBody>
          <a:bodyPr/>
          <a:lstStyle/>
          <a:p>
            <a:r>
              <a:rPr lang="en-US" altLang="ja-JP" smtClean="0"/>
              <a:t>March 2011</a:t>
            </a:r>
          </a:p>
        </p:txBody>
      </p:sp>
      <p:sp>
        <p:nvSpPr>
          <p:cNvPr id="16389" name="フッター プレースホルダ 5"/>
          <p:cNvSpPr>
            <a:spLocks noGrp="1"/>
          </p:cNvSpPr>
          <p:nvPr>
            <p:ph type="ftr" sz="quarter" idx="4"/>
          </p:nvPr>
        </p:nvSpPr>
        <p:spPr>
          <a:xfrm>
            <a:off x="3663950" y="9551988"/>
            <a:ext cx="2438400" cy="195262"/>
          </a:xfrm>
          <a:noFill/>
        </p:spPr>
        <p:txBody>
          <a:bodyPr/>
          <a:lstStyle/>
          <a:p>
            <a:pPr lvl="4"/>
            <a:r>
              <a:rPr lang="en-US" altLang="ja-JP" smtClean="0"/>
              <a:t>Shoichi Kitazawa, ATR</a:t>
            </a:r>
          </a:p>
        </p:txBody>
      </p:sp>
      <p:sp>
        <p:nvSpPr>
          <p:cNvPr id="16390" name="スライド番号プレースホルダ 6"/>
          <p:cNvSpPr>
            <a:spLocks noGrp="1"/>
          </p:cNvSpPr>
          <p:nvPr>
            <p:ph type="sldNum" sz="quarter" idx="5"/>
          </p:nvPr>
        </p:nvSpPr>
        <p:spPr>
          <a:xfrm>
            <a:off x="2849563" y="9551988"/>
            <a:ext cx="779462" cy="195262"/>
          </a:xfrm>
          <a:noFill/>
        </p:spPr>
        <p:txBody>
          <a:bodyPr/>
          <a:lstStyle/>
          <a:p>
            <a:r>
              <a:rPr lang="en-US" altLang="ja-JP" smtClean="0"/>
              <a:t>Page </a:t>
            </a:r>
            <a:fld id="{D48F8436-17D2-4135-9335-255694755401}" type="slidenum">
              <a:rPr lang="en-US" altLang="ja-JP" smtClean="0"/>
              <a:pPr/>
              <a:t>1</a:t>
            </a:fld>
            <a:endParaRPr lang="en-US"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スライド イメージ プレースホルダ 1"/>
          <p:cNvSpPr>
            <a:spLocks noGrp="1" noRot="1" noChangeAspect="1"/>
          </p:cNvSpPr>
          <p:nvPr>
            <p:ph type="sldImg"/>
          </p:nvPr>
        </p:nvSpPr>
        <p:spPr>
          <a:ln/>
        </p:spPr>
      </p:sp>
      <p:sp>
        <p:nvSpPr>
          <p:cNvPr id="34818" name="ノート プレースホルダ 2"/>
          <p:cNvSpPr>
            <a:spLocks noGrp="1"/>
          </p:cNvSpPr>
          <p:nvPr>
            <p:ph type="body" idx="1"/>
          </p:nvPr>
        </p:nvSpPr>
        <p:spPr>
          <a:noFill/>
          <a:ln/>
        </p:spPr>
        <p:txBody>
          <a:bodyPr/>
          <a:lstStyle/>
          <a:p>
            <a:endParaRPr kumimoji="1" lang="ja-JP" altLang="en-US" smtClean="0"/>
          </a:p>
        </p:txBody>
      </p:sp>
      <p:sp>
        <p:nvSpPr>
          <p:cNvPr id="34819" name="ヘッダー プレースホルダ 3"/>
          <p:cNvSpPr>
            <a:spLocks noGrp="1"/>
          </p:cNvSpPr>
          <p:nvPr>
            <p:ph type="hdr" sz="quarter"/>
          </p:nvPr>
        </p:nvSpPr>
        <p:spPr>
          <a:noFill/>
        </p:spPr>
        <p:txBody>
          <a:bodyPr/>
          <a:lstStyle/>
          <a:p>
            <a:r>
              <a:rPr lang="en-US" altLang="ja-JP"/>
              <a:t>doc.: IEEE 802.15-11-0161-00-sru</a:t>
            </a:r>
          </a:p>
        </p:txBody>
      </p:sp>
      <p:sp>
        <p:nvSpPr>
          <p:cNvPr id="34820" name="日付プレースホルダ 4"/>
          <p:cNvSpPr>
            <a:spLocks noGrp="1"/>
          </p:cNvSpPr>
          <p:nvPr>
            <p:ph type="dt" sz="quarter" idx="1"/>
          </p:nvPr>
        </p:nvSpPr>
        <p:spPr>
          <a:noFill/>
        </p:spPr>
        <p:txBody>
          <a:bodyPr/>
          <a:lstStyle/>
          <a:p>
            <a:r>
              <a:rPr lang="en-US" altLang="ja-JP" smtClean="0"/>
              <a:t>March 2011</a:t>
            </a:r>
          </a:p>
        </p:txBody>
      </p:sp>
      <p:sp>
        <p:nvSpPr>
          <p:cNvPr id="34821" name="フッター プレースホルダ 5"/>
          <p:cNvSpPr>
            <a:spLocks noGrp="1"/>
          </p:cNvSpPr>
          <p:nvPr>
            <p:ph type="ftr" sz="quarter" idx="4"/>
          </p:nvPr>
        </p:nvSpPr>
        <p:spPr>
          <a:noFill/>
        </p:spPr>
        <p:txBody>
          <a:bodyPr/>
          <a:lstStyle/>
          <a:p>
            <a:pPr lvl="4"/>
            <a:r>
              <a:rPr lang="en-US" altLang="ja-JP" smtClean="0"/>
              <a:t>Shoichi Kitazawa, ATR</a:t>
            </a:r>
          </a:p>
        </p:txBody>
      </p:sp>
      <p:sp>
        <p:nvSpPr>
          <p:cNvPr id="34822" name="スライド番号プレースホルダ 6"/>
          <p:cNvSpPr>
            <a:spLocks noGrp="1"/>
          </p:cNvSpPr>
          <p:nvPr>
            <p:ph type="sldNum" sz="quarter" idx="5"/>
          </p:nvPr>
        </p:nvSpPr>
        <p:spPr>
          <a:noFill/>
        </p:spPr>
        <p:txBody>
          <a:bodyPr/>
          <a:lstStyle/>
          <a:p>
            <a:r>
              <a:rPr lang="en-US" altLang="ja-JP" smtClean="0"/>
              <a:t>Page </a:t>
            </a:r>
            <a:fld id="{7FD4DA1D-5854-4060-8073-2A0928099F16}" type="slidenum">
              <a:rPr lang="en-US" altLang="ja-JP" smtClean="0"/>
              <a:pPr/>
              <a:t>10</a:t>
            </a:fld>
            <a:endParaRPr lang="en-US"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スライド イメージ プレースホルダ 1"/>
          <p:cNvSpPr>
            <a:spLocks noGrp="1" noRot="1" noChangeAspect="1"/>
          </p:cNvSpPr>
          <p:nvPr>
            <p:ph type="sldImg"/>
          </p:nvPr>
        </p:nvSpPr>
        <p:spPr>
          <a:ln/>
        </p:spPr>
      </p:sp>
      <p:sp>
        <p:nvSpPr>
          <p:cNvPr id="36866" name="ノート プレースホルダ 2"/>
          <p:cNvSpPr>
            <a:spLocks noGrp="1"/>
          </p:cNvSpPr>
          <p:nvPr>
            <p:ph type="body" idx="1"/>
          </p:nvPr>
        </p:nvSpPr>
        <p:spPr>
          <a:noFill/>
          <a:ln/>
        </p:spPr>
        <p:txBody>
          <a:bodyPr/>
          <a:lstStyle/>
          <a:p>
            <a:endParaRPr kumimoji="1" lang="ja-JP" altLang="en-US" smtClean="0"/>
          </a:p>
        </p:txBody>
      </p:sp>
      <p:sp>
        <p:nvSpPr>
          <p:cNvPr id="36867" name="ヘッダー プレースホルダ 3"/>
          <p:cNvSpPr>
            <a:spLocks noGrp="1"/>
          </p:cNvSpPr>
          <p:nvPr>
            <p:ph type="hdr" sz="quarter"/>
          </p:nvPr>
        </p:nvSpPr>
        <p:spPr>
          <a:noFill/>
        </p:spPr>
        <p:txBody>
          <a:bodyPr/>
          <a:lstStyle/>
          <a:p>
            <a:r>
              <a:rPr lang="en-US" altLang="ja-JP"/>
              <a:t>doc.: IEEE 802.15-11-0161-00-sru</a:t>
            </a:r>
          </a:p>
        </p:txBody>
      </p:sp>
      <p:sp>
        <p:nvSpPr>
          <p:cNvPr id="36868" name="日付プレースホルダ 4"/>
          <p:cNvSpPr>
            <a:spLocks noGrp="1"/>
          </p:cNvSpPr>
          <p:nvPr>
            <p:ph type="dt" sz="quarter" idx="1"/>
          </p:nvPr>
        </p:nvSpPr>
        <p:spPr>
          <a:noFill/>
        </p:spPr>
        <p:txBody>
          <a:bodyPr/>
          <a:lstStyle/>
          <a:p>
            <a:r>
              <a:rPr lang="en-US" altLang="ja-JP" smtClean="0"/>
              <a:t>March 2011</a:t>
            </a:r>
          </a:p>
        </p:txBody>
      </p:sp>
      <p:sp>
        <p:nvSpPr>
          <p:cNvPr id="36869" name="フッター プレースホルダ 5"/>
          <p:cNvSpPr>
            <a:spLocks noGrp="1"/>
          </p:cNvSpPr>
          <p:nvPr>
            <p:ph type="ftr" sz="quarter" idx="4"/>
          </p:nvPr>
        </p:nvSpPr>
        <p:spPr>
          <a:noFill/>
        </p:spPr>
        <p:txBody>
          <a:bodyPr/>
          <a:lstStyle/>
          <a:p>
            <a:pPr lvl="4"/>
            <a:r>
              <a:rPr lang="en-US" altLang="ja-JP" smtClean="0"/>
              <a:t>Shoichi Kitazawa, ATR</a:t>
            </a:r>
          </a:p>
        </p:txBody>
      </p:sp>
      <p:sp>
        <p:nvSpPr>
          <p:cNvPr id="36870" name="スライド番号プレースホルダ 6"/>
          <p:cNvSpPr>
            <a:spLocks noGrp="1"/>
          </p:cNvSpPr>
          <p:nvPr>
            <p:ph type="sldNum" sz="quarter" idx="5"/>
          </p:nvPr>
        </p:nvSpPr>
        <p:spPr>
          <a:noFill/>
        </p:spPr>
        <p:txBody>
          <a:bodyPr/>
          <a:lstStyle/>
          <a:p>
            <a:r>
              <a:rPr lang="en-US" altLang="ja-JP" smtClean="0"/>
              <a:t>Page </a:t>
            </a:r>
            <a:fld id="{B9827F23-A56C-4DA1-8EE6-540ECD78A04E}" type="slidenum">
              <a:rPr lang="en-US" altLang="ja-JP" smtClean="0"/>
              <a:pPr/>
              <a:t>11</a:t>
            </a:fld>
            <a:endParaRPr lang="en-US"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スライド イメージ プレースホルダ 1"/>
          <p:cNvSpPr>
            <a:spLocks noGrp="1" noRot="1" noChangeAspect="1"/>
          </p:cNvSpPr>
          <p:nvPr>
            <p:ph type="sldImg"/>
          </p:nvPr>
        </p:nvSpPr>
        <p:spPr>
          <a:ln/>
        </p:spPr>
      </p:sp>
      <p:sp>
        <p:nvSpPr>
          <p:cNvPr id="38914" name="ノート プレースホルダ 2"/>
          <p:cNvSpPr>
            <a:spLocks noGrp="1"/>
          </p:cNvSpPr>
          <p:nvPr>
            <p:ph type="body" idx="1"/>
          </p:nvPr>
        </p:nvSpPr>
        <p:spPr>
          <a:noFill/>
          <a:ln/>
        </p:spPr>
        <p:txBody>
          <a:bodyPr/>
          <a:lstStyle/>
          <a:p>
            <a:endParaRPr kumimoji="1" lang="ja-JP" altLang="en-US" smtClean="0"/>
          </a:p>
        </p:txBody>
      </p:sp>
      <p:sp>
        <p:nvSpPr>
          <p:cNvPr id="38915" name="ヘッダー プレースホルダ 3"/>
          <p:cNvSpPr>
            <a:spLocks noGrp="1"/>
          </p:cNvSpPr>
          <p:nvPr>
            <p:ph type="hdr" sz="quarter"/>
          </p:nvPr>
        </p:nvSpPr>
        <p:spPr>
          <a:noFill/>
        </p:spPr>
        <p:txBody>
          <a:bodyPr/>
          <a:lstStyle/>
          <a:p>
            <a:r>
              <a:rPr lang="en-US" altLang="ja-JP"/>
              <a:t>doc.: IEEE 802.15-11-0161-00-sru</a:t>
            </a:r>
          </a:p>
        </p:txBody>
      </p:sp>
      <p:sp>
        <p:nvSpPr>
          <p:cNvPr id="38916" name="日付プレースホルダ 4"/>
          <p:cNvSpPr>
            <a:spLocks noGrp="1"/>
          </p:cNvSpPr>
          <p:nvPr>
            <p:ph type="dt" sz="quarter" idx="1"/>
          </p:nvPr>
        </p:nvSpPr>
        <p:spPr>
          <a:noFill/>
        </p:spPr>
        <p:txBody>
          <a:bodyPr/>
          <a:lstStyle/>
          <a:p>
            <a:r>
              <a:rPr lang="en-US" altLang="ja-JP" smtClean="0"/>
              <a:t>March 2011</a:t>
            </a:r>
          </a:p>
        </p:txBody>
      </p:sp>
      <p:sp>
        <p:nvSpPr>
          <p:cNvPr id="38917" name="フッター プレースホルダ 5"/>
          <p:cNvSpPr>
            <a:spLocks noGrp="1"/>
          </p:cNvSpPr>
          <p:nvPr>
            <p:ph type="ftr" sz="quarter" idx="4"/>
          </p:nvPr>
        </p:nvSpPr>
        <p:spPr>
          <a:noFill/>
        </p:spPr>
        <p:txBody>
          <a:bodyPr/>
          <a:lstStyle/>
          <a:p>
            <a:pPr lvl="4"/>
            <a:r>
              <a:rPr lang="en-US" altLang="ja-JP" smtClean="0"/>
              <a:t>Shoichi Kitazawa, ATR</a:t>
            </a:r>
          </a:p>
        </p:txBody>
      </p:sp>
      <p:sp>
        <p:nvSpPr>
          <p:cNvPr id="38918" name="スライド番号プレースホルダ 6"/>
          <p:cNvSpPr>
            <a:spLocks noGrp="1"/>
          </p:cNvSpPr>
          <p:nvPr>
            <p:ph type="sldNum" sz="quarter" idx="5"/>
          </p:nvPr>
        </p:nvSpPr>
        <p:spPr>
          <a:noFill/>
        </p:spPr>
        <p:txBody>
          <a:bodyPr/>
          <a:lstStyle/>
          <a:p>
            <a:r>
              <a:rPr lang="en-US" altLang="ja-JP" smtClean="0"/>
              <a:t>Page </a:t>
            </a:r>
            <a:fld id="{FD618962-F663-462D-B77E-7AF41E067042}" type="slidenum">
              <a:rPr lang="en-US" altLang="ja-JP" smtClean="0"/>
              <a:pPr/>
              <a:t>12</a:t>
            </a:fld>
            <a:endParaRPr lang="en-US"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スライド イメージ プレースホルダ 1"/>
          <p:cNvSpPr>
            <a:spLocks noGrp="1" noRot="1" noChangeAspect="1"/>
          </p:cNvSpPr>
          <p:nvPr>
            <p:ph type="sldImg"/>
          </p:nvPr>
        </p:nvSpPr>
        <p:spPr>
          <a:ln/>
        </p:spPr>
      </p:sp>
      <p:sp>
        <p:nvSpPr>
          <p:cNvPr id="40962" name="ノート プレースホルダ 2"/>
          <p:cNvSpPr>
            <a:spLocks noGrp="1"/>
          </p:cNvSpPr>
          <p:nvPr>
            <p:ph type="body" idx="1"/>
          </p:nvPr>
        </p:nvSpPr>
        <p:spPr>
          <a:noFill/>
          <a:ln/>
        </p:spPr>
        <p:txBody>
          <a:bodyPr/>
          <a:lstStyle/>
          <a:p>
            <a:endParaRPr kumimoji="1" lang="ja-JP" altLang="en-US" smtClean="0"/>
          </a:p>
        </p:txBody>
      </p:sp>
      <p:sp>
        <p:nvSpPr>
          <p:cNvPr id="40963" name="ヘッダー プレースホルダ 3"/>
          <p:cNvSpPr>
            <a:spLocks noGrp="1"/>
          </p:cNvSpPr>
          <p:nvPr>
            <p:ph type="hdr" sz="quarter"/>
          </p:nvPr>
        </p:nvSpPr>
        <p:spPr>
          <a:noFill/>
        </p:spPr>
        <p:txBody>
          <a:bodyPr/>
          <a:lstStyle/>
          <a:p>
            <a:r>
              <a:rPr lang="en-US" altLang="ja-JP"/>
              <a:t>doc.: IEEE 802.15-11-0161-00-sru</a:t>
            </a:r>
          </a:p>
        </p:txBody>
      </p:sp>
      <p:sp>
        <p:nvSpPr>
          <p:cNvPr id="40964" name="日付プレースホルダ 4"/>
          <p:cNvSpPr>
            <a:spLocks noGrp="1"/>
          </p:cNvSpPr>
          <p:nvPr>
            <p:ph type="dt" sz="quarter" idx="1"/>
          </p:nvPr>
        </p:nvSpPr>
        <p:spPr>
          <a:noFill/>
        </p:spPr>
        <p:txBody>
          <a:bodyPr/>
          <a:lstStyle/>
          <a:p>
            <a:r>
              <a:rPr lang="en-US" altLang="ja-JP" smtClean="0"/>
              <a:t>March 2011</a:t>
            </a:r>
          </a:p>
        </p:txBody>
      </p:sp>
      <p:sp>
        <p:nvSpPr>
          <p:cNvPr id="40965" name="フッター プレースホルダ 5"/>
          <p:cNvSpPr>
            <a:spLocks noGrp="1"/>
          </p:cNvSpPr>
          <p:nvPr>
            <p:ph type="ftr" sz="quarter" idx="4"/>
          </p:nvPr>
        </p:nvSpPr>
        <p:spPr>
          <a:noFill/>
        </p:spPr>
        <p:txBody>
          <a:bodyPr/>
          <a:lstStyle/>
          <a:p>
            <a:pPr lvl="4"/>
            <a:r>
              <a:rPr lang="en-US" altLang="ja-JP" smtClean="0"/>
              <a:t>Shoichi Kitazawa, ATR</a:t>
            </a:r>
          </a:p>
        </p:txBody>
      </p:sp>
      <p:sp>
        <p:nvSpPr>
          <p:cNvPr id="40966" name="スライド番号プレースホルダ 6"/>
          <p:cNvSpPr>
            <a:spLocks noGrp="1"/>
          </p:cNvSpPr>
          <p:nvPr>
            <p:ph type="sldNum" sz="quarter" idx="5"/>
          </p:nvPr>
        </p:nvSpPr>
        <p:spPr>
          <a:noFill/>
        </p:spPr>
        <p:txBody>
          <a:bodyPr/>
          <a:lstStyle/>
          <a:p>
            <a:r>
              <a:rPr lang="en-US" altLang="ja-JP" smtClean="0"/>
              <a:t>Page </a:t>
            </a:r>
            <a:fld id="{FBCD7E09-DF9C-464D-ACB3-4D4B5C32A2C4}" type="slidenum">
              <a:rPr lang="en-US" altLang="ja-JP" smtClean="0"/>
              <a:pPr/>
              <a:t>13</a:t>
            </a:fld>
            <a:endParaRPr lang="en-US" altLang="ja-JP"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スライド イメージ プレースホルダ 1"/>
          <p:cNvSpPr>
            <a:spLocks noGrp="1" noRot="1" noChangeAspect="1"/>
          </p:cNvSpPr>
          <p:nvPr>
            <p:ph type="sldImg"/>
          </p:nvPr>
        </p:nvSpPr>
        <p:spPr>
          <a:ln/>
        </p:spPr>
      </p:sp>
      <p:sp>
        <p:nvSpPr>
          <p:cNvPr id="43010" name="ノート プレースホルダ 2"/>
          <p:cNvSpPr>
            <a:spLocks noGrp="1"/>
          </p:cNvSpPr>
          <p:nvPr>
            <p:ph type="body" idx="1"/>
          </p:nvPr>
        </p:nvSpPr>
        <p:spPr>
          <a:noFill/>
          <a:ln/>
        </p:spPr>
        <p:txBody>
          <a:bodyPr/>
          <a:lstStyle/>
          <a:p>
            <a:endParaRPr kumimoji="1" lang="ja-JP" altLang="en-US" smtClean="0"/>
          </a:p>
        </p:txBody>
      </p:sp>
      <p:sp>
        <p:nvSpPr>
          <p:cNvPr id="43011" name="ヘッダー プレースホルダ 3"/>
          <p:cNvSpPr>
            <a:spLocks noGrp="1"/>
          </p:cNvSpPr>
          <p:nvPr>
            <p:ph type="hdr" sz="quarter"/>
          </p:nvPr>
        </p:nvSpPr>
        <p:spPr>
          <a:noFill/>
        </p:spPr>
        <p:txBody>
          <a:bodyPr/>
          <a:lstStyle/>
          <a:p>
            <a:r>
              <a:rPr lang="en-US" altLang="ja-JP"/>
              <a:t>doc.: IEEE 802.15-11-0161-00-sru</a:t>
            </a:r>
          </a:p>
        </p:txBody>
      </p:sp>
      <p:sp>
        <p:nvSpPr>
          <p:cNvPr id="43012" name="日付プレースホルダ 4"/>
          <p:cNvSpPr>
            <a:spLocks noGrp="1"/>
          </p:cNvSpPr>
          <p:nvPr>
            <p:ph type="dt" sz="quarter" idx="1"/>
          </p:nvPr>
        </p:nvSpPr>
        <p:spPr>
          <a:noFill/>
        </p:spPr>
        <p:txBody>
          <a:bodyPr/>
          <a:lstStyle/>
          <a:p>
            <a:r>
              <a:rPr lang="en-US" altLang="ja-JP" smtClean="0"/>
              <a:t>March 2011</a:t>
            </a:r>
          </a:p>
        </p:txBody>
      </p:sp>
      <p:sp>
        <p:nvSpPr>
          <p:cNvPr id="43013" name="フッター プレースホルダ 5"/>
          <p:cNvSpPr>
            <a:spLocks noGrp="1"/>
          </p:cNvSpPr>
          <p:nvPr>
            <p:ph type="ftr" sz="quarter" idx="4"/>
          </p:nvPr>
        </p:nvSpPr>
        <p:spPr>
          <a:noFill/>
        </p:spPr>
        <p:txBody>
          <a:bodyPr/>
          <a:lstStyle/>
          <a:p>
            <a:pPr lvl="4"/>
            <a:r>
              <a:rPr lang="en-US" altLang="ja-JP" smtClean="0"/>
              <a:t>Shoichi Kitazawa, ATR</a:t>
            </a:r>
          </a:p>
        </p:txBody>
      </p:sp>
      <p:sp>
        <p:nvSpPr>
          <p:cNvPr id="43014" name="スライド番号プレースホルダ 6"/>
          <p:cNvSpPr>
            <a:spLocks noGrp="1"/>
          </p:cNvSpPr>
          <p:nvPr>
            <p:ph type="sldNum" sz="quarter" idx="5"/>
          </p:nvPr>
        </p:nvSpPr>
        <p:spPr>
          <a:noFill/>
        </p:spPr>
        <p:txBody>
          <a:bodyPr/>
          <a:lstStyle/>
          <a:p>
            <a:r>
              <a:rPr lang="en-US" altLang="ja-JP" smtClean="0"/>
              <a:t>Page </a:t>
            </a:r>
            <a:fld id="{A16063B4-1593-4872-88AE-B215AAD11CCD}" type="slidenum">
              <a:rPr lang="en-US" altLang="ja-JP" smtClean="0"/>
              <a:pPr/>
              <a:t>14</a:t>
            </a:fld>
            <a:endParaRPr lang="en-US"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スライド イメージ プレースホルダ 1"/>
          <p:cNvSpPr>
            <a:spLocks noGrp="1" noRot="1" noChangeAspect="1"/>
          </p:cNvSpPr>
          <p:nvPr>
            <p:ph type="sldImg"/>
          </p:nvPr>
        </p:nvSpPr>
        <p:spPr>
          <a:ln/>
        </p:spPr>
      </p:sp>
      <p:sp>
        <p:nvSpPr>
          <p:cNvPr id="45058" name="ノート プレースホルダ 2"/>
          <p:cNvSpPr>
            <a:spLocks noGrp="1"/>
          </p:cNvSpPr>
          <p:nvPr>
            <p:ph type="body" idx="1"/>
          </p:nvPr>
        </p:nvSpPr>
        <p:spPr>
          <a:noFill/>
          <a:ln/>
        </p:spPr>
        <p:txBody>
          <a:bodyPr/>
          <a:lstStyle/>
          <a:p>
            <a:endParaRPr kumimoji="1" lang="ja-JP" altLang="en-US" smtClean="0"/>
          </a:p>
        </p:txBody>
      </p:sp>
      <p:sp>
        <p:nvSpPr>
          <p:cNvPr id="45059" name="ヘッダー プレースホルダ 3"/>
          <p:cNvSpPr>
            <a:spLocks noGrp="1"/>
          </p:cNvSpPr>
          <p:nvPr>
            <p:ph type="hdr" sz="quarter"/>
          </p:nvPr>
        </p:nvSpPr>
        <p:spPr>
          <a:noFill/>
        </p:spPr>
        <p:txBody>
          <a:bodyPr/>
          <a:lstStyle/>
          <a:p>
            <a:r>
              <a:rPr lang="en-US" altLang="ja-JP"/>
              <a:t>doc.: IEEE 802.15-11-0161-00-sru</a:t>
            </a:r>
          </a:p>
        </p:txBody>
      </p:sp>
      <p:sp>
        <p:nvSpPr>
          <p:cNvPr id="45060" name="日付プレースホルダ 4"/>
          <p:cNvSpPr>
            <a:spLocks noGrp="1"/>
          </p:cNvSpPr>
          <p:nvPr>
            <p:ph type="dt" sz="quarter" idx="1"/>
          </p:nvPr>
        </p:nvSpPr>
        <p:spPr>
          <a:noFill/>
        </p:spPr>
        <p:txBody>
          <a:bodyPr/>
          <a:lstStyle/>
          <a:p>
            <a:r>
              <a:rPr lang="en-US" altLang="ja-JP" smtClean="0"/>
              <a:t>March 2011</a:t>
            </a:r>
          </a:p>
        </p:txBody>
      </p:sp>
      <p:sp>
        <p:nvSpPr>
          <p:cNvPr id="45061" name="フッター プレースホルダ 5"/>
          <p:cNvSpPr>
            <a:spLocks noGrp="1"/>
          </p:cNvSpPr>
          <p:nvPr>
            <p:ph type="ftr" sz="quarter" idx="4"/>
          </p:nvPr>
        </p:nvSpPr>
        <p:spPr>
          <a:noFill/>
        </p:spPr>
        <p:txBody>
          <a:bodyPr/>
          <a:lstStyle/>
          <a:p>
            <a:pPr lvl="4"/>
            <a:r>
              <a:rPr lang="en-US" altLang="ja-JP" smtClean="0"/>
              <a:t>Shoichi Kitazawa, ATR</a:t>
            </a:r>
          </a:p>
        </p:txBody>
      </p:sp>
      <p:sp>
        <p:nvSpPr>
          <p:cNvPr id="45062" name="スライド番号プレースホルダ 6"/>
          <p:cNvSpPr>
            <a:spLocks noGrp="1"/>
          </p:cNvSpPr>
          <p:nvPr>
            <p:ph type="sldNum" sz="quarter" idx="5"/>
          </p:nvPr>
        </p:nvSpPr>
        <p:spPr>
          <a:noFill/>
        </p:spPr>
        <p:txBody>
          <a:bodyPr/>
          <a:lstStyle/>
          <a:p>
            <a:r>
              <a:rPr lang="en-US" altLang="ja-JP" smtClean="0"/>
              <a:t>Page </a:t>
            </a:r>
            <a:fld id="{2F0F6708-FBF7-490E-9947-3A9900BE070B}" type="slidenum">
              <a:rPr lang="en-US" altLang="ja-JP" smtClean="0"/>
              <a:pPr/>
              <a:t>15</a:t>
            </a:fld>
            <a:endParaRPr lang="en-US" altLang="ja-JP"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スライド イメージ プレースホルダ 1"/>
          <p:cNvSpPr>
            <a:spLocks noGrp="1" noRot="1" noChangeAspect="1"/>
          </p:cNvSpPr>
          <p:nvPr>
            <p:ph type="sldImg"/>
          </p:nvPr>
        </p:nvSpPr>
        <p:spPr>
          <a:ln/>
        </p:spPr>
      </p:sp>
      <p:sp>
        <p:nvSpPr>
          <p:cNvPr id="47106" name="ノート プレースホルダ 2"/>
          <p:cNvSpPr>
            <a:spLocks noGrp="1"/>
          </p:cNvSpPr>
          <p:nvPr>
            <p:ph type="body" idx="1"/>
          </p:nvPr>
        </p:nvSpPr>
        <p:spPr>
          <a:noFill/>
          <a:ln/>
        </p:spPr>
        <p:txBody>
          <a:bodyPr/>
          <a:lstStyle/>
          <a:p>
            <a:endParaRPr kumimoji="1" lang="ja-JP" altLang="en-US" smtClean="0"/>
          </a:p>
        </p:txBody>
      </p:sp>
      <p:sp>
        <p:nvSpPr>
          <p:cNvPr id="47107" name="ヘッダー プレースホルダ 3"/>
          <p:cNvSpPr>
            <a:spLocks noGrp="1"/>
          </p:cNvSpPr>
          <p:nvPr>
            <p:ph type="hdr" sz="quarter"/>
          </p:nvPr>
        </p:nvSpPr>
        <p:spPr>
          <a:noFill/>
        </p:spPr>
        <p:txBody>
          <a:bodyPr/>
          <a:lstStyle/>
          <a:p>
            <a:r>
              <a:rPr lang="en-US" altLang="ja-JP"/>
              <a:t>doc.: IEEE 802.15-11-0161-00-sru</a:t>
            </a:r>
          </a:p>
        </p:txBody>
      </p:sp>
      <p:sp>
        <p:nvSpPr>
          <p:cNvPr id="47108" name="日付プレースホルダ 4"/>
          <p:cNvSpPr>
            <a:spLocks noGrp="1"/>
          </p:cNvSpPr>
          <p:nvPr>
            <p:ph type="dt" sz="quarter" idx="1"/>
          </p:nvPr>
        </p:nvSpPr>
        <p:spPr>
          <a:noFill/>
        </p:spPr>
        <p:txBody>
          <a:bodyPr/>
          <a:lstStyle/>
          <a:p>
            <a:r>
              <a:rPr lang="en-US" altLang="ja-JP" smtClean="0"/>
              <a:t>March 2011</a:t>
            </a:r>
          </a:p>
        </p:txBody>
      </p:sp>
      <p:sp>
        <p:nvSpPr>
          <p:cNvPr id="47109" name="フッター プレースホルダ 5"/>
          <p:cNvSpPr>
            <a:spLocks noGrp="1"/>
          </p:cNvSpPr>
          <p:nvPr>
            <p:ph type="ftr" sz="quarter" idx="4"/>
          </p:nvPr>
        </p:nvSpPr>
        <p:spPr>
          <a:noFill/>
        </p:spPr>
        <p:txBody>
          <a:bodyPr/>
          <a:lstStyle/>
          <a:p>
            <a:pPr lvl="4"/>
            <a:r>
              <a:rPr lang="en-US" altLang="ja-JP" smtClean="0"/>
              <a:t>Shoichi Kitazawa, ATR</a:t>
            </a:r>
          </a:p>
        </p:txBody>
      </p:sp>
      <p:sp>
        <p:nvSpPr>
          <p:cNvPr id="47110" name="スライド番号プレースホルダ 6"/>
          <p:cNvSpPr>
            <a:spLocks noGrp="1"/>
          </p:cNvSpPr>
          <p:nvPr>
            <p:ph type="sldNum" sz="quarter" idx="5"/>
          </p:nvPr>
        </p:nvSpPr>
        <p:spPr>
          <a:noFill/>
        </p:spPr>
        <p:txBody>
          <a:bodyPr/>
          <a:lstStyle/>
          <a:p>
            <a:r>
              <a:rPr lang="en-US" altLang="ja-JP" smtClean="0"/>
              <a:t>Page </a:t>
            </a:r>
            <a:fld id="{CB5A754A-58BA-4B42-840A-DDA6115F38BF}" type="slidenum">
              <a:rPr lang="en-US" altLang="ja-JP" smtClean="0"/>
              <a:pPr/>
              <a:t>16</a:t>
            </a:fld>
            <a:endParaRPr lang="en-US" altLang="ja-JP"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スライド イメージ プレースホルダ 1"/>
          <p:cNvSpPr>
            <a:spLocks noGrp="1" noRot="1" noChangeAspect="1"/>
          </p:cNvSpPr>
          <p:nvPr>
            <p:ph type="sldImg"/>
          </p:nvPr>
        </p:nvSpPr>
        <p:spPr>
          <a:ln/>
        </p:spPr>
      </p:sp>
      <p:sp>
        <p:nvSpPr>
          <p:cNvPr id="49154" name="ノート プレースホルダ 2"/>
          <p:cNvSpPr>
            <a:spLocks noGrp="1"/>
          </p:cNvSpPr>
          <p:nvPr>
            <p:ph type="body" idx="1"/>
          </p:nvPr>
        </p:nvSpPr>
        <p:spPr>
          <a:noFill/>
          <a:ln/>
        </p:spPr>
        <p:txBody>
          <a:bodyPr/>
          <a:lstStyle/>
          <a:p>
            <a:endParaRPr kumimoji="1" lang="ja-JP" altLang="en-US" smtClean="0"/>
          </a:p>
        </p:txBody>
      </p:sp>
      <p:sp>
        <p:nvSpPr>
          <p:cNvPr id="49155" name="ヘッダー プレースホルダ 3"/>
          <p:cNvSpPr>
            <a:spLocks noGrp="1"/>
          </p:cNvSpPr>
          <p:nvPr>
            <p:ph type="hdr" sz="quarter"/>
          </p:nvPr>
        </p:nvSpPr>
        <p:spPr>
          <a:noFill/>
        </p:spPr>
        <p:txBody>
          <a:bodyPr/>
          <a:lstStyle/>
          <a:p>
            <a:r>
              <a:rPr lang="en-US" altLang="ja-JP"/>
              <a:t>doc.: IEEE 802.15-11-0161-00-sru</a:t>
            </a:r>
          </a:p>
        </p:txBody>
      </p:sp>
      <p:sp>
        <p:nvSpPr>
          <p:cNvPr id="49156" name="日付プレースホルダ 4"/>
          <p:cNvSpPr>
            <a:spLocks noGrp="1"/>
          </p:cNvSpPr>
          <p:nvPr>
            <p:ph type="dt" sz="quarter" idx="1"/>
          </p:nvPr>
        </p:nvSpPr>
        <p:spPr>
          <a:noFill/>
        </p:spPr>
        <p:txBody>
          <a:bodyPr/>
          <a:lstStyle/>
          <a:p>
            <a:r>
              <a:rPr lang="en-US" altLang="ja-JP" smtClean="0"/>
              <a:t>March 2011</a:t>
            </a:r>
          </a:p>
        </p:txBody>
      </p:sp>
      <p:sp>
        <p:nvSpPr>
          <p:cNvPr id="49157" name="フッター プレースホルダ 5"/>
          <p:cNvSpPr>
            <a:spLocks noGrp="1"/>
          </p:cNvSpPr>
          <p:nvPr>
            <p:ph type="ftr" sz="quarter" idx="4"/>
          </p:nvPr>
        </p:nvSpPr>
        <p:spPr>
          <a:noFill/>
        </p:spPr>
        <p:txBody>
          <a:bodyPr/>
          <a:lstStyle/>
          <a:p>
            <a:pPr lvl="4"/>
            <a:r>
              <a:rPr lang="en-US" altLang="ja-JP" smtClean="0"/>
              <a:t>Shoichi Kitazawa, ATR</a:t>
            </a:r>
          </a:p>
        </p:txBody>
      </p:sp>
      <p:sp>
        <p:nvSpPr>
          <p:cNvPr id="49158" name="スライド番号プレースホルダ 6"/>
          <p:cNvSpPr>
            <a:spLocks noGrp="1"/>
          </p:cNvSpPr>
          <p:nvPr>
            <p:ph type="sldNum" sz="quarter" idx="5"/>
          </p:nvPr>
        </p:nvSpPr>
        <p:spPr>
          <a:noFill/>
        </p:spPr>
        <p:txBody>
          <a:bodyPr/>
          <a:lstStyle/>
          <a:p>
            <a:r>
              <a:rPr lang="en-US" altLang="ja-JP" smtClean="0"/>
              <a:t>Page </a:t>
            </a:r>
            <a:fld id="{32FA409A-FDCC-40D6-A483-23AC048CEC41}" type="slidenum">
              <a:rPr lang="en-US" altLang="ja-JP" smtClean="0"/>
              <a:pPr/>
              <a:t>17</a:t>
            </a:fld>
            <a:endParaRPr lang="en-US" altLang="ja-JP"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スライド イメージ プレースホルダ 1"/>
          <p:cNvSpPr>
            <a:spLocks noGrp="1" noRot="1" noChangeAspect="1"/>
          </p:cNvSpPr>
          <p:nvPr>
            <p:ph type="sldImg"/>
          </p:nvPr>
        </p:nvSpPr>
        <p:spPr>
          <a:ln/>
        </p:spPr>
      </p:sp>
      <p:sp>
        <p:nvSpPr>
          <p:cNvPr id="51202" name="ノート プレースホルダ 2"/>
          <p:cNvSpPr>
            <a:spLocks noGrp="1"/>
          </p:cNvSpPr>
          <p:nvPr>
            <p:ph type="body" idx="1"/>
          </p:nvPr>
        </p:nvSpPr>
        <p:spPr>
          <a:noFill/>
          <a:ln/>
        </p:spPr>
        <p:txBody>
          <a:bodyPr/>
          <a:lstStyle/>
          <a:p>
            <a:endParaRPr kumimoji="1" lang="ja-JP" altLang="en-US" smtClean="0"/>
          </a:p>
        </p:txBody>
      </p:sp>
      <p:sp>
        <p:nvSpPr>
          <p:cNvPr id="51203" name="ヘッダー プレースホルダ 3"/>
          <p:cNvSpPr>
            <a:spLocks noGrp="1"/>
          </p:cNvSpPr>
          <p:nvPr>
            <p:ph type="hdr" sz="quarter"/>
          </p:nvPr>
        </p:nvSpPr>
        <p:spPr>
          <a:noFill/>
        </p:spPr>
        <p:txBody>
          <a:bodyPr/>
          <a:lstStyle/>
          <a:p>
            <a:r>
              <a:rPr lang="en-US" altLang="ja-JP"/>
              <a:t>doc.: IEEE 802.15-11-0161-00-sru</a:t>
            </a:r>
          </a:p>
        </p:txBody>
      </p:sp>
      <p:sp>
        <p:nvSpPr>
          <p:cNvPr id="51204" name="日付プレースホルダ 4"/>
          <p:cNvSpPr>
            <a:spLocks noGrp="1"/>
          </p:cNvSpPr>
          <p:nvPr>
            <p:ph type="dt" sz="quarter" idx="1"/>
          </p:nvPr>
        </p:nvSpPr>
        <p:spPr>
          <a:noFill/>
        </p:spPr>
        <p:txBody>
          <a:bodyPr/>
          <a:lstStyle/>
          <a:p>
            <a:r>
              <a:rPr lang="en-US" altLang="ja-JP" smtClean="0"/>
              <a:t>March 2011</a:t>
            </a:r>
          </a:p>
        </p:txBody>
      </p:sp>
      <p:sp>
        <p:nvSpPr>
          <p:cNvPr id="51205" name="フッター プレースホルダ 5"/>
          <p:cNvSpPr>
            <a:spLocks noGrp="1"/>
          </p:cNvSpPr>
          <p:nvPr>
            <p:ph type="ftr" sz="quarter" idx="4"/>
          </p:nvPr>
        </p:nvSpPr>
        <p:spPr>
          <a:noFill/>
        </p:spPr>
        <p:txBody>
          <a:bodyPr/>
          <a:lstStyle/>
          <a:p>
            <a:pPr lvl="4"/>
            <a:r>
              <a:rPr lang="en-US" altLang="ja-JP" smtClean="0"/>
              <a:t>Shoichi Kitazawa, ATR</a:t>
            </a:r>
          </a:p>
        </p:txBody>
      </p:sp>
      <p:sp>
        <p:nvSpPr>
          <p:cNvPr id="51206" name="スライド番号プレースホルダ 6"/>
          <p:cNvSpPr>
            <a:spLocks noGrp="1"/>
          </p:cNvSpPr>
          <p:nvPr>
            <p:ph type="sldNum" sz="quarter" idx="5"/>
          </p:nvPr>
        </p:nvSpPr>
        <p:spPr>
          <a:noFill/>
        </p:spPr>
        <p:txBody>
          <a:bodyPr/>
          <a:lstStyle/>
          <a:p>
            <a:r>
              <a:rPr lang="en-US" altLang="ja-JP" smtClean="0"/>
              <a:t>Page </a:t>
            </a:r>
            <a:fld id="{F6D2F865-121C-4E2E-84BF-94C3219664B9}" type="slidenum">
              <a:rPr lang="en-US" altLang="ja-JP" smtClean="0"/>
              <a:pPr/>
              <a:t>18</a:t>
            </a:fld>
            <a:endParaRPr lang="en-US"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スライド イメージ プレースホルダ 1"/>
          <p:cNvSpPr>
            <a:spLocks noGrp="1" noRot="1" noChangeAspect="1"/>
          </p:cNvSpPr>
          <p:nvPr>
            <p:ph type="sldImg"/>
          </p:nvPr>
        </p:nvSpPr>
        <p:spPr>
          <a:ln/>
        </p:spPr>
      </p:sp>
      <p:sp>
        <p:nvSpPr>
          <p:cNvPr id="20482" name="ノート プレースホルダ 2"/>
          <p:cNvSpPr>
            <a:spLocks noGrp="1"/>
          </p:cNvSpPr>
          <p:nvPr>
            <p:ph type="body" idx="1"/>
          </p:nvPr>
        </p:nvSpPr>
        <p:spPr>
          <a:noFill/>
          <a:ln/>
        </p:spPr>
        <p:txBody>
          <a:bodyPr/>
          <a:lstStyle/>
          <a:p>
            <a:endParaRPr kumimoji="1" lang="ja-JP" altLang="en-US" smtClean="0"/>
          </a:p>
        </p:txBody>
      </p:sp>
      <p:sp>
        <p:nvSpPr>
          <p:cNvPr id="20483" name="ヘッダー プレースホルダ 3"/>
          <p:cNvSpPr>
            <a:spLocks noGrp="1"/>
          </p:cNvSpPr>
          <p:nvPr>
            <p:ph type="hdr" sz="quarter"/>
          </p:nvPr>
        </p:nvSpPr>
        <p:spPr>
          <a:noFill/>
        </p:spPr>
        <p:txBody>
          <a:bodyPr/>
          <a:lstStyle/>
          <a:p>
            <a:r>
              <a:rPr lang="en-US" altLang="ja-JP"/>
              <a:t>doc.: IEEE 802.15-11-0161-00-sru</a:t>
            </a:r>
          </a:p>
        </p:txBody>
      </p:sp>
      <p:sp>
        <p:nvSpPr>
          <p:cNvPr id="20484" name="日付プレースホルダ 4"/>
          <p:cNvSpPr>
            <a:spLocks noGrp="1"/>
          </p:cNvSpPr>
          <p:nvPr>
            <p:ph type="dt" sz="quarter" idx="1"/>
          </p:nvPr>
        </p:nvSpPr>
        <p:spPr>
          <a:noFill/>
        </p:spPr>
        <p:txBody>
          <a:bodyPr/>
          <a:lstStyle/>
          <a:p>
            <a:r>
              <a:rPr lang="en-US" altLang="ja-JP" smtClean="0"/>
              <a:t>March 2011</a:t>
            </a:r>
          </a:p>
        </p:txBody>
      </p:sp>
      <p:sp>
        <p:nvSpPr>
          <p:cNvPr id="20485" name="フッター プレースホルダ 5"/>
          <p:cNvSpPr>
            <a:spLocks noGrp="1"/>
          </p:cNvSpPr>
          <p:nvPr>
            <p:ph type="ftr" sz="quarter" idx="4"/>
          </p:nvPr>
        </p:nvSpPr>
        <p:spPr>
          <a:noFill/>
        </p:spPr>
        <p:txBody>
          <a:bodyPr/>
          <a:lstStyle/>
          <a:p>
            <a:pPr lvl="4"/>
            <a:r>
              <a:rPr lang="en-US" altLang="ja-JP" smtClean="0"/>
              <a:t>Shoichi Kitazawa, ATR</a:t>
            </a:r>
          </a:p>
        </p:txBody>
      </p:sp>
      <p:sp>
        <p:nvSpPr>
          <p:cNvPr id="20486" name="スライド番号プレースホルダ 6"/>
          <p:cNvSpPr>
            <a:spLocks noGrp="1"/>
          </p:cNvSpPr>
          <p:nvPr>
            <p:ph type="sldNum" sz="quarter" idx="5"/>
          </p:nvPr>
        </p:nvSpPr>
        <p:spPr>
          <a:noFill/>
        </p:spPr>
        <p:txBody>
          <a:bodyPr/>
          <a:lstStyle/>
          <a:p>
            <a:r>
              <a:rPr lang="en-US" altLang="ja-JP" smtClean="0"/>
              <a:t>Page </a:t>
            </a:r>
            <a:fld id="{2A13EAE5-F632-4E0A-BC4E-5A49B3283223}" type="slidenum">
              <a:rPr lang="en-US" altLang="ja-JP" smtClean="0"/>
              <a:pPr/>
              <a:t>3</a:t>
            </a:fld>
            <a:endParaRPr lang="en-US"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スライド イメージ プレースホルダ 1"/>
          <p:cNvSpPr>
            <a:spLocks noGrp="1" noRot="1" noChangeAspect="1"/>
          </p:cNvSpPr>
          <p:nvPr>
            <p:ph type="sldImg"/>
          </p:nvPr>
        </p:nvSpPr>
        <p:spPr>
          <a:ln/>
        </p:spPr>
      </p:sp>
      <p:sp>
        <p:nvSpPr>
          <p:cNvPr id="22530" name="ノート プレースホルダ 2"/>
          <p:cNvSpPr>
            <a:spLocks noGrp="1"/>
          </p:cNvSpPr>
          <p:nvPr>
            <p:ph type="body" idx="1"/>
          </p:nvPr>
        </p:nvSpPr>
        <p:spPr>
          <a:noFill/>
          <a:ln/>
        </p:spPr>
        <p:txBody>
          <a:bodyPr/>
          <a:lstStyle/>
          <a:p>
            <a:endParaRPr kumimoji="1" lang="ja-JP" altLang="en-US" smtClean="0"/>
          </a:p>
        </p:txBody>
      </p:sp>
      <p:sp>
        <p:nvSpPr>
          <p:cNvPr id="22531" name="ヘッダー プレースホルダ 3"/>
          <p:cNvSpPr>
            <a:spLocks noGrp="1"/>
          </p:cNvSpPr>
          <p:nvPr>
            <p:ph type="hdr" sz="quarter"/>
          </p:nvPr>
        </p:nvSpPr>
        <p:spPr>
          <a:noFill/>
        </p:spPr>
        <p:txBody>
          <a:bodyPr/>
          <a:lstStyle/>
          <a:p>
            <a:r>
              <a:rPr lang="en-US" altLang="ja-JP"/>
              <a:t>doc.: IEEE 802.15-11-0161-00-sru</a:t>
            </a:r>
          </a:p>
        </p:txBody>
      </p:sp>
      <p:sp>
        <p:nvSpPr>
          <p:cNvPr id="22532" name="日付プレースホルダ 4"/>
          <p:cNvSpPr>
            <a:spLocks noGrp="1"/>
          </p:cNvSpPr>
          <p:nvPr>
            <p:ph type="dt" sz="quarter" idx="1"/>
          </p:nvPr>
        </p:nvSpPr>
        <p:spPr>
          <a:noFill/>
        </p:spPr>
        <p:txBody>
          <a:bodyPr/>
          <a:lstStyle/>
          <a:p>
            <a:r>
              <a:rPr lang="en-US" altLang="ja-JP" smtClean="0"/>
              <a:t>March 2011</a:t>
            </a:r>
          </a:p>
        </p:txBody>
      </p:sp>
      <p:sp>
        <p:nvSpPr>
          <p:cNvPr id="22533" name="フッター プレースホルダ 5"/>
          <p:cNvSpPr>
            <a:spLocks noGrp="1"/>
          </p:cNvSpPr>
          <p:nvPr>
            <p:ph type="ftr" sz="quarter" idx="4"/>
          </p:nvPr>
        </p:nvSpPr>
        <p:spPr>
          <a:noFill/>
        </p:spPr>
        <p:txBody>
          <a:bodyPr/>
          <a:lstStyle/>
          <a:p>
            <a:pPr lvl="4"/>
            <a:r>
              <a:rPr lang="en-US" altLang="ja-JP" smtClean="0"/>
              <a:t>Shoichi Kitazawa, ATR</a:t>
            </a:r>
          </a:p>
        </p:txBody>
      </p:sp>
      <p:sp>
        <p:nvSpPr>
          <p:cNvPr id="22534" name="スライド番号プレースホルダ 6"/>
          <p:cNvSpPr>
            <a:spLocks noGrp="1"/>
          </p:cNvSpPr>
          <p:nvPr>
            <p:ph type="sldNum" sz="quarter" idx="5"/>
          </p:nvPr>
        </p:nvSpPr>
        <p:spPr>
          <a:noFill/>
        </p:spPr>
        <p:txBody>
          <a:bodyPr/>
          <a:lstStyle/>
          <a:p>
            <a:r>
              <a:rPr lang="en-US" altLang="ja-JP" smtClean="0"/>
              <a:t>Page </a:t>
            </a:r>
            <a:fld id="{0BB40FFF-B550-45C4-849E-D290402D180C}" type="slidenum">
              <a:rPr lang="en-US" altLang="ja-JP" smtClean="0"/>
              <a:pPr/>
              <a:t>4</a:t>
            </a:fld>
            <a:endParaRPr lang="en-US"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hdr" sz="quarter"/>
          </p:nvPr>
        </p:nvSpPr>
        <p:spPr>
          <a:xfrm>
            <a:off x="3368675" y="104775"/>
            <a:ext cx="2733675" cy="225425"/>
          </a:xfrm>
          <a:noFill/>
        </p:spPr>
        <p:txBody>
          <a:bodyPr/>
          <a:lstStyle/>
          <a:p>
            <a:r>
              <a:rPr lang="en-US" altLang="ja-JP"/>
              <a:t>doc.: IEEE 802.15-11-0161-00-sru</a:t>
            </a:r>
          </a:p>
        </p:txBody>
      </p:sp>
      <p:sp>
        <p:nvSpPr>
          <p:cNvPr id="24578" name="Rectangle 3"/>
          <p:cNvSpPr>
            <a:spLocks noGrp="1" noChangeArrowheads="1"/>
          </p:cNvSpPr>
          <p:nvPr>
            <p:ph type="dt" sz="quarter" idx="1"/>
          </p:nvPr>
        </p:nvSpPr>
        <p:spPr>
          <a:xfrm>
            <a:off x="635000" y="104775"/>
            <a:ext cx="2659063" cy="225425"/>
          </a:xfrm>
          <a:noFill/>
        </p:spPr>
        <p:txBody>
          <a:bodyPr/>
          <a:lstStyle/>
          <a:p>
            <a:r>
              <a:rPr lang="en-US" altLang="ja-JP" smtClean="0"/>
              <a:t>March 2011</a:t>
            </a:r>
          </a:p>
        </p:txBody>
      </p:sp>
      <p:sp>
        <p:nvSpPr>
          <p:cNvPr id="24579" name="Rectangle 6"/>
          <p:cNvSpPr>
            <a:spLocks noGrp="1" noChangeArrowheads="1"/>
          </p:cNvSpPr>
          <p:nvPr>
            <p:ph type="ftr" sz="quarter" idx="4"/>
          </p:nvPr>
        </p:nvSpPr>
        <p:spPr>
          <a:xfrm>
            <a:off x="3663950" y="9551988"/>
            <a:ext cx="2438400" cy="195262"/>
          </a:xfrm>
          <a:noFill/>
        </p:spPr>
        <p:txBody>
          <a:bodyPr/>
          <a:lstStyle/>
          <a:p>
            <a:pPr lvl="4"/>
            <a:r>
              <a:rPr lang="en-US" altLang="ja-JP" smtClean="0"/>
              <a:t>Shoichi Kitazawa, ATR</a:t>
            </a:r>
          </a:p>
        </p:txBody>
      </p:sp>
      <p:sp>
        <p:nvSpPr>
          <p:cNvPr id="24580" name="Rectangle 7"/>
          <p:cNvSpPr>
            <a:spLocks noGrp="1" noChangeArrowheads="1"/>
          </p:cNvSpPr>
          <p:nvPr>
            <p:ph type="sldNum" sz="quarter" idx="5"/>
          </p:nvPr>
        </p:nvSpPr>
        <p:spPr>
          <a:xfrm>
            <a:off x="2849563" y="9551988"/>
            <a:ext cx="779462" cy="195262"/>
          </a:xfrm>
          <a:noFill/>
        </p:spPr>
        <p:txBody>
          <a:bodyPr/>
          <a:lstStyle/>
          <a:p>
            <a:r>
              <a:rPr lang="en-US" altLang="ja-JP" smtClean="0"/>
              <a:t>Page </a:t>
            </a:r>
            <a:fld id="{4D619F65-5A67-461B-920B-15FB2BE84305}" type="slidenum">
              <a:rPr lang="en-US" altLang="ja-JP" smtClean="0"/>
              <a:pPr/>
              <a:t>5</a:t>
            </a:fld>
            <a:endParaRPr lang="en-US" altLang="ja-JP" smtClean="0"/>
          </a:p>
        </p:txBody>
      </p:sp>
      <p:sp>
        <p:nvSpPr>
          <p:cNvPr id="24581" name="Rectangle 2"/>
          <p:cNvSpPr>
            <a:spLocks noGrp="1" noRot="1" noChangeAspect="1" noChangeArrowheads="1" noTextEdit="1"/>
          </p:cNvSpPr>
          <p:nvPr>
            <p:ph type="sldImg"/>
          </p:nvPr>
        </p:nvSpPr>
        <p:spPr>
          <a:ln/>
        </p:spPr>
      </p:sp>
      <p:sp>
        <p:nvSpPr>
          <p:cNvPr id="24582" name="Rectangle 3"/>
          <p:cNvSpPr>
            <a:spLocks noGrp="1" noChangeArrowheads="1"/>
          </p:cNvSpPr>
          <p:nvPr>
            <p:ph type="body" idx="1"/>
          </p:nvPr>
        </p:nvSpPr>
        <p:spPr>
          <a:noFill/>
          <a:ln/>
        </p:spPr>
        <p:txBody>
          <a:bodyPr/>
          <a:lstStyle/>
          <a:p>
            <a:endParaRPr lang="ja-JP"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スライド イメージ プレースホルダ 1"/>
          <p:cNvSpPr>
            <a:spLocks noGrp="1" noRot="1" noChangeAspect="1"/>
          </p:cNvSpPr>
          <p:nvPr>
            <p:ph type="sldImg"/>
          </p:nvPr>
        </p:nvSpPr>
        <p:spPr>
          <a:ln/>
        </p:spPr>
      </p:sp>
      <p:sp>
        <p:nvSpPr>
          <p:cNvPr id="26626" name="ノート プレースホルダ 2"/>
          <p:cNvSpPr>
            <a:spLocks noGrp="1"/>
          </p:cNvSpPr>
          <p:nvPr>
            <p:ph type="body" idx="1"/>
          </p:nvPr>
        </p:nvSpPr>
        <p:spPr>
          <a:noFill/>
          <a:ln/>
        </p:spPr>
        <p:txBody>
          <a:bodyPr/>
          <a:lstStyle/>
          <a:p>
            <a:endParaRPr kumimoji="1" lang="ja-JP" altLang="en-US" smtClean="0"/>
          </a:p>
        </p:txBody>
      </p:sp>
      <p:sp>
        <p:nvSpPr>
          <p:cNvPr id="26627" name="ヘッダー プレースホルダ 3"/>
          <p:cNvSpPr>
            <a:spLocks noGrp="1"/>
          </p:cNvSpPr>
          <p:nvPr>
            <p:ph type="hdr" sz="quarter"/>
          </p:nvPr>
        </p:nvSpPr>
        <p:spPr>
          <a:noFill/>
        </p:spPr>
        <p:txBody>
          <a:bodyPr/>
          <a:lstStyle/>
          <a:p>
            <a:r>
              <a:rPr lang="en-US" altLang="ja-JP"/>
              <a:t>doc.: IEEE 802.15-11-0161-00-sru</a:t>
            </a:r>
          </a:p>
        </p:txBody>
      </p:sp>
      <p:sp>
        <p:nvSpPr>
          <p:cNvPr id="26628" name="日付プレースホルダ 4"/>
          <p:cNvSpPr>
            <a:spLocks noGrp="1"/>
          </p:cNvSpPr>
          <p:nvPr>
            <p:ph type="dt" sz="quarter" idx="1"/>
          </p:nvPr>
        </p:nvSpPr>
        <p:spPr>
          <a:noFill/>
        </p:spPr>
        <p:txBody>
          <a:bodyPr/>
          <a:lstStyle/>
          <a:p>
            <a:r>
              <a:rPr lang="en-US" altLang="ja-JP" smtClean="0"/>
              <a:t>March 2011</a:t>
            </a:r>
          </a:p>
        </p:txBody>
      </p:sp>
      <p:sp>
        <p:nvSpPr>
          <p:cNvPr id="26629" name="フッター プレースホルダ 5"/>
          <p:cNvSpPr>
            <a:spLocks noGrp="1"/>
          </p:cNvSpPr>
          <p:nvPr>
            <p:ph type="ftr" sz="quarter" idx="4"/>
          </p:nvPr>
        </p:nvSpPr>
        <p:spPr>
          <a:noFill/>
        </p:spPr>
        <p:txBody>
          <a:bodyPr/>
          <a:lstStyle/>
          <a:p>
            <a:pPr lvl="4"/>
            <a:r>
              <a:rPr lang="en-US" altLang="ja-JP" smtClean="0"/>
              <a:t>Shoichi Kitazawa, ATR</a:t>
            </a:r>
          </a:p>
        </p:txBody>
      </p:sp>
      <p:sp>
        <p:nvSpPr>
          <p:cNvPr id="26630" name="スライド番号プレースホルダ 6"/>
          <p:cNvSpPr>
            <a:spLocks noGrp="1"/>
          </p:cNvSpPr>
          <p:nvPr>
            <p:ph type="sldNum" sz="quarter" idx="5"/>
          </p:nvPr>
        </p:nvSpPr>
        <p:spPr>
          <a:noFill/>
        </p:spPr>
        <p:txBody>
          <a:bodyPr/>
          <a:lstStyle/>
          <a:p>
            <a:r>
              <a:rPr lang="en-US" altLang="ja-JP" smtClean="0"/>
              <a:t>Page </a:t>
            </a:r>
            <a:fld id="{B92412DC-157D-437D-8759-4BDDC59EBA91}" type="slidenum">
              <a:rPr lang="en-US" altLang="ja-JP" smtClean="0"/>
              <a:pPr/>
              <a:t>6</a:t>
            </a:fld>
            <a:endParaRPr lang="en-US"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スライド イメージ プレースホルダ 1"/>
          <p:cNvSpPr>
            <a:spLocks noGrp="1" noRot="1" noChangeAspect="1"/>
          </p:cNvSpPr>
          <p:nvPr>
            <p:ph type="sldImg"/>
          </p:nvPr>
        </p:nvSpPr>
        <p:spPr>
          <a:ln/>
        </p:spPr>
      </p:sp>
      <p:sp>
        <p:nvSpPr>
          <p:cNvPr id="28674" name="ノート プレースホルダ 2"/>
          <p:cNvSpPr>
            <a:spLocks noGrp="1"/>
          </p:cNvSpPr>
          <p:nvPr>
            <p:ph type="body" idx="1"/>
          </p:nvPr>
        </p:nvSpPr>
        <p:spPr>
          <a:noFill/>
          <a:ln/>
        </p:spPr>
        <p:txBody>
          <a:bodyPr/>
          <a:lstStyle/>
          <a:p>
            <a:endParaRPr kumimoji="1" lang="ja-JP" altLang="en-US" smtClean="0"/>
          </a:p>
        </p:txBody>
      </p:sp>
      <p:sp>
        <p:nvSpPr>
          <p:cNvPr id="28675" name="ヘッダー プレースホルダ 3"/>
          <p:cNvSpPr>
            <a:spLocks noGrp="1"/>
          </p:cNvSpPr>
          <p:nvPr>
            <p:ph type="hdr" sz="quarter"/>
          </p:nvPr>
        </p:nvSpPr>
        <p:spPr>
          <a:noFill/>
        </p:spPr>
        <p:txBody>
          <a:bodyPr/>
          <a:lstStyle/>
          <a:p>
            <a:r>
              <a:rPr lang="en-US" altLang="ja-JP"/>
              <a:t>doc.: IEEE 802.15-11-0161-00-sru</a:t>
            </a:r>
          </a:p>
        </p:txBody>
      </p:sp>
      <p:sp>
        <p:nvSpPr>
          <p:cNvPr id="28676" name="日付プレースホルダ 4"/>
          <p:cNvSpPr>
            <a:spLocks noGrp="1"/>
          </p:cNvSpPr>
          <p:nvPr>
            <p:ph type="dt" sz="quarter" idx="1"/>
          </p:nvPr>
        </p:nvSpPr>
        <p:spPr>
          <a:noFill/>
        </p:spPr>
        <p:txBody>
          <a:bodyPr/>
          <a:lstStyle/>
          <a:p>
            <a:r>
              <a:rPr lang="en-US" altLang="ja-JP" smtClean="0"/>
              <a:t>March 2011</a:t>
            </a:r>
          </a:p>
        </p:txBody>
      </p:sp>
      <p:sp>
        <p:nvSpPr>
          <p:cNvPr id="28677" name="フッター プレースホルダ 5"/>
          <p:cNvSpPr>
            <a:spLocks noGrp="1"/>
          </p:cNvSpPr>
          <p:nvPr>
            <p:ph type="ftr" sz="quarter" idx="4"/>
          </p:nvPr>
        </p:nvSpPr>
        <p:spPr>
          <a:noFill/>
        </p:spPr>
        <p:txBody>
          <a:bodyPr/>
          <a:lstStyle/>
          <a:p>
            <a:pPr lvl="4"/>
            <a:r>
              <a:rPr lang="en-US" altLang="ja-JP" smtClean="0"/>
              <a:t>Shoichi Kitazawa, ATR</a:t>
            </a:r>
          </a:p>
        </p:txBody>
      </p:sp>
      <p:sp>
        <p:nvSpPr>
          <p:cNvPr id="28678" name="スライド番号プレースホルダ 6"/>
          <p:cNvSpPr>
            <a:spLocks noGrp="1"/>
          </p:cNvSpPr>
          <p:nvPr>
            <p:ph type="sldNum" sz="quarter" idx="5"/>
          </p:nvPr>
        </p:nvSpPr>
        <p:spPr>
          <a:noFill/>
        </p:spPr>
        <p:txBody>
          <a:bodyPr/>
          <a:lstStyle/>
          <a:p>
            <a:r>
              <a:rPr lang="en-US" altLang="ja-JP" smtClean="0"/>
              <a:t>Page </a:t>
            </a:r>
            <a:fld id="{EC543647-6456-4668-90FD-D5B0C45A21F0}" type="slidenum">
              <a:rPr lang="en-US" altLang="ja-JP" smtClean="0"/>
              <a:pPr/>
              <a:t>7</a:t>
            </a:fld>
            <a:endParaRPr lang="en-US"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スライド イメージ プレースホルダ 1"/>
          <p:cNvSpPr>
            <a:spLocks noGrp="1" noRot="1" noChangeAspect="1"/>
          </p:cNvSpPr>
          <p:nvPr>
            <p:ph type="sldImg"/>
          </p:nvPr>
        </p:nvSpPr>
        <p:spPr>
          <a:ln/>
        </p:spPr>
      </p:sp>
      <p:sp>
        <p:nvSpPr>
          <p:cNvPr id="30722" name="ノート プレースホルダ 2"/>
          <p:cNvSpPr>
            <a:spLocks noGrp="1"/>
          </p:cNvSpPr>
          <p:nvPr>
            <p:ph type="body" idx="1"/>
          </p:nvPr>
        </p:nvSpPr>
        <p:spPr>
          <a:noFill/>
          <a:ln/>
        </p:spPr>
        <p:txBody>
          <a:bodyPr/>
          <a:lstStyle/>
          <a:p>
            <a:endParaRPr kumimoji="1" lang="ja-JP" altLang="en-US" smtClean="0"/>
          </a:p>
        </p:txBody>
      </p:sp>
      <p:sp>
        <p:nvSpPr>
          <p:cNvPr id="30723" name="ヘッダー プレースホルダ 3"/>
          <p:cNvSpPr>
            <a:spLocks noGrp="1"/>
          </p:cNvSpPr>
          <p:nvPr>
            <p:ph type="hdr" sz="quarter"/>
          </p:nvPr>
        </p:nvSpPr>
        <p:spPr>
          <a:noFill/>
        </p:spPr>
        <p:txBody>
          <a:bodyPr/>
          <a:lstStyle/>
          <a:p>
            <a:r>
              <a:rPr lang="en-US" altLang="ja-JP"/>
              <a:t>doc.: IEEE 802.15-11-0161-00-sru</a:t>
            </a:r>
          </a:p>
        </p:txBody>
      </p:sp>
      <p:sp>
        <p:nvSpPr>
          <p:cNvPr id="30724" name="日付プレースホルダ 4"/>
          <p:cNvSpPr>
            <a:spLocks noGrp="1"/>
          </p:cNvSpPr>
          <p:nvPr>
            <p:ph type="dt" sz="quarter" idx="1"/>
          </p:nvPr>
        </p:nvSpPr>
        <p:spPr>
          <a:noFill/>
        </p:spPr>
        <p:txBody>
          <a:bodyPr/>
          <a:lstStyle/>
          <a:p>
            <a:r>
              <a:rPr lang="en-US" altLang="ja-JP" smtClean="0"/>
              <a:t>March 2011</a:t>
            </a:r>
          </a:p>
        </p:txBody>
      </p:sp>
      <p:sp>
        <p:nvSpPr>
          <p:cNvPr id="30725" name="フッター プレースホルダ 5"/>
          <p:cNvSpPr>
            <a:spLocks noGrp="1"/>
          </p:cNvSpPr>
          <p:nvPr>
            <p:ph type="ftr" sz="quarter" idx="4"/>
          </p:nvPr>
        </p:nvSpPr>
        <p:spPr>
          <a:noFill/>
        </p:spPr>
        <p:txBody>
          <a:bodyPr/>
          <a:lstStyle/>
          <a:p>
            <a:pPr lvl="4"/>
            <a:r>
              <a:rPr lang="en-US" altLang="ja-JP" smtClean="0"/>
              <a:t>Shoichi Kitazawa, ATR</a:t>
            </a:r>
          </a:p>
        </p:txBody>
      </p:sp>
      <p:sp>
        <p:nvSpPr>
          <p:cNvPr id="30726" name="スライド番号プレースホルダ 6"/>
          <p:cNvSpPr>
            <a:spLocks noGrp="1"/>
          </p:cNvSpPr>
          <p:nvPr>
            <p:ph type="sldNum" sz="quarter" idx="5"/>
          </p:nvPr>
        </p:nvSpPr>
        <p:spPr>
          <a:noFill/>
        </p:spPr>
        <p:txBody>
          <a:bodyPr/>
          <a:lstStyle/>
          <a:p>
            <a:r>
              <a:rPr lang="en-US" altLang="ja-JP" smtClean="0"/>
              <a:t>Page </a:t>
            </a:r>
            <a:fld id="{E1799031-2E18-4920-8A4C-A1A0F6216C4F}" type="slidenum">
              <a:rPr lang="en-US" altLang="ja-JP" smtClean="0"/>
              <a:pPr/>
              <a:t>8</a:t>
            </a:fld>
            <a:endParaRPr lang="en-US"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スライド イメージ プレースホルダ 1"/>
          <p:cNvSpPr>
            <a:spLocks noGrp="1" noRot="1" noChangeAspect="1"/>
          </p:cNvSpPr>
          <p:nvPr>
            <p:ph type="sldImg"/>
          </p:nvPr>
        </p:nvSpPr>
        <p:spPr>
          <a:ln/>
        </p:spPr>
      </p:sp>
      <p:sp>
        <p:nvSpPr>
          <p:cNvPr id="32770" name="ノート プレースホルダ 2"/>
          <p:cNvSpPr>
            <a:spLocks noGrp="1"/>
          </p:cNvSpPr>
          <p:nvPr>
            <p:ph type="body" idx="1"/>
          </p:nvPr>
        </p:nvSpPr>
        <p:spPr>
          <a:noFill/>
          <a:ln/>
        </p:spPr>
        <p:txBody>
          <a:bodyPr/>
          <a:lstStyle/>
          <a:p>
            <a:endParaRPr kumimoji="1" lang="ja-JP" altLang="en-US" smtClean="0"/>
          </a:p>
        </p:txBody>
      </p:sp>
      <p:sp>
        <p:nvSpPr>
          <p:cNvPr id="32771" name="ヘッダー プレースホルダ 3"/>
          <p:cNvSpPr>
            <a:spLocks noGrp="1"/>
          </p:cNvSpPr>
          <p:nvPr>
            <p:ph type="hdr" sz="quarter"/>
          </p:nvPr>
        </p:nvSpPr>
        <p:spPr>
          <a:noFill/>
        </p:spPr>
        <p:txBody>
          <a:bodyPr/>
          <a:lstStyle/>
          <a:p>
            <a:r>
              <a:rPr lang="en-US" altLang="ja-JP"/>
              <a:t>doc.: IEEE 802.15-11-0161-00-sru</a:t>
            </a:r>
          </a:p>
        </p:txBody>
      </p:sp>
      <p:sp>
        <p:nvSpPr>
          <p:cNvPr id="32772" name="日付プレースホルダ 4"/>
          <p:cNvSpPr>
            <a:spLocks noGrp="1"/>
          </p:cNvSpPr>
          <p:nvPr>
            <p:ph type="dt" sz="quarter" idx="1"/>
          </p:nvPr>
        </p:nvSpPr>
        <p:spPr>
          <a:noFill/>
        </p:spPr>
        <p:txBody>
          <a:bodyPr/>
          <a:lstStyle/>
          <a:p>
            <a:r>
              <a:rPr lang="en-US" altLang="ja-JP" smtClean="0"/>
              <a:t>March 2011</a:t>
            </a:r>
          </a:p>
        </p:txBody>
      </p:sp>
      <p:sp>
        <p:nvSpPr>
          <p:cNvPr id="32773" name="フッター プレースホルダ 5"/>
          <p:cNvSpPr>
            <a:spLocks noGrp="1"/>
          </p:cNvSpPr>
          <p:nvPr>
            <p:ph type="ftr" sz="quarter" idx="4"/>
          </p:nvPr>
        </p:nvSpPr>
        <p:spPr>
          <a:noFill/>
        </p:spPr>
        <p:txBody>
          <a:bodyPr/>
          <a:lstStyle/>
          <a:p>
            <a:pPr lvl="4"/>
            <a:r>
              <a:rPr lang="en-US" altLang="ja-JP" smtClean="0"/>
              <a:t>Shoichi Kitazawa, ATR</a:t>
            </a:r>
          </a:p>
        </p:txBody>
      </p:sp>
      <p:sp>
        <p:nvSpPr>
          <p:cNvPr id="32774" name="スライド番号プレースホルダ 6"/>
          <p:cNvSpPr>
            <a:spLocks noGrp="1"/>
          </p:cNvSpPr>
          <p:nvPr>
            <p:ph type="sldNum" sz="quarter" idx="5"/>
          </p:nvPr>
        </p:nvSpPr>
        <p:spPr>
          <a:noFill/>
        </p:spPr>
        <p:txBody>
          <a:bodyPr/>
          <a:lstStyle/>
          <a:p>
            <a:r>
              <a:rPr lang="en-US" altLang="ja-JP" smtClean="0"/>
              <a:t>Page </a:t>
            </a:r>
            <a:fld id="{C0644293-4E5F-4F07-909C-70CB3898A29C}" type="slidenum">
              <a:rPr lang="en-US" altLang="ja-JP" smtClean="0"/>
              <a:pPr/>
              <a:t>9</a:t>
            </a:fld>
            <a:endParaRPr lang="en-US"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ja-JP" altLang="en-US"/>
          </a:p>
          <a:p>
            <a:pPr>
              <a:defRPr/>
            </a:pPr>
            <a:r>
              <a:rPr lang="en-US" altLang="ja-JP"/>
              <a:t>March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Shoichi Kitazawa, ATR</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981B2BE6-F955-4D59-9D43-D3A01580F508}"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ja-JP" altLang="en-US"/>
          </a:p>
          <a:p>
            <a:pPr>
              <a:defRPr/>
            </a:pPr>
            <a:r>
              <a:rPr lang="en-US" altLang="ja-JP"/>
              <a:t>March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Shoichi Kitazawa, ATR</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FADFAAA0-3180-469F-8C8D-4E6539E3625E}"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85800"/>
            <a:ext cx="1943100" cy="54102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85800"/>
            <a:ext cx="5676900" cy="54102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ja-JP" altLang="en-US"/>
          </a:p>
          <a:p>
            <a:pPr>
              <a:defRPr/>
            </a:pPr>
            <a:r>
              <a:rPr lang="en-US" altLang="ja-JP"/>
              <a:t>March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Shoichi Kitazawa, ATR</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131F91C7-9B98-4807-892E-2A9FACADA528}"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ja-JP" altLang="en-US"/>
          </a:p>
          <a:p>
            <a:pPr>
              <a:defRPr/>
            </a:pPr>
            <a:r>
              <a:rPr lang="en-US" altLang="ja-JP"/>
              <a:t>March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Shoichi Kitazawa, ATR</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EC210FC9-5F83-4D9A-80D2-BFFE5021F6FA}" type="slidenum">
              <a:rPr lang="en-US" altLang="ja-JP"/>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ja-JP" altLang="en-US"/>
          </a:p>
          <a:p>
            <a:pPr>
              <a:defRPr/>
            </a:pPr>
            <a:r>
              <a:rPr lang="en-US" altLang="ja-JP"/>
              <a:t>March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Shoichi Kitazawa, ATR</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E8892213-2756-4381-BEA0-F9C0E3D451BA}"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ja-JP" altLang="en-US"/>
          </a:p>
          <a:p>
            <a:pPr>
              <a:defRPr/>
            </a:pPr>
            <a:r>
              <a:rPr lang="en-US" altLang="ja-JP"/>
              <a:t>March 2011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Shoichi Kitazawa, ATR</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2466E6F2-F91F-4B1F-940F-F3649565482D}"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ja-JP" altLang="en-US"/>
          </a:p>
          <a:p>
            <a:pPr>
              <a:defRPr/>
            </a:pPr>
            <a:r>
              <a:rPr lang="en-US" altLang="ja-JP"/>
              <a:t>March 2011</a:t>
            </a: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a:t>Shoichi Kitazawa, ATR</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ja-JP"/>
              <a:t>Slide </a:t>
            </a:r>
            <a:fld id="{9312266A-CFFD-4801-8872-D1996E0463D9}"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ja-JP" altLang="en-US"/>
          </a:p>
          <a:p>
            <a:pPr>
              <a:defRPr/>
            </a:pPr>
            <a:r>
              <a:rPr lang="en-US" altLang="ja-JP"/>
              <a:t>March 2011</a:t>
            </a: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a:t>Shoichi Kitazawa, ATR</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ja-JP"/>
              <a:t>Slide </a:t>
            </a:r>
            <a:fld id="{2E7C8C30-E464-4761-B481-2A033B954349}"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ja-JP" altLang="en-US"/>
          </a:p>
          <a:p>
            <a:pPr>
              <a:defRPr/>
            </a:pPr>
            <a:r>
              <a:rPr lang="en-US" altLang="ja-JP"/>
              <a:t>March 2011</a:t>
            </a: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a:t>Shoichi Kitazawa, ATR</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ja-JP"/>
              <a:t>Slide </a:t>
            </a:r>
            <a:fld id="{1ACFC8D1-2AD5-4652-853A-78C0257342E6}"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ja-JP" altLang="en-US"/>
          </a:p>
          <a:p>
            <a:pPr>
              <a:defRPr/>
            </a:pPr>
            <a:r>
              <a:rPr lang="en-US" altLang="ja-JP"/>
              <a:t>March 2011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Shoichi Kitazawa, ATR</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D714FE3C-31FE-4E76-B601-C03AB242116A}"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ja-JP" altLang="en-US"/>
          </a:p>
          <a:p>
            <a:pPr>
              <a:defRPr/>
            </a:pPr>
            <a:r>
              <a:rPr lang="en-US" altLang="ja-JP"/>
              <a:t>March 2011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Shoichi Kitazawa, ATR</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19FD894D-40D4-4452-B029-A4F76F9E2004}"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ja-JP" altLang="en-US" smtClean="0"/>
              <a:t>マスタ タイトルの書式設定</a:t>
            </a:r>
            <a:endParaRPr lang="en-US" altLang="ja-JP"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28" name="Rectangle 4"/>
          <p:cNvSpPr>
            <a:spLocks noGrp="1" noChangeArrowheads="1"/>
          </p:cNvSpPr>
          <p:nvPr>
            <p:ph type="dt" sz="half" idx="2"/>
          </p:nvPr>
        </p:nvSpPr>
        <p:spPr bwMode="auto">
          <a:xfrm>
            <a:off x="685800" y="168275"/>
            <a:ext cx="1600200" cy="42545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kumimoji="0" sz="1400" b="1"/>
            </a:lvl1pPr>
          </a:lstStyle>
          <a:p>
            <a:pPr>
              <a:defRPr/>
            </a:pPr>
            <a:endParaRPr lang="ja-JP" altLang="en-US"/>
          </a:p>
          <a:p>
            <a:pPr>
              <a:defRPr/>
            </a:pPr>
            <a:r>
              <a:rPr lang="en-US" altLang="ja-JP"/>
              <a:t>March 2011</a:t>
            </a:r>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kumimoji="0"/>
            </a:lvl1pPr>
          </a:lstStyle>
          <a:p>
            <a:pPr>
              <a:defRPr/>
            </a:pPr>
            <a:r>
              <a:rPr lang="en-US" altLang="ja-JP"/>
              <a:t>Shoichi Kitazawa, ATR</a:t>
            </a:r>
          </a:p>
        </p:txBody>
      </p:sp>
      <p:sp>
        <p:nvSpPr>
          <p:cNvPr id="1030" name="Rectangle 6"/>
          <p:cNvSpPr>
            <a:spLocks noGrp="1" noChangeArrowheads="1"/>
          </p:cNvSpPr>
          <p:nvPr>
            <p:ph type="sldNum" sz="quarter" idx="4"/>
          </p:nvPr>
        </p:nvSpPr>
        <p:spPr bwMode="auto">
          <a:xfrm>
            <a:off x="4310063" y="6475413"/>
            <a:ext cx="60007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kumimoji="0">
                <a:ea typeface="ＭＳ Ｐゴシック" charset="-128"/>
              </a:defRPr>
            </a:lvl1pPr>
          </a:lstStyle>
          <a:p>
            <a:pPr>
              <a:defRPr/>
            </a:pPr>
            <a:r>
              <a:rPr lang="en-US" altLang="ja-JP"/>
              <a:t>Slide </a:t>
            </a:r>
            <a:fld id="{2594F430-E3E1-4543-9734-D9B887062ADE}" type="slidenum">
              <a:rPr lang="en-US" altLang="ja-JP"/>
              <a:pPr>
                <a:defRPr/>
              </a:pPr>
              <a:t>&lt;#&gt;</a:t>
            </a:fld>
            <a:endParaRPr lang="en-US" altLang="ja-JP"/>
          </a:p>
        </p:txBody>
      </p:sp>
      <p:sp>
        <p:nvSpPr>
          <p:cNvPr id="1031" name="Rectangle 7"/>
          <p:cNvSpPr>
            <a:spLocks noChangeArrowheads="1"/>
          </p:cNvSpPr>
          <p:nvPr/>
        </p:nvSpPr>
        <p:spPr bwMode="auto">
          <a:xfrm>
            <a:off x="4495800" y="396875"/>
            <a:ext cx="3962400" cy="212725"/>
          </a:xfrm>
          <a:prstGeom prst="rect">
            <a:avLst/>
          </a:prstGeom>
          <a:noFill/>
          <a:ln w="9525">
            <a:noFill/>
            <a:miter lim="800000"/>
            <a:headEnd/>
            <a:tailEnd/>
          </a:ln>
          <a:effectLst/>
        </p:spPr>
        <p:txBody>
          <a:bodyPr lIns="0" tIns="0" rIns="0" bIns="0" anchor="b">
            <a:spAutoFit/>
          </a:bodyPr>
          <a:lstStyle/>
          <a:p>
            <a:pPr marL="342900" indent="-342900" algn="r" eaLnBrk="0" hangingPunct="0"/>
            <a:r>
              <a:rPr kumimoji="0" lang="en-US" altLang="ja-JP" sz="1400" b="1"/>
              <a:t>doc.: IEEE 802. 15-11-0161-00-0sru</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ja-JP" altLang="en-US">
              <a:ea typeface="+mn-ea"/>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kumimoji="0" lang="en-US" altLang="ja-JP"/>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ja-JP" altLang="en-US">
              <a:ea typeface="+mn-ea"/>
            </a:endParaRP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p:txStyles>
    <p:titleStyle>
      <a:lvl1pPr algn="ctr" rtl="0" eaLnBrk="0" fontAlgn="base" hangingPunct="0">
        <a:spcBef>
          <a:spcPct val="0"/>
        </a:spcBef>
        <a:spcAft>
          <a:spcPct val="0"/>
        </a:spcAft>
        <a:defRPr kumimoji="1" sz="3600">
          <a:solidFill>
            <a:schemeClr val="tx2"/>
          </a:solidFill>
          <a:latin typeface="+mj-lt"/>
          <a:ea typeface="+mj-ea"/>
          <a:cs typeface="+mj-cs"/>
        </a:defRPr>
      </a:lvl1pPr>
      <a:lvl2pPr algn="ctr" rtl="0" eaLnBrk="0" fontAlgn="base" hangingPunct="0">
        <a:spcBef>
          <a:spcPct val="0"/>
        </a:spcBef>
        <a:spcAft>
          <a:spcPct val="0"/>
        </a:spcAft>
        <a:defRPr kumimoji="1" sz="3600">
          <a:solidFill>
            <a:schemeClr val="tx2"/>
          </a:solidFill>
          <a:latin typeface="Times New Roman" pitchFamily="18" charset="0"/>
        </a:defRPr>
      </a:lvl2pPr>
      <a:lvl3pPr algn="ctr" rtl="0" eaLnBrk="0" fontAlgn="base" hangingPunct="0">
        <a:spcBef>
          <a:spcPct val="0"/>
        </a:spcBef>
        <a:spcAft>
          <a:spcPct val="0"/>
        </a:spcAft>
        <a:defRPr kumimoji="1" sz="3600">
          <a:solidFill>
            <a:schemeClr val="tx2"/>
          </a:solidFill>
          <a:latin typeface="Times New Roman" pitchFamily="18" charset="0"/>
        </a:defRPr>
      </a:lvl3pPr>
      <a:lvl4pPr algn="ctr" rtl="0" eaLnBrk="0" fontAlgn="base" hangingPunct="0">
        <a:spcBef>
          <a:spcPct val="0"/>
        </a:spcBef>
        <a:spcAft>
          <a:spcPct val="0"/>
        </a:spcAft>
        <a:defRPr kumimoji="1" sz="3600">
          <a:solidFill>
            <a:schemeClr val="tx2"/>
          </a:solidFill>
          <a:latin typeface="Times New Roman" pitchFamily="18" charset="0"/>
        </a:defRPr>
      </a:lvl4pPr>
      <a:lvl5pPr algn="ctr" rtl="0" eaLnBrk="0" fontAlgn="base" hangingPunct="0">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085850" indent="-228600" algn="l" rtl="0" eaLnBrk="0" fontAlgn="base" hangingPunct="0">
        <a:spcBef>
          <a:spcPct val="20000"/>
        </a:spcBef>
        <a:spcAft>
          <a:spcPct val="0"/>
        </a:spcAft>
        <a:buChar char="•"/>
        <a:defRPr kumimoji="1" sz="2400">
          <a:solidFill>
            <a:schemeClr val="tx1"/>
          </a:solidFill>
          <a:latin typeface="+mn-lt"/>
        </a:defRPr>
      </a:lvl3pPr>
      <a:lvl4pPr marL="1428750" indent="-228600" algn="l" rtl="0" eaLnBrk="0" fontAlgn="base" hangingPunct="0">
        <a:spcBef>
          <a:spcPct val="20000"/>
        </a:spcBef>
        <a:spcAft>
          <a:spcPct val="0"/>
        </a:spcAft>
        <a:buChar char="–"/>
        <a:defRPr kumimoji="1" sz="2000">
          <a:solidFill>
            <a:schemeClr val="tx1"/>
          </a:solidFill>
          <a:latin typeface="+mn-lt"/>
        </a:defRPr>
      </a:lvl4pPr>
      <a:lvl5pPr marL="1771650" indent="-228600" algn="l" rtl="0" eaLnBrk="0" fontAlgn="base" hangingPunct="0">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Grp="1" noChangeArrowheads="1"/>
          </p:cNvSpPr>
          <p:nvPr>
            <p:ph type="dt" sz="quarter" idx="10"/>
          </p:nvPr>
        </p:nvSpPr>
        <p:spPr>
          <a:noFill/>
        </p:spPr>
        <p:txBody>
          <a:bodyPr/>
          <a:lstStyle/>
          <a:p>
            <a:endParaRPr lang="ja-JP" altLang="en-US" smtClean="0"/>
          </a:p>
          <a:p>
            <a:r>
              <a:rPr lang="en-US" altLang="ja-JP" smtClean="0"/>
              <a:t>March 2011</a:t>
            </a:r>
          </a:p>
        </p:txBody>
      </p:sp>
      <p:sp>
        <p:nvSpPr>
          <p:cNvPr id="15362" name="Rectangle 5"/>
          <p:cNvSpPr>
            <a:spLocks noGrp="1" noChangeArrowheads="1"/>
          </p:cNvSpPr>
          <p:nvPr>
            <p:ph type="ftr" sz="quarter" idx="11"/>
          </p:nvPr>
        </p:nvSpPr>
        <p:spPr>
          <a:noFill/>
        </p:spPr>
        <p:txBody>
          <a:bodyPr/>
          <a:lstStyle/>
          <a:p>
            <a:r>
              <a:rPr lang="en-US" altLang="ja-JP" smtClean="0"/>
              <a:t>Shoichi Kitazawa, ATR</a:t>
            </a:r>
          </a:p>
        </p:txBody>
      </p:sp>
      <p:sp>
        <p:nvSpPr>
          <p:cNvPr id="15363" name="Rectangle 6"/>
          <p:cNvSpPr>
            <a:spLocks noGrp="1" noChangeArrowheads="1"/>
          </p:cNvSpPr>
          <p:nvPr>
            <p:ph type="sldNum" sz="quarter" idx="12"/>
          </p:nvPr>
        </p:nvSpPr>
        <p:spPr>
          <a:noFill/>
        </p:spPr>
        <p:txBody>
          <a:bodyPr/>
          <a:lstStyle/>
          <a:p>
            <a:r>
              <a:rPr lang="en-US" altLang="ja-JP" smtClean="0"/>
              <a:t>Slide </a:t>
            </a:r>
            <a:fld id="{E2E74826-E0F7-4494-8DB0-04B115C5524B}" type="slidenum">
              <a:rPr lang="en-US" altLang="ja-JP" smtClean="0"/>
              <a:pPr/>
              <a:t>1</a:t>
            </a:fld>
            <a:endParaRPr lang="en-US" altLang="ja-JP" smtClean="0"/>
          </a:p>
        </p:txBody>
      </p:sp>
      <p:sp>
        <p:nvSpPr>
          <p:cNvPr id="27651" name="Rectangle 3"/>
          <p:cNvSpPr>
            <a:spLocks noChangeArrowheads="1"/>
          </p:cNvSpPr>
          <p:nvPr/>
        </p:nvSpPr>
        <p:spPr bwMode="auto">
          <a:xfrm>
            <a:off x="152400" y="609600"/>
            <a:ext cx="8991600" cy="4962525"/>
          </a:xfrm>
          <a:prstGeom prst="rect">
            <a:avLst/>
          </a:prstGeom>
          <a:noFill/>
          <a:ln w="12700">
            <a:noFill/>
            <a:miter lim="800000"/>
            <a:headEnd type="none" w="sm" len="sm"/>
            <a:tailEnd type="none" w="sm" len="sm"/>
          </a:ln>
          <a:effectLst/>
        </p:spPr>
        <p:txBody>
          <a:bodyPr>
            <a:spAutoFit/>
          </a:bodyPr>
          <a:lstStyle/>
          <a:p>
            <a:pPr algn="ctr" eaLnBrk="0" hangingPunct="0">
              <a:defRPr/>
            </a:pPr>
            <a:r>
              <a:rPr kumimoji="0" lang="en-US" altLang="ja-JP" sz="1800" b="1" u="sng" dirty="0">
                <a:solidFill>
                  <a:schemeClr val="tx2"/>
                </a:solidFill>
                <a:effectLst>
                  <a:outerShdw blurRad="38100" dist="38100" dir="2700000" algn="tl">
                    <a:srgbClr val="C0C0C0"/>
                  </a:outerShdw>
                </a:effectLst>
              </a:rPr>
              <a:t>Project: IEEE P802.15 Working Group for Wireless Personal Area Networks (WPANs)</a:t>
            </a:r>
            <a:endParaRPr kumimoji="0" lang="en-US" altLang="ja-JP" sz="1600" b="1" dirty="0">
              <a:solidFill>
                <a:schemeClr val="tx2"/>
              </a:solidFill>
            </a:endParaRPr>
          </a:p>
          <a:p>
            <a:pPr eaLnBrk="0" hangingPunct="0">
              <a:defRPr/>
            </a:pPr>
            <a:endParaRPr kumimoji="0" lang="en-US" altLang="ja-JP" sz="1600" dirty="0">
              <a:solidFill>
                <a:schemeClr val="tx2"/>
              </a:solidFill>
            </a:endParaRPr>
          </a:p>
          <a:p>
            <a:pPr eaLnBrk="0" hangingPunct="0">
              <a:defRPr/>
            </a:pPr>
            <a:r>
              <a:rPr kumimoji="0" lang="en-US" altLang="ja-JP" sz="1600" b="1" dirty="0">
                <a:solidFill>
                  <a:schemeClr val="tx2"/>
                </a:solidFill>
              </a:rPr>
              <a:t>Submission Title:</a:t>
            </a:r>
            <a:r>
              <a:rPr kumimoji="0" lang="en-US" altLang="ja-JP" sz="1600" dirty="0">
                <a:solidFill>
                  <a:schemeClr val="tx2"/>
                </a:solidFill>
              </a:rPr>
              <a:t> [System concept of DSA]	</a:t>
            </a:r>
          </a:p>
          <a:p>
            <a:pPr eaLnBrk="0" hangingPunct="0">
              <a:defRPr/>
            </a:pPr>
            <a:r>
              <a:rPr kumimoji="0" lang="en-US" altLang="ja-JP" sz="1600" b="1" dirty="0">
                <a:solidFill>
                  <a:schemeClr val="tx2"/>
                </a:solidFill>
              </a:rPr>
              <a:t>Date Submitted: </a:t>
            </a:r>
            <a:r>
              <a:rPr kumimoji="0" lang="en-US" altLang="ja-JP" sz="1600" dirty="0">
                <a:solidFill>
                  <a:schemeClr val="tx2"/>
                </a:solidFill>
              </a:rPr>
              <a:t>[7</a:t>
            </a:r>
            <a:r>
              <a:rPr kumimoji="0" lang="en-US" altLang="ja-JP" sz="1600" dirty="0"/>
              <a:t> Mar, 2011</a:t>
            </a:r>
            <a:r>
              <a:rPr kumimoji="0" lang="en-US" altLang="ja-JP" sz="1600" dirty="0">
                <a:solidFill>
                  <a:schemeClr val="tx2"/>
                </a:solidFill>
              </a:rPr>
              <a:t>]	</a:t>
            </a:r>
          </a:p>
          <a:p>
            <a:pPr eaLnBrk="0" hangingPunct="0">
              <a:defRPr/>
            </a:pPr>
            <a:r>
              <a:rPr kumimoji="0" lang="en-US" altLang="ja-JP" sz="1600" b="1" dirty="0">
                <a:solidFill>
                  <a:schemeClr val="tx2"/>
                </a:solidFill>
              </a:rPr>
              <a:t>Source:</a:t>
            </a:r>
            <a:r>
              <a:rPr kumimoji="0" lang="en-US" altLang="ja-JP" sz="1600" dirty="0">
                <a:solidFill>
                  <a:schemeClr val="tx2"/>
                </a:solidFill>
              </a:rPr>
              <a:t> [</a:t>
            </a:r>
            <a:r>
              <a:rPr kumimoji="0" lang="en-US" altLang="ja-JP" sz="1600" dirty="0"/>
              <a:t>Shoichi  Kitazawa, Kazuto Yano, </a:t>
            </a:r>
            <a:r>
              <a:rPr kumimoji="0" lang="en-US" altLang="ja-JP" sz="1600" dirty="0" err="1"/>
              <a:t>Yasuo</a:t>
            </a:r>
            <a:r>
              <a:rPr kumimoji="0" lang="en-US" altLang="ja-JP" sz="1600" dirty="0"/>
              <a:t> Suzuki, Kohji Ohshima, </a:t>
            </a:r>
            <a:r>
              <a:rPr kumimoji="0" lang="en-US" altLang="ja-JP" sz="1600" dirty="0" err="1"/>
              <a:t>Narihiro</a:t>
            </a:r>
            <a:r>
              <a:rPr kumimoji="0" lang="en-US" altLang="ja-JP" sz="1600" dirty="0"/>
              <a:t> </a:t>
            </a:r>
            <a:r>
              <a:rPr kumimoji="0" lang="en-US" altLang="ja-JP" sz="1600" dirty="0" err="1"/>
              <a:t>Nakamoto</a:t>
            </a:r>
            <a:r>
              <a:rPr kumimoji="0" lang="en-US" altLang="ja-JP" sz="1600" dirty="0"/>
              <a:t>, Masahiro Uno</a:t>
            </a:r>
            <a:r>
              <a:rPr kumimoji="0" lang="ja-JP" altLang="en-US" sz="1600" dirty="0"/>
              <a:t> </a:t>
            </a:r>
            <a:r>
              <a:rPr kumimoji="0" lang="en-US" altLang="ja-JP" sz="1600" dirty="0"/>
              <a:t>and </a:t>
            </a:r>
            <a:r>
              <a:rPr kumimoji="0" lang="en-US" altLang="ja-JP" sz="1600" dirty="0" err="1"/>
              <a:t>Masazumi</a:t>
            </a:r>
            <a:r>
              <a:rPr kumimoji="0" lang="en-US" altLang="ja-JP" sz="1600" dirty="0"/>
              <a:t> </a:t>
            </a:r>
            <a:r>
              <a:rPr kumimoji="0" lang="en-US" altLang="ja-JP" sz="1600" dirty="0" err="1"/>
              <a:t>Ueba</a:t>
            </a:r>
            <a:r>
              <a:rPr kumimoji="0" lang="en-US" altLang="ja-JP" sz="1600" dirty="0">
                <a:solidFill>
                  <a:schemeClr val="tx2"/>
                </a:solidFill>
              </a:rPr>
              <a:t>] Company [</a:t>
            </a:r>
            <a:r>
              <a:rPr kumimoji="0" lang="en-US" altLang="ja-JP" sz="1600" dirty="0"/>
              <a:t>ATR</a:t>
            </a:r>
            <a:r>
              <a:rPr kumimoji="0" lang="en-US" altLang="ja-JP" sz="1600" dirty="0">
                <a:solidFill>
                  <a:schemeClr val="tx2"/>
                </a:solidFill>
              </a:rPr>
              <a:t>]</a:t>
            </a:r>
          </a:p>
          <a:p>
            <a:pPr eaLnBrk="0" hangingPunct="0">
              <a:defRPr/>
            </a:pPr>
            <a:r>
              <a:rPr kumimoji="0" lang="en-US" altLang="ja-JP" sz="1600" dirty="0">
                <a:solidFill>
                  <a:schemeClr val="tx2"/>
                </a:solidFill>
              </a:rPr>
              <a:t>Address [</a:t>
            </a:r>
            <a:r>
              <a:rPr kumimoji="0" lang="en-US" altLang="ja-JP" sz="1600" dirty="0"/>
              <a:t>2-2-2, </a:t>
            </a:r>
            <a:r>
              <a:rPr kumimoji="0" lang="en-US" altLang="ja-JP" sz="1600" dirty="0" err="1"/>
              <a:t>Hikaridai</a:t>
            </a:r>
            <a:r>
              <a:rPr kumimoji="0" lang="en-US" altLang="ja-JP" sz="1600" dirty="0"/>
              <a:t> Seika, Kyoto, 619-0288, JAPAN]</a:t>
            </a:r>
          </a:p>
          <a:p>
            <a:pPr eaLnBrk="0" hangingPunct="0">
              <a:defRPr/>
            </a:pPr>
            <a:r>
              <a:rPr kumimoji="0" lang="en-US" altLang="ja-JP" sz="1600" dirty="0"/>
              <a:t>Voice:[+81 774951511], FAX: [+81 774951508], E-Mail</a:t>
            </a:r>
            <a:r>
              <a:rPr kumimoji="0" lang="en-US" altLang="ja-JP" sz="1600" dirty="0">
                <a:solidFill>
                  <a:schemeClr val="tx2"/>
                </a:solidFill>
              </a:rPr>
              <a:t>:[kitazawa</a:t>
            </a:r>
            <a:r>
              <a:rPr kumimoji="0" lang="en-US" altLang="ja-JP" sz="1600" dirty="0"/>
              <a:t>@atr.jp</a:t>
            </a:r>
            <a:r>
              <a:rPr kumimoji="0" lang="en-US" altLang="ja-JP" sz="1600" dirty="0">
                <a:solidFill>
                  <a:schemeClr val="tx2"/>
                </a:solidFill>
              </a:rPr>
              <a:t>] </a:t>
            </a:r>
          </a:p>
          <a:p>
            <a:pPr eaLnBrk="0" hangingPunct="0">
              <a:spcBef>
                <a:spcPts val="100"/>
              </a:spcBef>
              <a:spcAft>
                <a:spcPts val="100"/>
              </a:spcAft>
              <a:defRPr/>
            </a:pPr>
            <a:endParaRPr kumimoji="0" lang="en-US" altLang="ja-JP" dirty="0">
              <a:solidFill>
                <a:schemeClr val="accent2"/>
              </a:solidFill>
            </a:endParaRPr>
          </a:p>
          <a:p>
            <a:pPr eaLnBrk="0" hangingPunct="0">
              <a:spcBef>
                <a:spcPts val="100"/>
              </a:spcBef>
              <a:spcAft>
                <a:spcPts val="100"/>
              </a:spcAft>
              <a:defRPr/>
            </a:pPr>
            <a:endParaRPr kumimoji="0" lang="en-US" altLang="ja-JP" dirty="0">
              <a:solidFill>
                <a:schemeClr val="accent2"/>
              </a:solidFill>
            </a:endParaRPr>
          </a:p>
          <a:p>
            <a:pPr eaLnBrk="0" hangingPunct="0">
              <a:spcBef>
                <a:spcPts val="100"/>
              </a:spcBef>
              <a:spcAft>
                <a:spcPts val="100"/>
              </a:spcAft>
              <a:defRPr/>
            </a:pPr>
            <a:r>
              <a:rPr kumimoji="0" lang="en-US" altLang="ja-JP" dirty="0">
                <a:solidFill>
                  <a:schemeClr val="accent2"/>
                </a:solidFill>
              </a:rPr>
              <a:t>	</a:t>
            </a:r>
            <a:endParaRPr kumimoji="0" lang="en-US" altLang="ja-JP" dirty="0">
              <a:solidFill>
                <a:schemeClr val="tx2"/>
              </a:solidFill>
            </a:endParaRPr>
          </a:p>
          <a:p>
            <a:pPr eaLnBrk="0" hangingPunct="0">
              <a:spcBef>
                <a:spcPts val="600"/>
              </a:spcBef>
              <a:spcAft>
                <a:spcPts val="600"/>
              </a:spcAft>
              <a:defRPr/>
            </a:pPr>
            <a:r>
              <a:rPr kumimoji="0" lang="en-US" altLang="ja-JP" sz="1600" b="1" dirty="0">
                <a:solidFill>
                  <a:schemeClr val="tx2"/>
                </a:solidFill>
              </a:rPr>
              <a:t>Abstract:</a:t>
            </a:r>
            <a:r>
              <a:rPr kumimoji="0" lang="en-US" altLang="ja-JP" sz="1600" dirty="0">
                <a:solidFill>
                  <a:schemeClr val="tx2"/>
                </a:solidFill>
              </a:rPr>
              <a:t>	[</a:t>
            </a:r>
            <a:r>
              <a:rPr kumimoji="0" lang="en-US" altLang="ja-JP" sz="1600" dirty="0"/>
              <a:t>This presentation describes a system concept of DSA</a:t>
            </a:r>
            <a:r>
              <a:rPr kumimoji="0" lang="en-US" altLang="ja-JP" sz="1600" dirty="0">
                <a:solidFill>
                  <a:schemeClr val="tx2"/>
                </a:solidFill>
              </a:rPr>
              <a:t>.]</a:t>
            </a:r>
          </a:p>
          <a:p>
            <a:pPr eaLnBrk="0" hangingPunct="0">
              <a:spcBef>
                <a:spcPts val="600"/>
              </a:spcBef>
              <a:spcAft>
                <a:spcPts val="600"/>
              </a:spcAft>
              <a:defRPr/>
            </a:pPr>
            <a:r>
              <a:rPr kumimoji="0" lang="en-US" altLang="ja-JP" sz="1600" b="1" dirty="0">
                <a:solidFill>
                  <a:schemeClr val="tx2"/>
                </a:solidFill>
              </a:rPr>
              <a:t>Purpose:</a:t>
            </a:r>
            <a:r>
              <a:rPr kumimoji="0" lang="en-US" altLang="ja-JP" sz="1600" dirty="0">
                <a:solidFill>
                  <a:schemeClr val="tx2"/>
                </a:solidFill>
              </a:rPr>
              <a:t>	[</a:t>
            </a:r>
            <a:r>
              <a:rPr kumimoji="0" lang="en-US" altLang="ja-JP" sz="1600" dirty="0"/>
              <a:t>For information.]</a:t>
            </a:r>
          </a:p>
          <a:p>
            <a:pPr eaLnBrk="0" hangingPunct="0">
              <a:defRPr/>
            </a:pPr>
            <a:r>
              <a:rPr kumimoji="0" lang="en-US" altLang="ja-JP" sz="1600" b="1" dirty="0">
                <a:solidFill>
                  <a:schemeClr val="tx2"/>
                </a:solidFill>
              </a:rPr>
              <a:t>Notice:</a:t>
            </a:r>
            <a:r>
              <a:rPr kumimoji="0" lang="en-US" altLang="ja-JP"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kumimoji="0" lang="en-US" altLang="ja-JP" sz="1600" b="1" dirty="0">
                <a:solidFill>
                  <a:schemeClr val="tx2"/>
                </a:solidFill>
              </a:rPr>
              <a:t>Release:</a:t>
            </a:r>
            <a:r>
              <a:rPr kumimoji="0" lang="en-US" altLang="ja-JP"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Grp="1" noChangeArrowheads="1"/>
          </p:cNvSpPr>
          <p:nvPr>
            <p:ph type="dt" sz="quarter" idx="10"/>
          </p:nvPr>
        </p:nvSpPr>
        <p:spPr>
          <a:noFill/>
        </p:spPr>
        <p:txBody>
          <a:bodyPr/>
          <a:lstStyle/>
          <a:p>
            <a:endParaRPr lang="ja-JP" altLang="en-US" smtClean="0"/>
          </a:p>
          <a:p>
            <a:r>
              <a:rPr lang="en-US" altLang="ja-JP" smtClean="0"/>
              <a:t>March 2011</a:t>
            </a:r>
          </a:p>
        </p:txBody>
      </p:sp>
      <p:sp>
        <p:nvSpPr>
          <p:cNvPr id="33794" name="Rectangle 5"/>
          <p:cNvSpPr>
            <a:spLocks noGrp="1" noChangeArrowheads="1"/>
          </p:cNvSpPr>
          <p:nvPr>
            <p:ph type="ftr" sz="quarter" idx="11"/>
          </p:nvPr>
        </p:nvSpPr>
        <p:spPr>
          <a:noFill/>
        </p:spPr>
        <p:txBody>
          <a:bodyPr/>
          <a:lstStyle/>
          <a:p>
            <a:r>
              <a:rPr lang="en-US" altLang="ja-JP" smtClean="0"/>
              <a:t>Shoichi Kitazawa, ATR</a:t>
            </a:r>
          </a:p>
        </p:txBody>
      </p:sp>
      <p:sp>
        <p:nvSpPr>
          <p:cNvPr id="33795" name="Rectangle 6"/>
          <p:cNvSpPr>
            <a:spLocks noGrp="1" noChangeArrowheads="1"/>
          </p:cNvSpPr>
          <p:nvPr>
            <p:ph type="sldNum" sz="quarter" idx="12"/>
          </p:nvPr>
        </p:nvSpPr>
        <p:spPr>
          <a:noFill/>
        </p:spPr>
        <p:txBody>
          <a:bodyPr/>
          <a:lstStyle/>
          <a:p>
            <a:r>
              <a:rPr lang="en-US" altLang="ja-JP" smtClean="0"/>
              <a:t>Slide </a:t>
            </a:r>
            <a:fld id="{04923DA1-416F-4CB8-9E54-45737B7E688A}" type="slidenum">
              <a:rPr lang="en-US" altLang="ja-JP" smtClean="0"/>
              <a:pPr/>
              <a:t>10</a:t>
            </a:fld>
            <a:endParaRPr lang="en-US" altLang="ja-JP" smtClean="0"/>
          </a:p>
        </p:txBody>
      </p:sp>
      <p:sp>
        <p:nvSpPr>
          <p:cNvPr id="33796" name="Rectangle 2"/>
          <p:cNvSpPr>
            <a:spLocks noGrp="1" noChangeArrowheads="1"/>
          </p:cNvSpPr>
          <p:nvPr>
            <p:ph type="title"/>
          </p:nvPr>
        </p:nvSpPr>
        <p:spPr/>
        <p:txBody>
          <a:bodyPr/>
          <a:lstStyle/>
          <a:p>
            <a:r>
              <a:rPr lang="en-US" altLang="ja-JP" smtClean="0">
                <a:ea typeface="ＭＳ Ｐゴシック" charset="-128"/>
              </a:rPr>
              <a:t>DSA system settings</a:t>
            </a:r>
            <a:endParaRPr lang="ja-JP" altLang="en-US" smtClean="0">
              <a:ea typeface="ＭＳ Ｐゴシック" charset="-128"/>
            </a:endParaRPr>
          </a:p>
        </p:txBody>
      </p:sp>
      <p:sp>
        <p:nvSpPr>
          <p:cNvPr id="33797" name="Rectangle 3"/>
          <p:cNvSpPr>
            <a:spLocks noGrp="1" noChangeArrowheads="1"/>
          </p:cNvSpPr>
          <p:nvPr>
            <p:ph type="body" idx="1"/>
          </p:nvPr>
        </p:nvSpPr>
        <p:spPr>
          <a:xfrm>
            <a:off x="685800" y="1981200"/>
            <a:ext cx="5254625" cy="4114800"/>
          </a:xfrm>
        </p:spPr>
        <p:txBody>
          <a:bodyPr/>
          <a:lstStyle/>
          <a:p>
            <a:pPr>
              <a:lnSpc>
                <a:spcPct val="80000"/>
              </a:lnSpc>
            </a:pPr>
            <a:r>
              <a:rPr lang="en-GB" altLang="ja-JP" sz="2400" smtClean="0">
                <a:ea typeface="ＭＳ Ｐゴシック" charset="-128"/>
              </a:rPr>
              <a:t>Frame structure</a:t>
            </a:r>
          </a:p>
          <a:p>
            <a:pPr lvl="1">
              <a:lnSpc>
                <a:spcPct val="80000"/>
              </a:lnSpc>
            </a:pPr>
            <a:r>
              <a:rPr lang="en-US" altLang="ja-JP" sz="2000" smtClean="0">
                <a:ea typeface="ＭＳ Ｐゴシック" charset="-128"/>
              </a:rPr>
              <a:t>4 slots for both DL and UL</a:t>
            </a:r>
            <a:endParaRPr lang="en-GB" altLang="ja-JP" sz="2000" smtClean="0">
              <a:ea typeface="ＭＳ Ｐゴシック" charset="-128"/>
            </a:endParaRPr>
          </a:p>
          <a:p>
            <a:pPr lvl="1">
              <a:lnSpc>
                <a:spcPct val="80000"/>
              </a:lnSpc>
            </a:pPr>
            <a:r>
              <a:rPr lang="en-GB" altLang="ja-JP" sz="2000" smtClean="0">
                <a:ea typeface="ＭＳ Ｐゴシック" charset="-128"/>
              </a:rPr>
              <a:t>CS period ahead a frame</a:t>
            </a:r>
          </a:p>
          <a:p>
            <a:pPr>
              <a:lnSpc>
                <a:spcPct val="80000"/>
              </a:lnSpc>
            </a:pPr>
            <a:r>
              <a:rPr lang="en-GB" altLang="ja-JP" sz="2400" smtClean="0">
                <a:ea typeface="ＭＳ Ｐゴシック" charset="-128"/>
              </a:rPr>
              <a:t>Logical channel</a:t>
            </a:r>
          </a:p>
          <a:p>
            <a:pPr lvl="1">
              <a:lnSpc>
                <a:spcPct val="80000"/>
              </a:lnSpc>
            </a:pPr>
            <a:r>
              <a:rPr lang="en-GB" altLang="ja-JP" sz="2000" smtClean="0">
                <a:ea typeface="ＭＳ Ｐゴシック" charset="-128"/>
              </a:rPr>
              <a:t>4 slot of Data Channel (DCH) </a:t>
            </a:r>
          </a:p>
          <a:p>
            <a:pPr lvl="1">
              <a:lnSpc>
                <a:spcPct val="80000"/>
              </a:lnSpc>
            </a:pPr>
            <a:r>
              <a:rPr lang="en-GB" altLang="ja-JP" sz="2000" smtClean="0">
                <a:ea typeface="ＭＳ Ｐゴシック" charset="-128"/>
              </a:rPr>
              <a:t>1 slot of Control Channel (CCH)</a:t>
            </a:r>
          </a:p>
          <a:p>
            <a:pPr>
              <a:lnSpc>
                <a:spcPct val="80000"/>
              </a:lnSpc>
            </a:pPr>
            <a:r>
              <a:rPr lang="en-GB" altLang="ja-JP" sz="2400" smtClean="0">
                <a:ea typeface="ＭＳ Ｐゴシック" charset="-128"/>
              </a:rPr>
              <a:t>Resource reservation function</a:t>
            </a:r>
          </a:p>
          <a:p>
            <a:pPr lvl="1">
              <a:lnSpc>
                <a:spcPct val="80000"/>
              </a:lnSpc>
            </a:pPr>
            <a:r>
              <a:rPr lang="en-GB" altLang="ja-JP" sz="2000" smtClean="0">
                <a:ea typeface="ＭＳ Ｐゴシック" charset="-128"/>
              </a:rPr>
              <a:t>AP transmits reservation signal</a:t>
            </a:r>
            <a:br>
              <a:rPr lang="en-GB" altLang="ja-JP" sz="2000" smtClean="0">
                <a:ea typeface="ＭＳ Ｐゴシック" charset="-128"/>
              </a:rPr>
            </a:br>
            <a:r>
              <a:rPr lang="en-GB" altLang="ja-JP" sz="2000" smtClean="0">
                <a:ea typeface="ＭＳ Ｐゴシック" charset="-128"/>
              </a:rPr>
              <a:t> over vacant DCH in DL to reduce</a:t>
            </a:r>
            <a:br>
              <a:rPr lang="en-GB" altLang="ja-JP" sz="2000" smtClean="0">
                <a:ea typeface="ＭＳ Ｐゴシック" charset="-128"/>
              </a:rPr>
            </a:br>
            <a:r>
              <a:rPr lang="en-GB" altLang="ja-JP" sz="2000" smtClean="0">
                <a:ea typeface="ＭＳ Ｐゴシック" charset="-128"/>
              </a:rPr>
              <a:t> DCH collisions in UL transmission</a:t>
            </a:r>
            <a:endParaRPr lang="ja-JP" altLang="en-US" sz="2000" smtClean="0">
              <a:ea typeface="ＭＳ Ｐゴシック" charset="-128"/>
            </a:endParaRPr>
          </a:p>
        </p:txBody>
      </p:sp>
      <p:cxnSp>
        <p:nvCxnSpPr>
          <p:cNvPr id="33798" name="直線コネクタ 16"/>
          <p:cNvCxnSpPr>
            <a:cxnSpLocks noChangeShapeType="1"/>
          </p:cNvCxnSpPr>
          <p:nvPr/>
        </p:nvCxnSpPr>
        <p:spPr bwMode="auto">
          <a:xfrm>
            <a:off x="5711825" y="3409950"/>
            <a:ext cx="0" cy="2879725"/>
          </a:xfrm>
          <a:prstGeom prst="line">
            <a:avLst/>
          </a:prstGeom>
          <a:noFill/>
          <a:ln w="28575" algn="ctr">
            <a:solidFill>
              <a:schemeClr val="tx1"/>
            </a:solidFill>
            <a:round/>
            <a:headEnd/>
            <a:tailEnd type="arrow" w="med" len="med"/>
          </a:ln>
        </p:spPr>
      </p:cxnSp>
      <p:sp>
        <p:nvSpPr>
          <p:cNvPr id="18" name="テキスト ボックス 17"/>
          <p:cNvSpPr txBox="1"/>
          <p:nvPr/>
        </p:nvSpPr>
        <p:spPr>
          <a:xfrm>
            <a:off x="5459413" y="3068638"/>
            <a:ext cx="504825" cy="338137"/>
          </a:xfrm>
          <a:prstGeom prst="rect">
            <a:avLst/>
          </a:prstGeom>
          <a:noFill/>
        </p:spPr>
        <p:txBody>
          <a:bodyPr wrap="none">
            <a:spAutoFit/>
          </a:bodyPr>
          <a:lstStyle/>
          <a:p>
            <a:pPr algn="ctr">
              <a:lnSpc>
                <a:spcPct val="85000"/>
              </a:lnSpc>
              <a:defRPr/>
            </a:pPr>
            <a:r>
              <a:rPr lang="en-US" altLang="ja-JP" sz="1900" dirty="0">
                <a:solidFill>
                  <a:srgbClr val="000080"/>
                </a:solidFill>
                <a:effectLst>
                  <a:outerShdw blurRad="38100" dist="38100" dir="2700000" algn="tl">
                    <a:srgbClr val="000000">
                      <a:alpha val="43137"/>
                    </a:srgbClr>
                  </a:outerShdw>
                </a:effectLst>
                <a:latin typeface="Arial" charset="0"/>
                <a:ea typeface="ＭＳ Ｐゴシック" pitchFamily="50" charset="-128"/>
              </a:rPr>
              <a:t>AP</a:t>
            </a:r>
            <a:endParaRPr lang="ja-JP" altLang="en-US" sz="1900" dirty="0">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cxnSp>
        <p:nvCxnSpPr>
          <p:cNvPr id="33800" name="直線コネクタ 18"/>
          <p:cNvCxnSpPr>
            <a:cxnSpLocks noChangeShapeType="1"/>
          </p:cNvCxnSpPr>
          <p:nvPr/>
        </p:nvCxnSpPr>
        <p:spPr bwMode="auto">
          <a:xfrm>
            <a:off x="8526463" y="3409950"/>
            <a:ext cx="0" cy="2879725"/>
          </a:xfrm>
          <a:prstGeom prst="line">
            <a:avLst/>
          </a:prstGeom>
          <a:noFill/>
          <a:ln w="28575" algn="ctr">
            <a:solidFill>
              <a:schemeClr val="tx1"/>
            </a:solidFill>
            <a:round/>
            <a:headEnd/>
            <a:tailEnd type="arrow" w="med" len="med"/>
          </a:ln>
        </p:spPr>
      </p:cxnSp>
      <p:sp>
        <p:nvSpPr>
          <p:cNvPr id="20" name="テキスト ボックス 19"/>
          <p:cNvSpPr txBox="1"/>
          <p:nvPr/>
        </p:nvSpPr>
        <p:spPr>
          <a:xfrm>
            <a:off x="8253413" y="3068638"/>
            <a:ext cx="546100" cy="338137"/>
          </a:xfrm>
          <a:prstGeom prst="rect">
            <a:avLst/>
          </a:prstGeom>
          <a:noFill/>
        </p:spPr>
        <p:txBody>
          <a:bodyPr wrap="none">
            <a:spAutoFit/>
          </a:bodyPr>
          <a:lstStyle/>
          <a:p>
            <a:pPr algn="ctr">
              <a:lnSpc>
                <a:spcPct val="85000"/>
              </a:lnSpc>
              <a:defRPr/>
            </a:pPr>
            <a:r>
              <a:rPr lang="en-US" altLang="ja-JP" sz="1900" dirty="0">
                <a:solidFill>
                  <a:srgbClr val="000080"/>
                </a:solidFill>
                <a:effectLst>
                  <a:outerShdw blurRad="38100" dist="38100" dir="2700000" algn="tl">
                    <a:srgbClr val="000000">
                      <a:alpha val="43137"/>
                    </a:srgbClr>
                  </a:outerShdw>
                </a:effectLst>
                <a:latin typeface="Arial" charset="0"/>
                <a:ea typeface="ＭＳ Ｐゴシック" pitchFamily="50" charset="-128"/>
              </a:rPr>
              <a:t>MS</a:t>
            </a:r>
            <a:endParaRPr lang="ja-JP" altLang="en-US" sz="1900" dirty="0">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grpSp>
        <p:nvGrpSpPr>
          <p:cNvPr id="33802" name="グループ化 39"/>
          <p:cNvGrpSpPr>
            <a:grpSpLocks/>
          </p:cNvGrpSpPr>
          <p:nvPr/>
        </p:nvGrpSpPr>
        <p:grpSpPr bwMode="auto">
          <a:xfrm>
            <a:off x="5711825" y="3667125"/>
            <a:ext cx="288925" cy="288925"/>
            <a:chOff x="5946545" y="3768436"/>
            <a:chExt cx="288000" cy="288000"/>
          </a:xfrm>
        </p:grpSpPr>
        <p:cxnSp>
          <p:nvCxnSpPr>
            <p:cNvPr id="33814" name="直線コネクタ 36"/>
            <p:cNvCxnSpPr>
              <a:cxnSpLocks noChangeShapeType="1"/>
            </p:cNvCxnSpPr>
            <p:nvPr/>
          </p:nvCxnSpPr>
          <p:spPr bwMode="auto">
            <a:xfrm>
              <a:off x="6234545" y="3768436"/>
              <a:ext cx="0" cy="288000"/>
            </a:xfrm>
            <a:prstGeom prst="line">
              <a:avLst/>
            </a:prstGeom>
            <a:noFill/>
            <a:ln w="28575" algn="ctr">
              <a:solidFill>
                <a:srgbClr val="00B050"/>
              </a:solidFill>
              <a:round/>
              <a:headEnd/>
              <a:tailEnd/>
            </a:ln>
          </p:spPr>
        </p:cxnSp>
        <p:cxnSp>
          <p:nvCxnSpPr>
            <p:cNvPr id="33815" name="直線コネクタ 37"/>
            <p:cNvCxnSpPr>
              <a:cxnSpLocks noChangeShapeType="1"/>
            </p:cNvCxnSpPr>
            <p:nvPr/>
          </p:nvCxnSpPr>
          <p:spPr bwMode="auto">
            <a:xfrm>
              <a:off x="5946545" y="3768436"/>
              <a:ext cx="288000" cy="0"/>
            </a:xfrm>
            <a:prstGeom prst="line">
              <a:avLst/>
            </a:prstGeom>
            <a:noFill/>
            <a:ln w="28575" algn="ctr">
              <a:solidFill>
                <a:srgbClr val="00B050"/>
              </a:solidFill>
              <a:round/>
              <a:headEnd/>
              <a:tailEnd/>
            </a:ln>
          </p:spPr>
        </p:cxnSp>
        <p:cxnSp>
          <p:nvCxnSpPr>
            <p:cNvPr id="33816" name="直線コネクタ 38"/>
            <p:cNvCxnSpPr>
              <a:cxnSpLocks noChangeShapeType="1"/>
            </p:cNvCxnSpPr>
            <p:nvPr/>
          </p:nvCxnSpPr>
          <p:spPr bwMode="auto">
            <a:xfrm>
              <a:off x="5946545" y="4044561"/>
              <a:ext cx="288000" cy="0"/>
            </a:xfrm>
            <a:prstGeom prst="line">
              <a:avLst/>
            </a:prstGeom>
            <a:noFill/>
            <a:ln w="28575" algn="ctr">
              <a:solidFill>
                <a:srgbClr val="00B050"/>
              </a:solidFill>
              <a:round/>
              <a:headEnd type="stealth" w="lg" len="lg"/>
              <a:tailEnd/>
            </a:ln>
          </p:spPr>
        </p:cxnSp>
      </p:grpSp>
      <p:sp>
        <p:nvSpPr>
          <p:cNvPr id="33803" name="テキスト ボックス 40"/>
          <p:cNvSpPr txBox="1">
            <a:spLocks noChangeArrowheads="1"/>
          </p:cNvSpPr>
          <p:nvPr/>
        </p:nvSpPr>
        <p:spPr bwMode="auto">
          <a:xfrm>
            <a:off x="6478588" y="3641725"/>
            <a:ext cx="1584325" cy="338138"/>
          </a:xfrm>
          <a:prstGeom prst="rect">
            <a:avLst/>
          </a:prstGeom>
          <a:noFill/>
          <a:ln w="9525">
            <a:noFill/>
            <a:miter lim="800000"/>
            <a:headEnd/>
            <a:tailEnd/>
          </a:ln>
        </p:spPr>
        <p:txBody>
          <a:bodyPr wrap="none">
            <a:spAutoFit/>
          </a:bodyPr>
          <a:lstStyle/>
          <a:p>
            <a:pPr algn="ctr">
              <a:lnSpc>
                <a:spcPct val="85000"/>
              </a:lnSpc>
            </a:pPr>
            <a:r>
              <a:rPr lang="en-US" altLang="ja-JP" sz="1900">
                <a:latin typeface="Arial" charset="0"/>
              </a:rPr>
              <a:t>carrier sense</a:t>
            </a:r>
            <a:endParaRPr lang="ja-JP" altLang="en-US" sz="1900">
              <a:latin typeface="Arial" charset="0"/>
            </a:endParaRPr>
          </a:p>
        </p:txBody>
      </p:sp>
      <p:cxnSp>
        <p:nvCxnSpPr>
          <p:cNvPr id="33804" name="直線矢印コネクタ 42"/>
          <p:cNvCxnSpPr>
            <a:cxnSpLocks noChangeShapeType="1"/>
          </p:cNvCxnSpPr>
          <p:nvPr/>
        </p:nvCxnSpPr>
        <p:spPr bwMode="auto">
          <a:xfrm>
            <a:off x="5711825" y="4670425"/>
            <a:ext cx="2814638" cy="0"/>
          </a:xfrm>
          <a:prstGeom prst="straightConnector1">
            <a:avLst/>
          </a:prstGeom>
          <a:noFill/>
          <a:ln w="28575" algn="ctr">
            <a:solidFill>
              <a:srgbClr val="00B050"/>
            </a:solidFill>
            <a:round/>
            <a:headEnd/>
            <a:tailEnd type="stealth" w="lg" len="lg"/>
          </a:ln>
        </p:spPr>
      </p:cxnSp>
      <p:sp>
        <p:nvSpPr>
          <p:cNvPr id="33805" name="テキスト ボックス 43"/>
          <p:cNvSpPr txBox="1">
            <a:spLocks noChangeArrowheads="1"/>
          </p:cNvSpPr>
          <p:nvPr/>
        </p:nvSpPr>
        <p:spPr bwMode="auto">
          <a:xfrm>
            <a:off x="6608763" y="4170363"/>
            <a:ext cx="1084262" cy="338137"/>
          </a:xfrm>
          <a:prstGeom prst="rect">
            <a:avLst/>
          </a:prstGeom>
          <a:noFill/>
          <a:ln w="9525">
            <a:noFill/>
            <a:miter lim="800000"/>
            <a:headEnd/>
            <a:tailEnd/>
          </a:ln>
        </p:spPr>
        <p:txBody>
          <a:bodyPr wrap="none">
            <a:spAutoFit/>
          </a:bodyPr>
          <a:lstStyle/>
          <a:p>
            <a:pPr algn="ctr">
              <a:lnSpc>
                <a:spcPct val="85000"/>
              </a:lnSpc>
            </a:pPr>
            <a:r>
              <a:rPr lang="en-US" altLang="ja-JP" sz="1900">
                <a:latin typeface="Arial" charset="0"/>
              </a:rPr>
              <a:t>DL CCH</a:t>
            </a:r>
            <a:endParaRPr lang="ja-JP" altLang="en-US" sz="1900">
              <a:latin typeface="Arial" charset="0"/>
            </a:endParaRPr>
          </a:p>
        </p:txBody>
      </p:sp>
      <p:cxnSp>
        <p:nvCxnSpPr>
          <p:cNvPr id="33806" name="直線矢印コネクタ 44"/>
          <p:cNvCxnSpPr>
            <a:cxnSpLocks noChangeShapeType="1"/>
          </p:cNvCxnSpPr>
          <p:nvPr/>
        </p:nvCxnSpPr>
        <p:spPr bwMode="auto">
          <a:xfrm>
            <a:off x="5697538" y="5535613"/>
            <a:ext cx="2814637" cy="0"/>
          </a:xfrm>
          <a:prstGeom prst="straightConnector1">
            <a:avLst/>
          </a:prstGeom>
          <a:noFill/>
          <a:ln w="28575" algn="ctr">
            <a:solidFill>
              <a:srgbClr val="00B050"/>
            </a:solidFill>
            <a:round/>
            <a:headEnd type="stealth" w="lg" len="lg"/>
            <a:tailEnd type="none" w="lg" len="lg"/>
          </a:ln>
        </p:spPr>
      </p:cxnSp>
      <p:sp>
        <p:nvSpPr>
          <p:cNvPr id="33807" name="テキスト ボックス 45"/>
          <p:cNvSpPr txBox="1">
            <a:spLocks noChangeArrowheads="1"/>
          </p:cNvSpPr>
          <p:nvPr/>
        </p:nvSpPr>
        <p:spPr bwMode="auto">
          <a:xfrm>
            <a:off x="6608763" y="5549900"/>
            <a:ext cx="1084262" cy="338138"/>
          </a:xfrm>
          <a:prstGeom prst="rect">
            <a:avLst/>
          </a:prstGeom>
          <a:noFill/>
          <a:ln w="9525">
            <a:noFill/>
            <a:miter lim="800000"/>
            <a:headEnd/>
            <a:tailEnd/>
          </a:ln>
        </p:spPr>
        <p:txBody>
          <a:bodyPr wrap="none">
            <a:spAutoFit/>
          </a:bodyPr>
          <a:lstStyle/>
          <a:p>
            <a:pPr algn="ctr">
              <a:lnSpc>
                <a:spcPct val="85000"/>
              </a:lnSpc>
            </a:pPr>
            <a:r>
              <a:rPr lang="en-US" altLang="ja-JP" sz="1900">
                <a:latin typeface="Arial" charset="0"/>
              </a:rPr>
              <a:t>UL DCH</a:t>
            </a:r>
            <a:endParaRPr lang="ja-JP" altLang="en-US" sz="1900">
              <a:latin typeface="Arial" charset="0"/>
            </a:endParaRPr>
          </a:p>
        </p:txBody>
      </p:sp>
      <p:cxnSp>
        <p:nvCxnSpPr>
          <p:cNvPr id="33808" name="直線矢印コネクタ 46"/>
          <p:cNvCxnSpPr>
            <a:cxnSpLocks noChangeShapeType="1"/>
          </p:cNvCxnSpPr>
          <p:nvPr/>
        </p:nvCxnSpPr>
        <p:spPr bwMode="auto">
          <a:xfrm>
            <a:off x="5711825" y="4527550"/>
            <a:ext cx="2814638" cy="0"/>
          </a:xfrm>
          <a:prstGeom prst="straightConnector1">
            <a:avLst/>
          </a:prstGeom>
          <a:noFill/>
          <a:ln w="28575" algn="ctr">
            <a:solidFill>
              <a:srgbClr val="00B050"/>
            </a:solidFill>
            <a:round/>
            <a:headEnd/>
            <a:tailEnd type="stealth" w="lg" len="lg"/>
          </a:ln>
        </p:spPr>
      </p:cxnSp>
      <p:grpSp>
        <p:nvGrpSpPr>
          <p:cNvPr id="33809" name="グループ化 47"/>
          <p:cNvGrpSpPr>
            <a:grpSpLocks/>
          </p:cNvGrpSpPr>
          <p:nvPr/>
        </p:nvGrpSpPr>
        <p:grpSpPr bwMode="auto">
          <a:xfrm>
            <a:off x="8543925" y="3667125"/>
            <a:ext cx="287338" cy="288925"/>
            <a:chOff x="5946545" y="3768436"/>
            <a:chExt cx="288000" cy="288000"/>
          </a:xfrm>
        </p:grpSpPr>
        <p:cxnSp>
          <p:nvCxnSpPr>
            <p:cNvPr id="33811" name="直線コネクタ 48"/>
            <p:cNvCxnSpPr>
              <a:cxnSpLocks noChangeShapeType="1"/>
            </p:cNvCxnSpPr>
            <p:nvPr/>
          </p:nvCxnSpPr>
          <p:spPr bwMode="auto">
            <a:xfrm>
              <a:off x="6234545" y="3768436"/>
              <a:ext cx="0" cy="288000"/>
            </a:xfrm>
            <a:prstGeom prst="line">
              <a:avLst/>
            </a:prstGeom>
            <a:noFill/>
            <a:ln w="28575" algn="ctr">
              <a:solidFill>
                <a:srgbClr val="00B050"/>
              </a:solidFill>
              <a:round/>
              <a:headEnd/>
              <a:tailEnd/>
            </a:ln>
          </p:spPr>
        </p:cxnSp>
        <p:cxnSp>
          <p:nvCxnSpPr>
            <p:cNvPr id="33812" name="直線コネクタ 49"/>
            <p:cNvCxnSpPr>
              <a:cxnSpLocks noChangeShapeType="1"/>
            </p:cNvCxnSpPr>
            <p:nvPr/>
          </p:nvCxnSpPr>
          <p:spPr bwMode="auto">
            <a:xfrm>
              <a:off x="5946545" y="3768436"/>
              <a:ext cx="288000" cy="0"/>
            </a:xfrm>
            <a:prstGeom prst="line">
              <a:avLst/>
            </a:prstGeom>
            <a:noFill/>
            <a:ln w="28575" algn="ctr">
              <a:solidFill>
                <a:srgbClr val="00B050"/>
              </a:solidFill>
              <a:round/>
              <a:headEnd/>
              <a:tailEnd/>
            </a:ln>
          </p:spPr>
        </p:cxnSp>
        <p:cxnSp>
          <p:nvCxnSpPr>
            <p:cNvPr id="33813" name="直線コネクタ 50"/>
            <p:cNvCxnSpPr>
              <a:cxnSpLocks noChangeShapeType="1"/>
            </p:cNvCxnSpPr>
            <p:nvPr/>
          </p:nvCxnSpPr>
          <p:spPr bwMode="auto">
            <a:xfrm>
              <a:off x="5946545" y="4044561"/>
              <a:ext cx="288000" cy="0"/>
            </a:xfrm>
            <a:prstGeom prst="line">
              <a:avLst/>
            </a:prstGeom>
            <a:noFill/>
            <a:ln w="28575" algn="ctr">
              <a:solidFill>
                <a:srgbClr val="00B050"/>
              </a:solidFill>
              <a:round/>
              <a:headEnd type="stealth" w="lg" len="lg"/>
              <a:tailEnd/>
            </a:ln>
          </p:spPr>
        </p:cxnSp>
      </p:grpSp>
      <p:sp>
        <p:nvSpPr>
          <p:cNvPr id="33810" name="テキスト ボックス 43"/>
          <p:cNvSpPr txBox="1">
            <a:spLocks noChangeArrowheads="1"/>
          </p:cNvSpPr>
          <p:nvPr/>
        </p:nvSpPr>
        <p:spPr bwMode="auto">
          <a:xfrm>
            <a:off x="5894388" y="4689475"/>
            <a:ext cx="2511425" cy="338138"/>
          </a:xfrm>
          <a:prstGeom prst="rect">
            <a:avLst/>
          </a:prstGeom>
          <a:noFill/>
          <a:ln w="9525">
            <a:noFill/>
            <a:miter lim="800000"/>
            <a:headEnd/>
            <a:tailEnd/>
          </a:ln>
        </p:spPr>
        <p:txBody>
          <a:bodyPr wrap="none">
            <a:spAutoFit/>
          </a:bodyPr>
          <a:lstStyle/>
          <a:p>
            <a:pPr algn="ctr">
              <a:lnSpc>
                <a:spcPct val="85000"/>
              </a:lnSpc>
            </a:pPr>
            <a:r>
              <a:rPr lang="en-US" altLang="ja-JP" sz="1900">
                <a:latin typeface="Arial" charset="0"/>
              </a:rPr>
              <a:t>DL DCH (reservation)</a:t>
            </a:r>
            <a:endParaRPr lang="ja-JP" altLang="en-US" sz="1900">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4"/>
          <p:cNvSpPr>
            <a:spLocks noGrp="1" noChangeArrowheads="1"/>
          </p:cNvSpPr>
          <p:nvPr>
            <p:ph type="dt" sz="quarter" idx="10"/>
          </p:nvPr>
        </p:nvSpPr>
        <p:spPr>
          <a:noFill/>
        </p:spPr>
        <p:txBody>
          <a:bodyPr/>
          <a:lstStyle/>
          <a:p>
            <a:endParaRPr lang="ja-JP" altLang="en-US" smtClean="0"/>
          </a:p>
          <a:p>
            <a:r>
              <a:rPr lang="en-US" altLang="ja-JP" smtClean="0"/>
              <a:t>March 2011</a:t>
            </a:r>
          </a:p>
        </p:txBody>
      </p:sp>
      <p:sp>
        <p:nvSpPr>
          <p:cNvPr id="35842" name="Rectangle 5"/>
          <p:cNvSpPr>
            <a:spLocks noGrp="1" noChangeArrowheads="1"/>
          </p:cNvSpPr>
          <p:nvPr>
            <p:ph type="ftr" sz="quarter" idx="11"/>
          </p:nvPr>
        </p:nvSpPr>
        <p:spPr>
          <a:noFill/>
        </p:spPr>
        <p:txBody>
          <a:bodyPr/>
          <a:lstStyle/>
          <a:p>
            <a:r>
              <a:rPr lang="en-US" altLang="ja-JP" smtClean="0"/>
              <a:t>Shoichi Kitazawa, ATR</a:t>
            </a:r>
          </a:p>
        </p:txBody>
      </p:sp>
      <p:sp>
        <p:nvSpPr>
          <p:cNvPr id="35843" name="Rectangle 6"/>
          <p:cNvSpPr>
            <a:spLocks noGrp="1" noChangeArrowheads="1"/>
          </p:cNvSpPr>
          <p:nvPr>
            <p:ph type="sldNum" sz="quarter" idx="12"/>
          </p:nvPr>
        </p:nvSpPr>
        <p:spPr>
          <a:noFill/>
        </p:spPr>
        <p:txBody>
          <a:bodyPr/>
          <a:lstStyle/>
          <a:p>
            <a:r>
              <a:rPr lang="en-US" altLang="ja-JP" smtClean="0"/>
              <a:t>Slide </a:t>
            </a:r>
            <a:fld id="{DC8045EE-48BA-4410-97B0-E38EA45B9BA4}" type="slidenum">
              <a:rPr lang="en-US" altLang="ja-JP" smtClean="0"/>
              <a:pPr/>
              <a:t>11</a:t>
            </a:fld>
            <a:endParaRPr lang="en-US" altLang="ja-JP" smtClean="0"/>
          </a:p>
        </p:txBody>
      </p:sp>
      <p:sp>
        <p:nvSpPr>
          <p:cNvPr id="35844" name="Rectangle 2"/>
          <p:cNvSpPr>
            <a:spLocks noGrp="1" noChangeArrowheads="1"/>
          </p:cNvSpPr>
          <p:nvPr>
            <p:ph type="title"/>
          </p:nvPr>
        </p:nvSpPr>
        <p:spPr/>
        <p:txBody>
          <a:bodyPr/>
          <a:lstStyle/>
          <a:p>
            <a:pPr eaLnBrk="1" hangingPunct="1"/>
            <a:r>
              <a:rPr lang="en-US" altLang="ja-JP" smtClean="0">
                <a:ea typeface="ＭＳ Ｐゴシック" charset="-128"/>
              </a:rPr>
              <a:t>Results “Modest” policy (1/2)</a:t>
            </a:r>
          </a:p>
        </p:txBody>
      </p:sp>
      <p:sp>
        <p:nvSpPr>
          <p:cNvPr id="10" name="Text Box 8"/>
          <p:cNvSpPr txBox="1">
            <a:spLocks noChangeArrowheads="1"/>
          </p:cNvSpPr>
          <p:nvPr/>
        </p:nvSpPr>
        <p:spPr bwMode="auto">
          <a:xfrm>
            <a:off x="1801813" y="1773238"/>
            <a:ext cx="5538787" cy="387350"/>
          </a:xfrm>
          <a:prstGeom prst="rect">
            <a:avLst/>
          </a:prstGeom>
          <a:noFill/>
          <a:ln w="9525">
            <a:noFill/>
            <a:miter lim="800000"/>
            <a:headEnd/>
            <a:tailEnd/>
          </a:ln>
        </p:spPr>
        <p:txBody>
          <a:bodyPr wrap="none" tIns="10800" bIns="10800">
            <a:spAutoFit/>
          </a:bodyPr>
          <a:lstStyle/>
          <a:p>
            <a:pPr algn="ctr"/>
            <a:r>
              <a:rPr kumimoji="0" lang="en-US" altLang="ja-JP" sz="2400" u="sng">
                <a:solidFill>
                  <a:srgbClr val="000080"/>
                </a:solidFill>
                <a:latin typeface="Arial" charset="0"/>
              </a:rPr>
              <a:t>DSA system increases total throughput.</a:t>
            </a:r>
          </a:p>
        </p:txBody>
      </p:sp>
      <p:pic>
        <p:nvPicPr>
          <p:cNvPr id="35846" name="Picture 15"/>
          <p:cNvPicPr>
            <a:picLocks noChangeAspect="1" noChangeArrowheads="1"/>
          </p:cNvPicPr>
          <p:nvPr/>
        </p:nvPicPr>
        <p:blipFill>
          <a:blip r:embed="rId3"/>
          <a:srcRect r="5872" b="15315"/>
          <a:stretch>
            <a:fillRect/>
          </a:stretch>
        </p:blipFill>
        <p:spPr bwMode="auto">
          <a:xfrm>
            <a:off x="758825" y="2060575"/>
            <a:ext cx="7629525" cy="4384675"/>
          </a:xfrm>
          <a:prstGeom prst="rect">
            <a:avLst/>
          </a:prstGeom>
          <a:noFill/>
          <a:ln w="9525">
            <a:noFill/>
            <a:miter lim="800000"/>
            <a:headEnd/>
            <a:tailEnd/>
          </a:ln>
        </p:spPr>
      </p:pic>
      <p:graphicFrame>
        <p:nvGraphicFramePr>
          <p:cNvPr id="27663" name="Group 15"/>
          <p:cNvGraphicFramePr>
            <a:graphicFrameLocks noGrp="1"/>
          </p:cNvGraphicFramePr>
          <p:nvPr/>
        </p:nvGraphicFramePr>
        <p:xfrm>
          <a:off x="2840038" y="4437063"/>
          <a:ext cx="3460750" cy="741362"/>
        </p:xfrm>
        <a:graphic>
          <a:graphicData uri="http://schemas.openxmlformats.org/drawingml/2006/table">
            <a:tbl>
              <a:tblPr/>
              <a:tblGrid>
                <a:gridCol w="1778000"/>
                <a:gridCol w="1682750"/>
              </a:tblGrid>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smtClean="0">
                          <a:ln>
                            <a:noFill/>
                          </a:ln>
                          <a:solidFill>
                            <a:srgbClr val="FFFFFF"/>
                          </a:solidFill>
                          <a:effectLst/>
                          <a:latin typeface="Arial" charset="0"/>
                          <a:ea typeface="ＭＳ Ｐゴシック" charset="-128"/>
                        </a:rPr>
                        <a:t>System total throughput  gain</a:t>
                      </a:r>
                    </a:p>
                  </a:txBody>
                  <a:tcPr marL="72000" marR="72000" marT="36000" marB="3600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2D2D8A">
                        <a:alpha val="59999"/>
                      </a:srgbClr>
                    </a:solidFill>
                  </a:tcPr>
                </a:tc>
                <a:tc hMerge="1">
                  <a:txBody>
                    <a:bodyPr/>
                    <a:lstStyle/>
                    <a:p>
                      <a:endParaRPr kumimoji="1" lang="ja-JP" altLang="en-US"/>
                    </a:p>
                  </a:txBody>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charset="-128"/>
                        </a:rPr>
                        <a:t>+1.2 Mbps</a:t>
                      </a:r>
                      <a:endParaRPr kumimoji="1" lang="ja-JP" altLang="en-US" sz="1600" b="0" i="0" u="none" strike="noStrike" cap="none" normalizeH="0" baseline="0" smtClean="0">
                        <a:ln>
                          <a:noFill/>
                        </a:ln>
                        <a:solidFill>
                          <a:srgbClr val="000000"/>
                        </a:solidFill>
                        <a:effectLst/>
                        <a:latin typeface="Arial" charset="0"/>
                        <a:ea typeface="ＭＳ Ｐゴシック" charset="-128"/>
                      </a:endParaRPr>
                    </a:p>
                  </a:txBody>
                  <a:tcPr marL="72000" marR="72000" marT="36000" marB="3600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E7E7E7">
                        <a:alpha val="79999"/>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charset="-128"/>
                        </a:rPr>
                        <a:t>10.7 %</a:t>
                      </a:r>
                      <a:endParaRPr kumimoji="1" lang="ja-JP" altLang="en-US" sz="1600" b="0" i="0" u="none" strike="noStrike" cap="none" normalizeH="0" baseline="0" smtClean="0">
                        <a:ln>
                          <a:noFill/>
                        </a:ln>
                        <a:solidFill>
                          <a:srgbClr val="000000"/>
                        </a:solidFill>
                        <a:effectLst/>
                        <a:latin typeface="Arial" charset="0"/>
                        <a:ea typeface="ＭＳ Ｐゴシック" charset="-128"/>
                      </a:endParaRPr>
                    </a:p>
                  </a:txBody>
                  <a:tcPr marL="72000" marR="72000" marT="36000" marB="3600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E7E7E7">
                        <a:alpha val="79999"/>
                      </a:srgb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663"/>
                                        </p:tgtEl>
                                        <p:attrNameLst>
                                          <p:attrName>style.visibility</p:attrName>
                                        </p:attrNameLst>
                                      </p:cBhvr>
                                      <p:to>
                                        <p:strVal val="visible"/>
                                      </p:to>
                                    </p:set>
                                    <p:animEffect transition="in" filter="fade">
                                      <p:cBhvr>
                                        <p:cTn id="7" dur="500"/>
                                        <p:tgtEl>
                                          <p:spTgt spid="2766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Grp="1" noChangeArrowheads="1"/>
          </p:cNvSpPr>
          <p:nvPr>
            <p:ph type="dt" sz="quarter" idx="10"/>
          </p:nvPr>
        </p:nvSpPr>
        <p:spPr>
          <a:noFill/>
        </p:spPr>
        <p:txBody>
          <a:bodyPr/>
          <a:lstStyle/>
          <a:p>
            <a:endParaRPr lang="ja-JP" altLang="en-US" smtClean="0"/>
          </a:p>
          <a:p>
            <a:r>
              <a:rPr lang="en-US" altLang="ja-JP" smtClean="0"/>
              <a:t>March 2011</a:t>
            </a:r>
          </a:p>
        </p:txBody>
      </p:sp>
      <p:sp>
        <p:nvSpPr>
          <p:cNvPr id="37890" name="Rectangle 5"/>
          <p:cNvSpPr>
            <a:spLocks noGrp="1" noChangeArrowheads="1"/>
          </p:cNvSpPr>
          <p:nvPr>
            <p:ph type="ftr" sz="quarter" idx="11"/>
          </p:nvPr>
        </p:nvSpPr>
        <p:spPr>
          <a:noFill/>
        </p:spPr>
        <p:txBody>
          <a:bodyPr/>
          <a:lstStyle/>
          <a:p>
            <a:r>
              <a:rPr lang="en-US" altLang="ja-JP" smtClean="0"/>
              <a:t>Shoichi Kitazawa, ATR</a:t>
            </a:r>
          </a:p>
        </p:txBody>
      </p:sp>
      <p:sp>
        <p:nvSpPr>
          <p:cNvPr id="37891" name="Rectangle 6"/>
          <p:cNvSpPr>
            <a:spLocks noGrp="1" noChangeArrowheads="1"/>
          </p:cNvSpPr>
          <p:nvPr>
            <p:ph type="sldNum" sz="quarter" idx="12"/>
          </p:nvPr>
        </p:nvSpPr>
        <p:spPr>
          <a:noFill/>
        </p:spPr>
        <p:txBody>
          <a:bodyPr/>
          <a:lstStyle/>
          <a:p>
            <a:r>
              <a:rPr lang="en-US" altLang="ja-JP" smtClean="0"/>
              <a:t>Slide </a:t>
            </a:r>
            <a:fld id="{F4DD3084-45F8-47A5-B787-C59C069B5E9C}" type="slidenum">
              <a:rPr lang="en-US" altLang="ja-JP" smtClean="0"/>
              <a:pPr/>
              <a:t>12</a:t>
            </a:fld>
            <a:endParaRPr lang="en-US" altLang="ja-JP" smtClean="0"/>
          </a:p>
        </p:txBody>
      </p:sp>
      <p:sp>
        <p:nvSpPr>
          <p:cNvPr id="37892" name="Rectangle 4"/>
          <p:cNvSpPr>
            <a:spLocks noGrp="1" noChangeArrowheads="1"/>
          </p:cNvSpPr>
          <p:nvPr>
            <p:ph type="title"/>
          </p:nvPr>
        </p:nvSpPr>
        <p:spPr/>
        <p:txBody>
          <a:bodyPr/>
          <a:lstStyle/>
          <a:p>
            <a:r>
              <a:rPr lang="en-US" altLang="ja-JP" smtClean="0">
                <a:ea typeface="ＭＳ Ｐゴシック" charset="-128"/>
              </a:rPr>
              <a:t>Results “Modest” policy (2/2)</a:t>
            </a:r>
            <a:endParaRPr lang="ja-JP" altLang="en-US" smtClean="0">
              <a:ea typeface="ＭＳ Ｐゴシック" charset="-128"/>
            </a:endParaRPr>
          </a:p>
        </p:txBody>
      </p:sp>
      <p:pic>
        <p:nvPicPr>
          <p:cNvPr id="37893" name="Picture 8"/>
          <p:cNvPicPr>
            <a:picLocks noChangeAspect="1" noChangeArrowheads="1"/>
          </p:cNvPicPr>
          <p:nvPr/>
        </p:nvPicPr>
        <p:blipFill>
          <a:blip r:embed="rId3"/>
          <a:srcRect b="3520"/>
          <a:stretch>
            <a:fillRect/>
          </a:stretch>
        </p:blipFill>
        <p:spPr bwMode="auto">
          <a:xfrm>
            <a:off x="758825" y="2060575"/>
            <a:ext cx="7629525" cy="4352925"/>
          </a:xfrm>
          <a:prstGeom prst="rect">
            <a:avLst/>
          </a:prstGeom>
          <a:noFill/>
          <a:ln w="9525">
            <a:noFill/>
            <a:miter lim="800000"/>
            <a:headEnd/>
            <a:tailEnd/>
          </a:ln>
        </p:spPr>
      </p:pic>
      <p:graphicFrame>
        <p:nvGraphicFramePr>
          <p:cNvPr id="17" name="表 16"/>
          <p:cNvGraphicFramePr>
            <a:graphicFrameLocks noGrp="1"/>
          </p:cNvGraphicFramePr>
          <p:nvPr/>
        </p:nvGraphicFramePr>
        <p:xfrm>
          <a:off x="2268538" y="4124325"/>
          <a:ext cx="4648200" cy="1752600"/>
        </p:xfrm>
        <a:graphic>
          <a:graphicData uri="http://schemas.openxmlformats.org/drawingml/2006/table">
            <a:tbl>
              <a:tblPr/>
              <a:tblGrid>
                <a:gridCol w="1447800"/>
                <a:gridCol w="1538288"/>
                <a:gridCol w="1662112"/>
              </a:tblGrid>
              <a:tr h="641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smtClean="0">
                          <a:ln>
                            <a:noFill/>
                          </a:ln>
                          <a:solidFill>
                            <a:srgbClr val="FFFFFF"/>
                          </a:solidFill>
                          <a:effectLst/>
                          <a:latin typeface="Arial" charset="0"/>
                          <a:ea typeface="ＭＳ Ｐゴシック" charset="-128"/>
                        </a:rPr>
                        <a:t>CS threshold</a:t>
                      </a:r>
                    </a:p>
                  </a:txBody>
                  <a:tcPr marL="72000" marR="72000" marT="36000" marB="3600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2D2D8A">
                        <a:alpha val="59999"/>
                      </a:srgb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smtClean="0">
                          <a:ln>
                            <a:noFill/>
                          </a:ln>
                          <a:solidFill>
                            <a:srgbClr val="FFFFFF"/>
                          </a:solidFill>
                          <a:effectLst/>
                          <a:latin typeface="Arial" charset="0"/>
                          <a:ea typeface="ＭＳ Ｐゴシック" charset="-128"/>
                        </a:rPr>
                        <a:t>Proportion of WLAN &amp; DSA:</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smtClean="0">
                          <a:ln>
                            <a:noFill/>
                          </a:ln>
                          <a:solidFill>
                            <a:srgbClr val="FFFFFF"/>
                          </a:solidFill>
                          <a:effectLst/>
                          <a:latin typeface="Arial" charset="0"/>
                          <a:ea typeface="ＭＳ Ｐゴシック" charset="-128"/>
                        </a:rPr>
                        <a:t>       WLAN                     DSA</a:t>
                      </a:r>
                      <a:endParaRPr kumimoji="1" lang="ja-JP" altLang="en-US" sz="1600" b="1" i="0" u="none" strike="noStrike" cap="none" normalizeH="0" baseline="0" smtClean="0">
                        <a:ln>
                          <a:noFill/>
                        </a:ln>
                        <a:solidFill>
                          <a:srgbClr val="FFFFFF"/>
                        </a:solidFill>
                        <a:effectLst/>
                        <a:latin typeface="Arial" charset="0"/>
                        <a:ea typeface="ＭＳ Ｐゴシック" charset="-128"/>
                      </a:endParaRPr>
                    </a:p>
                  </a:txBody>
                  <a:tcPr marL="72000" marR="72000" marT="36000" marB="3600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2D2D8A">
                        <a:alpha val="59999"/>
                      </a:srgbClr>
                    </a:solidFill>
                  </a:tcPr>
                </a:tc>
                <a:tc hMerge="1">
                  <a:txBody>
                    <a:bodyPr/>
                    <a:lstStyle/>
                    <a:p>
                      <a:endParaRPr kumimoji="1" lang="ja-JP" altLang="en-US"/>
                    </a:p>
                  </a:txBody>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charset="-128"/>
                        </a:rPr>
                        <a:t>-91 dBm</a:t>
                      </a:r>
                      <a:endParaRPr kumimoji="1" lang="ja-JP" altLang="en-US" sz="1600" b="0" i="0" u="none" strike="noStrike" cap="none" normalizeH="0" baseline="0" smtClean="0">
                        <a:ln>
                          <a:noFill/>
                        </a:ln>
                        <a:solidFill>
                          <a:srgbClr val="000000"/>
                        </a:solidFill>
                        <a:effectLst/>
                        <a:latin typeface="Arial" charset="0"/>
                        <a:ea typeface="ＭＳ Ｐゴシック" charset="-128"/>
                      </a:endParaRPr>
                    </a:p>
                  </a:txBody>
                  <a:tcPr marL="72000" marR="72000" marT="36000" marB="36000"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alpha val="79999"/>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charset="-128"/>
                        </a:rPr>
                        <a:t>84 %</a:t>
                      </a:r>
                      <a:endParaRPr kumimoji="1" lang="ja-JP" altLang="en-US" sz="1600" b="0" i="0" u="none" strike="noStrike" cap="none" normalizeH="0" baseline="0" smtClean="0">
                        <a:ln>
                          <a:noFill/>
                        </a:ln>
                        <a:solidFill>
                          <a:srgbClr val="000000"/>
                        </a:solidFill>
                        <a:effectLst/>
                        <a:latin typeface="Arial" charset="0"/>
                        <a:ea typeface="ＭＳ Ｐゴシック" charset="-128"/>
                      </a:endParaRPr>
                    </a:p>
                  </a:txBody>
                  <a:tcPr marL="72000" marR="72000" marT="36000" marB="36000"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alpha val="79999"/>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charset="-128"/>
                        </a:rPr>
                        <a:t>16 %</a:t>
                      </a:r>
                      <a:endParaRPr kumimoji="1" lang="ja-JP" altLang="en-US" sz="1600" b="0" i="0" u="none" strike="noStrike" cap="none" normalizeH="0" baseline="0" smtClean="0">
                        <a:ln>
                          <a:noFill/>
                        </a:ln>
                        <a:solidFill>
                          <a:srgbClr val="000000"/>
                        </a:solidFill>
                        <a:effectLst/>
                        <a:latin typeface="Arial" charset="0"/>
                        <a:ea typeface="ＭＳ Ｐゴシック" charset="-128"/>
                      </a:endParaRPr>
                    </a:p>
                  </a:txBody>
                  <a:tcPr marL="72000" marR="72000" marT="36000" marB="36000"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alpha val="79999"/>
                      </a:srgbClr>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charset="-128"/>
                        </a:rPr>
                        <a:t>-88 dBm</a:t>
                      </a:r>
                      <a:endParaRPr kumimoji="1" lang="ja-JP" altLang="en-US" sz="1600" b="0" i="0" u="none" strike="noStrike" cap="none" normalizeH="0" baseline="0" smtClean="0">
                        <a:ln>
                          <a:noFill/>
                        </a:ln>
                        <a:solidFill>
                          <a:srgbClr val="000000"/>
                        </a:solidFill>
                        <a:effectLst/>
                        <a:latin typeface="Arial" charset="0"/>
                        <a:ea typeface="ＭＳ Ｐゴシック" charset="-128"/>
                      </a:endParaRPr>
                    </a:p>
                  </a:txBody>
                  <a:tcPr marL="72000" marR="72000" marT="36000" marB="36000" anchor="ctr" horzOverflow="overflow">
                    <a:lnL>
                      <a:noFill/>
                    </a:lnL>
                    <a:lnR>
                      <a:noFill/>
                    </a:lnR>
                    <a:lnT>
                      <a:noFill/>
                    </a:lnT>
                    <a:lnB>
                      <a:noFill/>
                    </a:lnB>
                    <a:lnTlToBr>
                      <a:noFill/>
                    </a:lnTlToBr>
                    <a:lnBlToTr>
                      <a:noFill/>
                    </a:lnBlToTr>
                    <a:solidFill>
                      <a:srgbClr val="FFFFFF">
                        <a:alpha val="79999"/>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charset="-128"/>
                        </a:rPr>
                        <a:t>81 %</a:t>
                      </a:r>
                      <a:endParaRPr kumimoji="1" lang="ja-JP" altLang="en-US" sz="1600" b="0" i="0" u="none" strike="noStrike" cap="none" normalizeH="0" baseline="0" smtClean="0">
                        <a:ln>
                          <a:noFill/>
                        </a:ln>
                        <a:solidFill>
                          <a:srgbClr val="000000"/>
                        </a:solidFill>
                        <a:effectLst/>
                        <a:latin typeface="Arial" charset="0"/>
                        <a:ea typeface="ＭＳ Ｐゴシック" charset="-128"/>
                      </a:endParaRPr>
                    </a:p>
                  </a:txBody>
                  <a:tcPr marL="72000" marR="72000" marT="36000" marB="36000" anchor="ctr" horzOverflow="overflow">
                    <a:lnL>
                      <a:noFill/>
                    </a:lnL>
                    <a:lnR>
                      <a:noFill/>
                    </a:lnR>
                    <a:lnT>
                      <a:noFill/>
                    </a:lnT>
                    <a:lnB>
                      <a:noFill/>
                    </a:lnB>
                    <a:lnTlToBr>
                      <a:noFill/>
                    </a:lnTlToBr>
                    <a:lnBlToTr>
                      <a:noFill/>
                    </a:lnBlToTr>
                    <a:solidFill>
                      <a:srgbClr val="FFFFFF">
                        <a:alpha val="79999"/>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charset="-128"/>
                        </a:rPr>
                        <a:t>19 %</a:t>
                      </a:r>
                      <a:endParaRPr kumimoji="1" lang="ja-JP" altLang="en-US" sz="1600" b="0" i="0" u="none" strike="noStrike" cap="none" normalizeH="0" baseline="0" smtClean="0">
                        <a:ln>
                          <a:noFill/>
                        </a:ln>
                        <a:solidFill>
                          <a:srgbClr val="000000"/>
                        </a:solidFill>
                        <a:effectLst/>
                        <a:latin typeface="Arial" charset="0"/>
                        <a:ea typeface="ＭＳ Ｐゴシック" charset="-128"/>
                      </a:endParaRPr>
                    </a:p>
                  </a:txBody>
                  <a:tcPr marL="72000" marR="72000" marT="36000" marB="36000" anchor="ctr" horzOverflow="overflow">
                    <a:lnL>
                      <a:noFill/>
                    </a:lnL>
                    <a:lnR>
                      <a:noFill/>
                    </a:lnR>
                    <a:lnT>
                      <a:noFill/>
                    </a:lnT>
                    <a:lnB>
                      <a:noFill/>
                    </a:lnB>
                    <a:lnTlToBr>
                      <a:noFill/>
                    </a:lnTlToBr>
                    <a:lnBlToTr>
                      <a:noFill/>
                    </a:lnBlToTr>
                    <a:solidFill>
                      <a:srgbClr val="FFFFFF">
                        <a:alpha val="79999"/>
                      </a:srgbClr>
                    </a:solid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charset="-128"/>
                        </a:rPr>
                        <a:t>-84 dBm</a:t>
                      </a:r>
                      <a:endParaRPr kumimoji="1" lang="ja-JP" altLang="en-US" sz="1600" b="0" i="0" u="none" strike="noStrike" cap="none" normalizeH="0" baseline="0" smtClean="0">
                        <a:ln>
                          <a:noFill/>
                        </a:ln>
                        <a:solidFill>
                          <a:srgbClr val="000000"/>
                        </a:solidFill>
                        <a:effectLst/>
                        <a:latin typeface="Arial" charset="0"/>
                        <a:ea typeface="ＭＳ Ｐゴシック" charset="-128"/>
                      </a:endParaRPr>
                    </a:p>
                  </a:txBody>
                  <a:tcPr marL="72000" marR="72000" marT="36000" marB="36000"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alpha val="79999"/>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charset="-128"/>
                        </a:rPr>
                        <a:t>77 %</a:t>
                      </a:r>
                      <a:endParaRPr kumimoji="1" lang="ja-JP" altLang="en-US" sz="1600" b="0" i="0" u="none" strike="noStrike" cap="none" normalizeH="0" baseline="0" smtClean="0">
                        <a:ln>
                          <a:noFill/>
                        </a:ln>
                        <a:solidFill>
                          <a:srgbClr val="000000"/>
                        </a:solidFill>
                        <a:effectLst/>
                        <a:latin typeface="Arial" charset="0"/>
                        <a:ea typeface="ＭＳ Ｐゴシック" charset="-128"/>
                      </a:endParaRPr>
                    </a:p>
                  </a:txBody>
                  <a:tcPr marL="72000" marR="72000" marT="36000" marB="36000"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alpha val="79999"/>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charset="-128"/>
                        </a:rPr>
                        <a:t>23 %</a:t>
                      </a:r>
                      <a:endParaRPr kumimoji="1" lang="ja-JP" altLang="en-US" sz="1600" b="0" i="0" u="none" strike="noStrike" cap="none" normalizeH="0" baseline="0" smtClean="0">
                        <a:ln>
                          <a:noFill/>
                        </a:ln>
                        <a:solidFill>
                          <a:srgbClr val="000000"/>
                        </a:solidFill>
                        <a:effectLst/>
                        <a:latin typeface="Arial" charset="0"/>
                        <a:ea typeface="ＭＳ Ｐゴシック" charset="-128"/>
                      </a:endParaRPr>
                    </a:p>
                  </a:txBody>
                  <a:tcPr marL="72000" marR="72000" marT="36000" marB="36000"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alpha val="79999"/>
                      </a:srgbClr>
                    </a:solidFill>
                  </a:tcPr>
                </a:tc>
              </a:tr>
            </a:tbl>
          </a:graphicData>
        </a:graphic>
      </p:graphicFrame>
      <p:sp>
        <p:nvSpPr>
          <p:cNvPr id="7" name="Text Box 8"/>
          <p:cNvSpPr txBox="1">
            <a:spLocks noChangeArrowheads="1"/>
          </p:cNvSpPr>
          <p:nvPr/>
        </p:nvSpPr>
        <p:spPr bwMode="auto">
          <a:xfrm>
            <a:off x="250825" y="1484313"/>
            <a:ext cx="8626475" cy="752475"/>
          </a:xfrm>
          <a:prstGeom prst="rect">
            <a:avLst/>
          </a:prstGeom>
          <a:noFill/>
          <a:ln w="9525">
            <a:noFill/>
            <a:miter lim="800000"/>
            <a:headEnd/>
            <a:tailEnd/>
          </a:ln>
        </p:spPr>
        <p:txBody>
          <a:bodyPr tIns="10800" bIns="10800">
            <a:spAutoFit/>
          </a:bodyPr>
          <a:lstStyle/>
          <a:p>
            <a:pPr algn="ctr"/>
            <a:r>
              <a:rPr kumimoji="0" lang="en-US" altLang="ja-JP" sz="2400" u="sng">
                <a:solidFill>
                  <a:srgbClr val="000080"/>
                </a:solidFill>
                <a:latin typeface="Arial" charset="0"/>
              </a:rPr>
              <a:t>Throughput proportion of DSA and WLAN </a:t>
            </a:r>
          </a:p>
          <a:p>
            <a:pPr algn="ctr"/>
            <a:r>
              <a:rPr kumimoji="0" lang="en-US" altLang="ja-JP" sz="2400" u="sng">
                <a:solidFill>
                  <a:srgbClr val="000080"/>
                </a:solidFill>
                <a:latin typeface="Arial" charset="0"/>
              </a:rPr>
              <a:t>changes with CS thresholds.</a:t>
            </a:r>
          </a:p>
        </p:txBody>
      </p:sp>
      <p:sp>
        <p:nvSpPr>
          <p:cNvPr id="25" name="下矢印 22"/>
          <p:cNvSpPr/>
          <p:nvPr/>
        </p:nvSpPr>
        <p:spPr bwMode="auto">
          <a:xfrm>
            <a:off x="5076825" y="5013325"/>
            <a:ext cx="388938" cy="517525"/>
          </a:xfrm>
          <a:custGeom>
            <a:avLst/>
            <a:gdLst>
              <a:gd name="connsiteX0" fmla="*/ 0 w 484632"/>
              <a:gd name="connsiteY0" fmla="*/ 736092 h 978408"/>
              <a:gd name="connsiteX1" fmla="*/ 121158 w 484632"/>
              <a:gd name="connsiteY1" fmla="*/ 736092 h 978408"/>
              <a:gd name="connsiteX2" fmla="*/ 121158 w 484632"/>
              <a:gd name="connsiteY2" fmla="*/ 0 h 978408"/>
              <a:gd name="connsiteX3" fmla="*/ 363474 w 484632"/>
              <a:gd name="connsiteY3" fmla="*/ 0 h 978408"/>
              <a:gd name="connsiteX4" fmla="*/ 363474 w 484632"/>
              <a:gd name="connsiteY4" fmla="*/ 736092 h 978408"/>
              <a:gd name="connsiteX5" fmla="*/ 484632 w 484632"/>
              <a:gd name="connsiteY5" fmla="*/ 736092 h 978408"/>
              <a:gd name="connsiteX6" fmla="*/ 242316 w 484632"/>
              <a:gd name="connsiteY6" fmla="*/ 978408 h 978408"/>
              <a:gd name="connsiteX7" fmla="*/ 0 w 484632"/>
              <a:gd name="connsiteY7" fmla="*/ 736092 h 978408"/>
              <a:gd name="connsiteX0" fmla="*/ 0 w 484632"/>
              <a:gd name="connsiteY0" fmla="*/ 736092 h 978408"/>
              <a:gd name="connsiteX1" fmla="*/ 121158 w 484632"/>
              <a:gd name="connsiteY1" fmla="*/ 736092 h 978408"/>
              <a:gd name="connsiteX2" fmla="*/ 172917 w 484632"/>
              <a:gd name="connsiteY2" fmla="*/ 0 h 978408"/>
              <a:gd name="connsiteX3" fmla="*/ 363474 w 484632"/>
              <a:gd name="connsiteY3" fmla="*/ 0 h 978408"/>
              <a:gd name="connsiteX4" fmla="*/ 363474 w 484632"/>
              <a:gd name="connsiteY4" fmla="*/ 736092 h 978408"/>
              <a:gd name="connsiteX5" fmla="*/ 484632 w 484632"/>
              <a:gd name="connsiteY5" fmla="*/ 736092 h 978408"/>
              <a:gd name="connsiteX6" fmla="*/ 242316 w 484632"/>
              <a:gd name="connsiteY6" fmla="*/ 978408 h 978408"/>
              <a:gd name="connsiteX7" fmla="*/ 0 w 484632"/>
              <a:gd name="connsiteY7" fmla="*/ 736092 h 978408"/>
              <a:gd name="connsiteX0" fmla="*/ 0 w 484632"/>
              <a:gd name="connsiteY0" fmla="*/ 736092 h 978408"/>
              <a:gd name="connsiteX1" fmla="*/ 121158 w 484632"/>
              <a:gd name="connsiteY1" fmla="*/ 736092 h 978408"/>
              <a:gd name="connsiteX2" fmla="*/ 172917 w 484632"/>
              <a:gd name="connsiteY2" fmla="*/ 0 h 978408"/>
              <a:gd name="connsiteX3" fmla="*/ 294462 w 484632"/>
              <a:gd name="connsiteY3" fmla="*/ 8626 h 978408"/>
              <a:gd name="connsiteX4" fmla="*/ 363474 w 484632"/>
              <a:gd name="connsiteY4" fmla="*/ 736092 h 978408"/>
              <a:gd name="connsiteX5" fmla="*/ 484632 w 484632"/>
              <a:gd name="connsiteY5" fmla="*/ 736092 h 978408"/>
              <a:gd name="connsiteX6" fmla="*/ 242316 w 484632"/>
              <a:gd name="connsiteY6" fmla="*/ 978408 h 978408"/>
              <a:gd name="connsiteX7" fmla="*/ 0 w 484632"/>
              <a:gd name="connsiteY7" fmla="*/ 736092 h 978408"/>
              <a:gd name="connsiteX0" fmla="*/ 0 w 484632"/>
              <a:gd name="connsiteY0" fmla="*/ 736092 h 978408"/>
              <a:gd name="connsiteX1" fmla="*/ 121158 w 484632"/>
              <a:gd name="connsiteY1" fmla="*/ 736092 h 978408"/>
              <a:gd name="connsiteX2" fmla="*/ 172917 w 484632"/>
              <a:gd name="connsiteY2" fmla="*/ 0 h 978408"/>
              <a:gd name="connsiteX3" fmla="*/ 295219 w 484632"/>
              <a:gd name="connsiteY3" fmla="*/ 456 h 978408"/>
              <a:gd name="connsiteX4" fmla="*/ 363474 w 484632"/>
              <a:gd name="connsiteY4" fmla="*/ 736092 h 978408"/>
              <a:gd name="connsiteX5" fmla="*/ 484632 w 484632"/>
              <a:gd name="connsiteY5" fmla="*/ 736092 h 978408"/>
              <a:gd name="connsiteX6" fmla="*/ 242316 w 484632"/>
              <a:gd name="connsiteY6" fmla="*/ 978408 h 978408"/>
              <a:gd name="connsiteX7" fmla="*/ 0 w 484632"/>
              <a:gd name="connsiteY7" fmla="*/ 736092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4632" h="978408">
                <a:moveTo>
                  <a:pt x="0" y="736092"/>
                </a:moveTo>
                <a:lnTo>
                  <a:pt x="121158" y="736092"/>
                </a:lnTo>
                <a:lnTo>
                  <a:pt x="172917" y="0"/>
                </a:lnTo>
                <a:lnTo>
                  <a:pt x="295219" y="456"/>
                </a:lnTo>
                <a:lnTo>
                  <a:pt x="363474" y="736092"/>
                </a:lnTo>
                <a:lnTo>
                  <a:pt x="484632" y="736092"/>
                </a:lnTo>
                <a:lnTo>
                  <a:pt x="242316" y="978408"/>
                </a:lnTo>
                <a:lnTo>
                  <a:pt x="0" y="736092"/>
                </a:lnTo>
                <a:close/>
              </a:path>
            </a:pathLst>
          </a:custGeom>
          <a:solidFill>
            <a:schemeClr val="bg1"/>
          </a:solidFill>
          <a:ln w="28575" cap="flat" cmpd="sng" algn="ctr">
            <a:solidFill>
              <a:srgbClr val="0000CC"/>
            </a:solidFill>
            <a:prstDash val="solid"/>
            <a:round/>
            <a:headEnd type="none" w="med" len="med"/>
            <a:tailEnd type="none" w="med" len="med"/>
          </a:ln>
          <a:effectLst/>
          <a:extLst/>
        </p:spPr>
        <p:txBody>
          <a:bodyPr tIns="10800" bIns="10800" anchor="ctr"/>
          <a:lstStyle/>
          <a:p>
            <a:pPr algn="ctr">
              <a:lnSpc>
                <a:spcPct val="85000"/>
              </a:lnSpc>
              <a:defRPr/>
            </a:pPr>
            <a:endParaRPr kumimoji="0" lang="ja-JP" altLang="en-US" sz="1900">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6" name="下矢印 22"/>
          <p:cNvSpPr/>
          <p:nvPr/>
        </p:nvSpPr>
        <p:spPr bwMode="auto">
          <a:xfrm>
            <a:off x="3563938" y="5084763"/>
            <a:ext cx="376237" cy="517525"/>
          </a:xfrm>
          <a:custGeom>
            <a:avLst/>
            <a:gdLst>
              <a:gd name="connsiteX0" fmla="*/ 0 w 484632"/>
              <a:gd name="connsiteY0" fmla="*/ 736092 h 978408"/>
              <a:gd name="connsiteX1" fmla="*/ 121158 w 484632"/>
              <a:gd name="connsiteY1" fmla="*/ 736092 h 978408"/>
              <a:gd name="connsiteX2" fmla="*/ 121158 w 484632"/>
              <a:gd name="connsiteY2" fmla="*/ 0 h 978408"/>
              <a:gd name="connsiteX3" fmla="*/ 363474 w 484632"/>
              <a:gd name="connsiteY3" fmla="*/ 0 h 978408"/>
              <a:gd name="connsiteX4" fmla="*/ 363474 w 484632"/>
              <a:gd name="connsiteY4" fmla="*/ 736092 h 978408"/>
              <a:gd name="connsiteX5" fmla="*/ 484632 w 484632"/>
              <a:gd name="connsiteY5" fmla="*/ 736092 h 978408"/>
              <a:gd name="connsiteX6" fmla="*/ 242316 w 484632"/>
              <a:gd name="connsiteY6" fmla="*/ 978408 h 978408"/>
              <a:gd name="connsiteX7" fmla="*/ 0 w 484632"/>
              <a:gd name="connsiteY7" fmla="*/ 736092 h 978408"/>
              <a:gd name="connsiteX0" fmla="*/ 0 w 484632"/>
              <a:gd name="connsiteY0" fmla="*/ 736092 h 978408"/>
              <a:gd name="connsiteX1" fmla="*/ 121158 w 484632"/>
              <a:gd name="connsiteY1" fmla="*/ 736092 h 978408"/>
              <a:gd name="connsiteX2" fmla="*/ 172917 w 484632"/>
              <a:gd name="connsiteY2" fmla="*/ 0 h 978408"/>
              <a:gd name="connsiteX3" fmla="*/ 363474 w 484632"/>
              <a:gd name="connsiteY3" fmla="*/ 0 h 978408"/>
              <a:gd name="connsiteX4" fmla="*/ 363474 w 484632"/>
              <a:gd name="connsiteY4" fmla="*/ 736092 h 978408"/>
              <a:gd name="connsiteX5" fmla="*/ 484632 w 484632"/>
              <a:gd name="connsiteY5" fmla="*/ 736092 h 978408"/>
              <a:gd name="connsiteX6" fmla="*/ 242316 w 484632"/>
              <a:gd name="connsiteY6" fmla="*/ 978408 h 978408"/>
              <a:gd name="connsiteX7" fmla="*/ 0 w 484632"/>
              <a:gd name="connsiteY7" fmla="*/ 736092 h 978408"/>
              <a:gd name="connsiteX0" fmla="*/ 0 w 484632"/>
              <a:gd name="connsiteY0" fmla="*/ 736092 h 978408"/>
              <a:gd name="connsiteX1" fmla="*/ 121158 w 484632"/>
              <a:gd name="connsiteY1" fmla="*/ 736092 h 978408"/>
              <a:gd name="connsiteX2" fmla="*/ 172917 w 484632"/>
              <a:gd name="connsiteY2" fmla="*/ 0 h 978408"/>
              <a:gd name="connsiteX3" fmla="*/ 294462 w 484632"/>
              <a:gd name="connsiteY3" fmla="*/ 8626 h 978408"/>
              <a:gd name="connsiteX4" fmla="*/ 363474 w 484632"/>
              <a:gd name="connsiteY4" fmla="*/ 736092 h 978408"/>
              <a:gd name="connsiteX5" fmla="*/ 484632 w 484632"/>
              <a:gd name="connsiteY5" fmla="*/ 736092 h 978408"/>
              <a:gd name="connsiteX6" fmla="*/ 242316 w 484632"/>
              <a:gd name="connsiteY6" fmla="*/ 978408 h 978408"/>
              <a:gd name="connsiteX7" fmla="*/ 0 w 484632"/>
              <a:gd name="connsiteY7" fmla="*/ 736092 h 978408"/>
              <a:gd name="connsiteX0" fmla="*/ 0 w 484632"/>
              <a:gd name="connsiteY0" fmla="*/ 736092 h 978408"/>
              <a:gd name="connsiteX1" fmla="*/ 121158 w 484632"/>
              <a:gd name="connsiteY1" fmla="*/ 736092 h 978408"/>
              <a:gd name="connsiteX2" fmla="*/ 172917 w 484632"/>
              <a:gd name="connsiteY2" fmla="*/ 0 h 978408"/>
              <a:gd name="connsiteX3" fmla="*/ 295219 w 484632"/>
              <a:gd name="connsiteY3" fmla="*/ 456 h 978408"/>
              <a:gd name="connsiteX4" fmla="*/ 363474 w 484632"/>
              <a:gd name="connsiteY4" fmla="*/ 736092 h 978408"/>
              <a:gd name="connsiteX5" fmla="*/ 484632 w 484632"/>
              <a:gd name="connsiteY5" fmla="*/ 736092 h 978408"/>
              <a:gd name="connsiteX6" fmla="*/ 242316 w 484632"/>
              <a:gd name="connsiteY6" fmla="*/ 978408 h 978408"/>
              <a:gd name="connsiteX7" fmla="*/ 0 w 484632"/>
              <a:gd name="connsiteY7" fmla="*/ 736092 h 978408"/>
              <a:gd name="connsiteX0" fmla="*/ 0 w 484632"/>
              <a:gd name="connsiteY0" fmla="*/ 736092 h 978408"/>
              <a:gd name="connsiteX1" fmla="*/ 121158 w 484632"/>
              <a:gd name="connsiteY1" fmla="*/ 736092 h 978408"/>
              <a:gd name="connsiteX2" fmla="*/ 76870 w 484632"/>
              <a:gd name="connsiteY2" fmla="*/ 0 h 978408"/>
              <a:gd name="connsiteX3" fmla="*/ 295219 w 484632"/>
              <a:gd name="connsiteY3" fmla="*/ 456 h 978408"/>
              <a:gd name="connsiteX4" fmla="*/ 363474 w 484632"/>
              <a:gd name="connsiteY4" fmla="*/ 736092 h 978408"/>
              <a:gd name="connsiteX5" fmla="*/ 484632 w 484632"/>
              <a:gd name="connsiteY5" fmla="*/ 736092 h 978408"/>
              <a:gd name="connsiteX6" fmla="*/ 242316 w 484632"/>
              <a:gd name="connsiteY6" fmla="*/ 978408 h 978408"/>
              <a:gd name="connsiteX7" fmla="*/ 0 w 484632"/>
              <a:gd name="connsiteY7" fmla="*/ 736092 h 978408"/>
              <a:gd name="connsiteX0" fmla="*/ 0 w 484632"/>
              <a:gd name="connsiteY0" fmla="*/ 736092 h 978408"/>
              <a:gd name="connsiteX1" fmla="*/ 121158 w 484632"/>
              <a:gd name="connsiteY1" fmla="*/ 736092 h 978408"/>
              <a:gd name="connsiteX2" fmla="*/ 76870 w 484632"/>
              <a:gd name="connsiteY2" fmla="*/ 0 h 978408"/>
              <a:gd name="connsiteX3" fmla="*/ 385400 w 484632"/>
              <a:gd name="connsiteY3" fmla="*/ 456 h 978408"/>
              <a:gd name="connsiteX4" fmla="*/ 363474 w 484632"/>
              <a:gd name="connsiteY4" fmla="*/ 736092 h 978408"/>
              <a:gd name="connsiteX5" fmla="*/ 484632 w 484632"/>
              <a:gd name="connsiteY5" fmla="*/ 736092 h 978408"/>
              <a:gd name="connsiteX6" fmla="*/ 242316 w 484632"/>
              <a:gd name="connsiteY6" fmla="*/ 978408 h 978408"/>
              <a:gd name="connsiteX7" fmla="*/ 0 w 484632"/>
              <a:gd name="connsiteY7" fmla="*/ 736092 h 978408"/>
              <a:gd name="connsiteX0" fmla="*/ 0 w 484632"/>
              <a:gd name="connsiteY0" fmla="*/ 736092 h 978408"/>
              <a:gd name="connsiteX1" fmla="*/ 176147 w 484632"/>
              <a:gd name="connsiteY1" fmla="*/ 737858 h 978408"/>
              <a:gd name="connsiteX2" fmla="*/ 76870 w 484632"/>
              <a:gd name="connsiteY2" fmla="*/ 0 h 978408"/>
              <a:gd name="connsiteX3" fmla="*/ 385400 w 484632"/>
              <a:gd name="connsiteY3" fmla="*/ 456 h 978408"/>
              <a:gd name="connsiteX4" fmla="*/ 363474 w 484632"/>
              <a:gd name="connsiteY4" fmla="*/ 736092 h 978408"/>
              <a:gd name="connsiteX5" fmla="*/ 484632 w 484632"/>
              <a:gd name="connsiteY5" fmla="*/ 736092 h 978408"/>
              <a:gd name="connsiteX6" fmla="*/ 242316 w 484632"/>
              <a:gd name="connsiteY6" fmla="*/ 978408 h 978408"/>
              <a:gd name="connsiteX7" fmla="*/ 0 w 484632"/>
              <a:gd name="connsiteY7" fmla="*/ 736092 h 978408"/>
              <a:gd name="connsiteX0" fmla="*/ 0 w 484632"/>
              <a:gd name="connsiteY0" fmla="*/ 736092 h 978408"/>
              <a:gd name="connsiteX1" fmla="*/ 176147 w 484632"/>
              <a:gd name="connsiteY1" fmla="*/ 737858 h 978408"/>
              <a:gd name="connsiteX2" fmla="*/ 76870 w 484632"/>
              <a:gd name="connsiteY2" fmla="*/ 0 h 978408"/>
              <a:gd name="connsiteX3" fmla="*/ 385400 w 484632"/>
              <a:gd name="connsiteY3" fmla="*/ 456 h 978408"/>
              <a:gd name="connsiteX4" fmla="*/ 293822 w 484632"/>
              <a:gd name="connsiteY4" fmla="*/ 737858 h 978408"/>
              <a:gd name="connsiteX5" fmla="*/ 484632 w 484632"/>
              <a:gd name="connsiteY5" fmla="*/ 736092 h 978408"/>
              <a:gd name="connsiteX6" fmla="*/ 242316 w 484632"/>
              <a:gd name="connsiteY6" fmla="*/ 978408 h 978408"/>
              <a:gd name="connsiteX7" fmla="*/ 0 w 484632"/>
              <a:gd name="connsiteY7" fmla="*/ 736092 h 978408"/>
              <a:gd name="connsiteX0" fmla="*/ 1580 w 407762"/>
              <a:gd name="connsiteY0" fmla="*/ 737858 h 978408"/>
              <a:gd name="connsiteX1" fmla="*/ 99277 w 407762"/>
              <a:gd name="connsiteY1" fmla="*/ 737858 h 978408"/>
              <a:gd name="connsiteX2" fmla="*/ 0 w 407762"/>
              <a:gd name="connsiteY2" fmla="*/ 0 h 978408"/>
              <a:gd name="connsiteX3" fmla="*/ 308530 w 407762"/>
              <a:gd name="connsiteY3" fmla="*/ 456 h 978408"/>
              <a:gd name="connsiteX4" fmla="*/ 216952 w 407762"/>
              <a:gd name="connsiteY4" fmla="*/ 737858 h 978408"/>
              <a:gd name="connsiteX5" fmla="*/ 407762 w 407762"/>
              <a:gd name="connsiteY5" fmla="*/ 736092 h 978408"/>
              <a:gd name="connsiteX6" fmla="*/ 165446 w 407762"/>
              <a:gd name="connsiteY6" fmla="*/ 978408 h 978408"/>
              <a:gd name="connsiteX7" fmla="*/ 1580 w 407762"/>
              <a:gd name="connsiteY7" fmla="*/ 737858 h 978408"/>
              <a:gd name="connsiteX0" fmla="*/ 1580 w 315381"/>
              <a:gd name="connsiteY0" fmla="*/ 737858 h 978408"/>
              <a:gd name="connsiteX1" fmla="*/ 99277 w 315381"/>
              <a:gd name="connsiteY1" fmla="*/ 737858 h 978408"/>
              <a:gd name="connsiteX2" fmla="*/ 0 w 315381"/>
              <a:gd name="connsiteY2" fmla="*/ 0 h 978408"/>
              <a:gd name="connsiteX3" fmla="*/ 308530 w 315381"/>
              <a:gd name="connsiteY3" fmla="*/ 456 h 978408"/>
              <a:gd name="connsiteX4" fmla="*/ 216952 w 315381"/>
              <a:gd name="connsiteY4" fmla="*/ 737858 h 978408"/>
              <a:gd name="connsiteX5" fmla="*/ 315381 w 315381"/>
              <a:gd name="connsiteY5" fmla="*/ 737858 h 978408"/>
              <a:gd name="connsiteX6" fmla="*/ 165446 w 315381"/>
              <a:gd name="connsiteY6" fmla="*/ 978408 h 978408"/>
              <a:gd name="connsiteX7" fmla="*/ 1580 w 315381"/>
              <a:gd name="connsiteY7" fmla="*/ 737858 h 978408"/>
              <a:gd name="connsiteX0" fmla="*/ 0 w 313801"/>
              <a:gd name="connsiteY0" fmla="*/ 737402 h 977952"/>
              <a:gd name="connsiteX1" fmla="*/ 97697 w 313801"/>
              <a:gd name="connsiteY1" fmla="*/ 737402 h 977952"/>
              <a:gd name="connsiteX2" fmla="*/ 38745 w 313801"/>
              <a:gd name="connsiteY2" fmla="*/ 3076 h 977952"/>
              <a:gd name="connsiteX3" fmla="*/ 306950 w 313801"/>
              <a:gd name="connsiteY3" fmla="*/ 0 h 977952"/>
              <a:gd name="connsiteX4" fmla="*/ 215372 w 313801"/>
              <a:gd name="connsiteY4" fmla="*/ 737402 h 977952"/>
              <a:gd name="connsiteX5" fmla="*/ 313801 w 313801"/>
              <a:gd name="connsiteY5" fmla="*/ 737402 h 977952"/>
              <a:gd name="connsiteX6" fmla="*/ 163866 w 313801"/>
              <a:gd name="connsiteY6" fmla="*/ 977952 h 977952"/>
              <a:gd name="connsiteX7" fmla="*/ 0 w 313801"/>
              <a:gd name="connsiteY7" fmla="*/ 737402 h 977952"/>
              <a:gd name="connsiteX0" fmla="*/ 0 w 313801"/>
              <a:gd name="connsiteY0" fmla="*/ 735636 h 976186"/>
              <a:gd name="connsiteX1" fmla="*/ 97697 w 313801"/>
              <a:gd name="connsiteY1" fmla="*/ 735636 h 976186"/>
              <a:gd name="connsiteX2" fmla="*/ 38745 w 313801"/>
              <a:gd name="connsiteY2" fmla="*/ 1310 h 976186"/>
              <a:gd name="connsiteX3" fmla="*/ 257094 w 313801"/>
              <a:gd name="connsiteY3" fmla="*/ 0 h 976186"/>
              <a:gd name="connsiteX4" fmla="*/ 215372 w 313801"/>
              <a:gd name="connsiteY4" fmla="*/ 735636 h 976186"/>
              <a:gd name="connsiteX5" fmla="*/ 313801 w 313801"/>
              <a:gd name="connsiteY5" fmla="*/ 735636 h 976186"/>
              <a:gd name="connsiteX6" fmla="*/ 163866 w 313801"/>
              <a:gd name="connsiteY6" fmla="*/ 976186 h 976186"/>
              <a:gd name="connsiteX7" fmla="*/ 0 w 313801"/>
              <a:gd name="connsiteY7" fmla="*/ 735636 h 976186"/>
              <a:gd name="connsiteX0" fmla="*/ 0 w 313801"/>
              <a:gd name="connsiteY0" fmla="*/ 736092 h 976642"/>
              <a:gd name="connsiteX1" fmla="*/ 97697 w 313801"/>
              <a:gd name="connsiteY1" fmla="*/ 736092 h 976642"/>
              <a:gd name="connsiteX2" fmla="*/ 40211 w 313801"/>
              <a:gd name="connsiteY2" fmla="*/ 0 h 976642"/>
              <a:gd name="connsiteX3" fmla="*/ 257094 w 313801"/>
              <a:gd name="connsiteY3" fmla="*/ 456 h 976642"/>
              <a:gd name="connsiteX4" fmla="*/ 215372 w 313801"/>
              <a:gd name="connsiteY4" fmla="*/ 736092 h 976642"/>
              <a:gd name="connsiteX5" fmla="*/ 313801 w 313801"/>
              <a:gd name="connsiteY5" fmla="*/ 736092 h 976642"/>
              <a:gd name="connsiteX6" fmla="*/ 163866 w 313801"/>
              <a:gd name="connsiteY6" fmla="*/ 976642 h 976642"/>
              <a:gd name="connsiteX7" fmla="*/ 0 w 313801"/>
              <a:gd name="connsiteY7" fmla="*/ 736092 h 976642"/>
              <a:gd name="connsiteX0" fmla="*/ 0 w 313801"/>
              <a:gd name="connsiteY0" fmla="*/ 736092 h 976642"/>
              <a:gd name="connsiteX1" fmla="*/ 97697 w 313801"/>
              <a:gd name="connsiteY1" fmla="*/ 736092 h 976642"/>
              <a:gd name="connsiteX2" fmla="*/ 40211 w 313801"/>
              <a:gd name="connsiteY2" fmla="*/ 0 h 976642"/>
              <a:gd name="connsiteX3" fmla="*/ 257827 w 313801"/>
              <a:gd name="connsiteY3" fmla="*/ 456 h 976642"/>
              <a:gd name="connsiteX4" fmla="*/ 215372 w 313801"/>
              <a:gd name="connsiteY4" fmla="*/ 736092 h 976642"/>
              <a:gd name="connsiteX5" fmla="*/ 313801 w 313801"/>
              <a:gd name="connsiteY5" fmla="*/ 736092 h 976642"/>
              <a:gd name="connsiteX6" fmla="*/ 163866 w 313801"/>
              <a:gd name="connsiteY6" fmla="*/ 976642 h 976642"/>
              <a:gd name="connsiteX7" fmla="*/ 0 w 313801"/>
              <a:gd name="connsiteY7" fmla="*/ 736092 h 976642"/>
              <a:gd name="connsiteX0" fmla="*/ 0 w 313801"/>
              <a:gd name="connsiteY0" fmla="*/ 739168 h 979718"/>
              <a:gd name="connsiteX1" fmla="*/ 97697 w 313801"/>
              <a:gd name="connsiteY1" fmla="*/ 739168 h 979718"/>
              <a:gd name="connsiteX2" fmla="*/ 40211 w 313801"/>
              <a:gd name="connsiteY2" fmla="*/ 3076 h 979718"/>
              <a:gd name="connsiteX3" fmla="*/ 257827 w 313801"/>
              <a:gd name="connsiteY3" fmla="*/ 0 h 979718"/>
              <a:gd name="connsiteX4" fmla="*/ 215372 w 313801"/>
              <a:gd name="connsiteY4" fmla="*/ 739168 h 979718"/>
              <a:gd name="connsiteX5" fmla="*/ 313801 w 313801"/>
              <a:gd name="connsiteY5" fmla="*/ 739168 h 979718"/>
              <a:gd name="connsiteX6" fmla="*/ 163866 w 313801"/>
              <a:gd name="connsiteY6" fmla="*/ 979718 h 979718"/>
              <a:gd name="connsiteX7" fmla="*/ 0 w 313801"/>
              <a:gd name="connsiteY7" fmla="*/ 739168 h 979718"/>
              <a:gd name="connsiteX0" fmla="*/ 0 w 313801"/>
              <a:gd name="connsiteY0" fmla="*/ 736092 h 976642"/>
              <a:gd name="connsiteX1" fmla="*/ 97697 w 313801"/>
              <a:gd name="connsiteY1" fmla="*/ 736092 h 976642"/>
              <a:gd name="connsiteX2" fmla="*/ 40211 w 313801"/>
              <a:gd name="connsiteY2" fmla="*/ 0 h 976642"/>
              <a:gd name="connsiteX3" fmla="*/ 257827 w 313801"/>
              <a:gd name="connsiteY3" fmla="*/ 456 h 976642"/>
              <a:gd name="connsiteX4" fmla="*/ 215372 w 313801"/>
              <a:gd name="connsiteY4" fmla="*/ 736092 h 976642"/>
              <a:gd name="connsiteX5" fmla="*/ 313801 w 313801"/>
              <a:gd name="connsiteY5" fmla="*/ 736092 h 976642"/>
              <a:gd name="connsiteX6" fmla="*/ 163866 w 313801"/>
              <a:gd name="connsiteY6" fmla="*/ 976642 h 976642"/>
              <a:gd name="connsiteX7" fmla="*/ 0 w 313801"/>
              <a:gd name="connsiteY7" fmla="*/ 736092 h 976642"/>
              <a:gd name="connsiteX0" fmla="*/ 0 w 313801"/>
              <a:gd name="connsiteY0" fmla="*/ 739827 h 980377"/>
              <a:gd name="connsiteX1" fmla="*/ 97697 w 313801"/>
              <a:gd name="connsiteY1" fmla="*/ 739827 h 980377"/>
              <a:gd name="connsiteX2" fmla="*/ 40211 w 313801"/>
              <a:gd name="connsiteY2" fmla="*/ 3735 h 980377"/>
              <a:gd name="connsiteX3" fmla="*/ 257827 w 313801"/>
              <a:gd name="connsiteY3" fmla="*/ 0 h 980377"/>
              <a:gd name="connsiteX4" fmla="*/ 215372 w 313801"/>
              <a:gd name="connsiteY4" fmla="*/ 739827 h 980377"/>
              <a:gd name="connsiteX5" fmla="*/ 313801 w 313801"/>
              <a:gd name="connsiteY5" fmla="*/ 739827 h 980377"/>
              <a:gd name="connsiteX6" fmla="*/ 163866 w 313801"/>
              <a:gd name="connsiteY6" fmla="*/ 980377 h 980377"/>
              <a:gd name="connsiteX7" fmla="*/ 0 w 313801"/>
              <a:gd name="connsiteY7" fmla="*/ 739827 h 980377"/>
              <a:gd name="connsiteX0" fmla="*/ 0 w 313801"/>
              <a:gd name="connsiteY0" fmla="*/ 736092 h 976642"/>
              <a:gd name="connsiteX1" fmla="*/ 97697 w 313801"/>
              <a:gd name="connsiteY1" fmla="*/ 736092 h 976642"/>
              <a:gd name="connsiteX2" fmla="*/ 40211 w 313801"/>
              <a:gd name="connsiteY2" fmla="*/ 0 h 976642"/>
              <a:gd name="connsiteX3" fmla="*/ 257827 w 313801"/>
              <a:gd name="connsiteY3" fmla="*/ 1853 h 976642"/>
              <a:gd name="connsiteX4" fmla="*/ 215372 w 313801"/>
              <a:gd name="connsiteY4" fmla="*/ 736092 h 976642"/>
              <a:gd name="connsiteX5" fmla="*/ 313801 w 313801"/>
              <a:gd name="connsiteY5" fmla="*/ 736092 h 976642"/>
              <a:gd name="connsiteX6" fmla="*/ 163866 w 313801"/>
              <a:gd name="connsiteY6" fmla="*/ 976642 h 976642"/>
              <a:gd name="connsiteX7" fmla="*/ 0 w 313801"/>
              <a:gd name="connsiteY7" fmla="*/ 736092 h 976642"/>
              <a:gd name="connsiteX0" fmla="*/ 0 w 313801"/>
              <a:gd name="connsiteY0" fmla="*/ 738430 h 978980"/>
              <a:gd name="connsiteX1" fmla="*/ 97697 w 313801"/>
              <a:gd name="connsiteY1" fmla="*/ 738430 h 978980"/>
              <a:gd name="connsiteX2" fmla="*/ 40211 w 313801"/>
              <a:gd name="connsiteY2" fmla="*/ 2338 h 978980"/>
              <a:gd name="connsiteX3" fmla="*/ 257827 w 313801"/>
              <a:gd name="connsiteY3" fmla="*/ 0 h 978980"/>
              <a:gd name="connsiteX4" fmla="*/ 215372 w 313801"/>
              <a:gd name="connsiteY4" fmla="*/ 738430 h 978980"/>
              <a:gd name="connsiteX5" fmla="*/ 313801 w 313801"/>
              <a:gd name="connsiteY5" fmla="*/ 738430 h 978980"/>
              <a:gd name="connsiteX6" fmla="*/ 163866 w 313801"/>
              <a:gd name="connsiteY6" fmla="*/ 978980 h 978980"/>
              <a:gd name="connsiteX7" fmla="*/ 0 w 313801"/>
              <a:gd name="connsiteY7" fmla="*/ 738430 h 978980"/>
              <a:gd name="connsiteX0" fmla="*/ 0 w 313801"/>
              <a:gd name="connsiteY0" fmla="*/ 736092 h 976642"/>
              <a:gd name="connsiteX1" fmla="*/ 97697 w 313801"/>
              <a:gd name="connsiteY1" fmla="*/ 736092 h 976642"/>
              <a:gd name="connsiteX2" fmla="*/ 40211 w 313801"/>
              <a:gd name="connsiteY2" fmla="*/ 0 h 976642"/>
              <a:gd name="connsiteX3" fmla="*/ 257378 w 313801"/>
              <a:gd name="connsiteY3" fmla="*/ 1991 h 976642"/>
              <a:gd name="connsiteX4" fmla="*/ 215372 w 313801"/>
              <a:gd name="connsiteY4" fmla="*/ 736092 h 976642"/>
              <a:gd name="connsiteX5" fmla="*/ 313801 w 313801"/>
              <a:gd name="connsiteY5" fmla="*/ 736092 h 976642"/>
              <a:gd name="connsiteX6" fmla="*/ 163866 w 313801"/>
              <a:gd name="connsiteY6" fmla="*/ 976642 h 976642"/>
              <a:gd name="connsiteX7" fmla="*/ 0 w 313801"/>
              <a:gd name="connsiteY7" fmla="*/ 736092 h 976642"/>
              <a:gd name="connsiteX0" fmla="*/ 0 w 313801"/>
              <a:gd name="connsiteY0" fmla="*/ 737347 h 977897"/>
              <a:gd name="connsiteX1" fmla="*/ 97697 w 313801"/>
              <a:gd name="connsiteY1" fmla="*/ 737347 h 977897"/>
              <a:gd name="connsiteX2" fmla="*/ 40211 w 313801"/>
              <a:gd name="connsiteY2" fmla="*/ 1255 h 977897"/>
              <a:gd name="connsiteX3" fmla="*/ 255581 w 313801"/>
              <a:gd name="connsiteY3" fmla="*/ 0 h 977897"/>
              <a:gd name="connsiteX4" fmla="*/ 215372 w 313801"/>
              <a:gd name="connsiteY4" fmla="*/ 737347 h 977897"/>
              <a:gd name="connsiteX5" fmla="*/ 313801 w 313801"/>
              <a:gd name="connsiteY5" fmla="*/ 737347 h 977897"/>
              <a:gd name="connsiteX6" fmla="*/ 163866 w 313801"/>
              <a:gd name="connsiteY6" fmla="*/ 977897 h 977897"/>
              <a:gd name="connsiteX7" fmla="*/ 0 w 313801"/>
              <a:gd name="connsiteY7" fmla="*/ 737347 h 977897"/>
              <a:gd name="connsiteX0" fmla="*/ 0 w 313801"/>
              <a:gd name="connsiteY0" fmla="*/ 736092 h 976642"/>
              <a:gd name="connsiteX1" fmla="*/ 97697 w 313801"/>
              <a:gd name="connsiteY1" fmla="*/ 736092 h 976642"/>
              <a:gd name="connsiteX2" fmla="*/ 40211 w 313801"/>
              <a:gd name="connsiteY2" fmla="*/ 0 h 976642"/>
              <a:gd name="connsiteX3" fmla="*/ 255581 w 313801"/>
              <a:gd name="connsiteY3" fmla="*/ 1991 h 976642"/>
              <a:gd name="connsiteX4" fmla="*/ 215372 w 313801"/>
              <a:gd name="connsiteY4" fmla="*/ 736092 h 976642"/>
              <a:gd name="connsiteX5" fmla="*/ 313801 w 313801"/>
              <a:gd name="connsiteY5" fmla="*/ 736092 h 976642"/>
              <a:gd name="connsiteX6" fmla="*/ 163866 w 313801"/>
              <a:gd name="connsiteY6" fmla="*/ 976642 h 976642"/>
              <a:gd name="connsiteX7" fmla="*/ 0 w 313801"/>
              <a:gd name="connsiteY7" fmla="*/ 736092 h 976642"/>
              <a:gd name="connsiteX0" fmla="*/ 0 w 313801"/>
              <a:gd name="connsiteY0" fmla="*/ 736265 h 976815"/>
              <a:gd name="connsiteX1" fmla="*/ 97697 w 313801"/>
              <a:gd name="connsiteY1" fmla="*/ 736265 h 976815"/>
              <a:gd name="connsiteX2" fmla="*/ 40211 w 313801"/>
              <a:gd name="connsiteY2" fmla="*/ 173 h 976815"/>
              <a:gd name="connsiteX3" fmla="*/ 255581 w 313801"/>
              <a:gd name="connsiteY3" fmla="*/ 0 h 976815"/>
              <a:gd name="connsiteX4" fmla="*/ 215372 w 313801"/>
              <a:gd name="connsiteY4" fmla="*/ 736265 h 976815"/>
              <a:gd name="connsiteX5" fmla="*/ 313801 w 313801"/>
              <a:gd name="connsiteY5" fmla="*/ 736265 h 976815"/>
              <a:gd name="connsiteX6" fmla="*/ 163866 w 313801"/>
              <a:gd name="connsiteY6" fmla="*/ 976815 h 976815"/>
              <a:gd name="connsiteX7" fmla="*/ 0 w 313801"/>
              <a:gd name="connsiteY7" fmla="*/ 736265 h 97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01" h="976815">
                <a:moveTo>
                  <a:pt x="0" y="736265"/>
                </a:moveTo>
                <a:lnTo>
                  <a:pt x="97697" y="736265"/>
                </a:lnTo>
                <a:lnTo>
                  <a:pt x="40211" y="173"/>
                </a:lnTo>
                <a:lnTo>
                  <a:pt x="255581" y="0"/>
                </a:lnTo>
                <a:lnTo>
                  <a:pt x="215372" y="736265"/>
                </a:lnTo>
                <a:lnTo>
                  <a:pt x="313801" y="736265"/>
                </a:lnTo>
                <a:lnTo>
                  <a:pt x="163866" y="976815"/>
                </a:lnTo>
                <a:lnTo>
                  <a:pt x="0" y="736265"/>
                </a:lnTo>
                <a:close/>
              </a:path>
            </a:pathLst>
          </a:custGeom>
          <a:solidFill>
            <a:schemeClr val="bg1"/>
          </a:solidFill>
          <a:ln w="28575" cap="flat" cmpd="sng" algn="ctr">
            <a:solidFill>
              <a:srgbClr val="0000CC"/>
            </a:solidFill>
            <a:prstDash val="solid"/>
            <a:round/>
            <a:headEnd type="none" w="med" len="med"/>
            <a:tailEnd type="none" w="med" len="med"/>
          </a:ln>
          <a:effectLst/>
          <a:extLst/>
        </p:spPr>
        <p:txBody>
          <a:bodyPr tIns="10800" bIns="10800" anchor="ctr"/>
          <a:lstStyle/>
          <a:p>
            <a:pPr algn="ctr">
              <a:lnSpc>
                <a:spcPct val="85000"/>
              </a:lnSpc>
              <a:defRPr/>
            </a:pPr>
            <a:endParaRPr kumimoji="0" lang="ja-JP" altLang="en-US" sz="1900">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500"/>
                            </p:stCondLst>
                            <p:childTnLst>
                              <p:par>
                                <p:cTn id="13" presetID="10" presetClass="entr" presetSubtype="0" fill="hold" nodeType="afterEffect">
                                  <p:stCondLst>
                                    <p:cond delay="40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nodeType="withEffect">
                                  <p:stCondLst>
                                    <p:cond delay="40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Grp="1" noChangeArrowheads="1"/>
          </p:cNvSpPr>
          <p:nvPr>
            <p:ph type="dt" sz="quarter" idx="10"/>
          </p:nvPr>
        </p:nvSpPr>
        <p:spPr>
          <a:noFill/>
        </p:spPr>
        <p:txBody>
          <a:bodyPr/>
          <a:lstStyle/>
          <a:p>
            <a:endParaRPr lang="ja-JP" altLang="en-US" smtClean="0"/>
          </a:p>
          <a:p>
            <a:r>
              <a:rPr lang="en-US" altLang="ja-JP" smtClean="0"/>
              <a:t>March 2011</a:t>
            </a:r>
          </a:p>
        </p:txBody>
      </p:sp>
      <p:sp>
        <p:nvSpPr>
          <p:cNvPr id="39938" name="Rectangle 5"/>
          <p:cNvSpPr>
            <a:spLocks noGrp="1" noChangeArrowheads="1"/>
          </p:cNvSpPr>
          <p:nvPr>
            <p:ph type="ftr" sz="quarter" idx="11"/>
          </p:nvPr>
        </p:nvSpPr>
        <p:spPr>
          <a:noFill/>
        </p:spPr>
        <p:txBody>
          <a:bodyPr/>
          <a:lstStyle/>
          <a:p>
            <a:r>
              <a:rPr lang="en-US" altLang="ja-JP" smtClean="0"/>
              <a:t>Shoichi Kitazawa, ATR</a:t>
            </a:r>
          </a:p>
        </p:txBody>
      </p:sp>
      <p:sp>
        <p:nvSpPr>
          <p:cNvPr id="39939" name="Rectangle 6"/>
          <p:cNvSpPr>
            <a:spLocks noGrp="1" noChangeArrowheads="1"/>
          </p:cNvSpPr>
          <p:nvPr>
            <p:ph type="sldNum" sz="quarter" idx="12"/>
          </p:nvPr>
        </p:nvSpPr>
        <p:spPr>
          <a:noFill/>
        </p:spPr>
        <p:txBody>
          <a:bodyPr/>
          <a:lstStyle/>
          <a:p>
            <a:r>
              <a:rPr lang="en-US" altLang="ja-JP" smtClean="0"/>
              <a:t>Slide </a:t>
            </a:r>
            <a:fld id="{317FE1F0-6882-4EF5-B331-5833EFDEE6CA}" type="slidenum">
              <a:rPr lang="en-US" altLang="ja-JP" smtClean="0"/>
              <a:pPr/>
              <a:t>13</a:t>
            </a:fld>
            <a:endParaRPr lang="en-US" altLang="ja-JP" smtClean="0"/>
          </a:p>
        </p:txBody>
      </p:sp>
      <p:sp>
        <p:nvSpPr>
          <p:cNvPr id="39940" name="Rectangle 4"/>
          <p:cNvSpPr>
            <a:spLocks noGrp="1" noChangeArrowheads="1"/>
          </p:cNvSpPr>
          <p:nvPr>
            <p:ph type="title"/>
          </p:nvPr>
        </p:nvSpPr>
        <p:spPr/>
        <p:txBody>
          <a:bodyPr/>
          <a:lstStyle/>
          <a:p>
            <a:r>
              <a:rPr lang="en-US" altLang="ja-JP" smtClean="0">
                <a:ea typeface="ＭＳ Ｐゴシック" charset="-128"/>
              </a:rPr>
              <a:t>Results “Greedy” policy (1/2)</a:t>
            </a:r>
            <a:endParaRPr lang="ja-JP" altLang="en-US" smtClean="0">
              <a:ea typeface="ＭＳ Ｐゴシック" charset="-128"/>
            </a:endParaRPr>
          </a:p>
        </p:txBody>
      </p:sp>
      <p:pic>
        <p:nvPicPr>
          <p:cNvPr id="39941" name="Picture 6"/>
          <p:cNvPicPr>
            <a:picLocks noChangeAspect="1" noChangeArrowheads="1"/>
          </p:cNvPicPr>
          <p:nvPr/>
        </p:nvPicPr>
        <p:blipFill>
          <a:blip r:embed="rId3"/>
          <a:srcRect b="3520"/>
          <a:stretch>
            <a:fillRect/>
          </a:stretch>
        </p:blipFill>
        <p:spPr bwMode="auto">
          <a:xfrm>
            <a:off x="755650" y="2097088"/>
            <a:ext cx="7629525" cy="4356100"/>
          </a:xfrm>
          <a:prstGeom prst="rect">
            <a:avLst/>
          </a:prstGeom>
          <a:noFill/>
          <a:ln w="9525">
            <a:noFill/>
            <a:miter lim="800000"/>
            <a:headEnd/>
            <a:tailEnd/>
          </a:ln>
        </p:spPr>
      </p:pic>
      <p:graphicFrame>
        <p:nvGraphicFramePr>
          <p:cNvPr id="29711" name="Group 15"/>
          <p:cNvGraphicFramePr>
            <a:graphicFrameLocks noGrp="1"/>
          </p:cNvGraphicFramePr>
          <p:nvPr/>
        </p:nvGraphicFramePr>
        <p:xfrm>
          <a:off x="2755900" y="4559300"/>
          <a:ext cx="3616325" cy="741363"/>
        </p:xfrm>
        <a:graphic>
          <a:graphicData uri="http://schemas.openxmlformats.org/drawingml/2006/table">
            <a:tbl>
              <a:tblPr/>
              <a:tblGrid>
                <a:gridCol w="1858963"/>
                <a:gridCol w="1757362"/>
              </a:tblGrid>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smtClean="0">
                          <a:ln>
                            <a:noFill/>
                          </a:ln>
                          <a:solidFill>
                            <a:srgbClr val="FFFFFF"/>
                          </a:solidFill>
                          <a:effectLst/>
                          <a:latin typeface="Arial" charset="0"/>
                          <a:ea typeface="ＭＳ Ｐゴシック" charset="-128"/>
                        </a:rPr>
                        <a:t>System total throughput  gain</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2D2D8A">
                        <a:alpha val="59999"/>
                      </a:srgbClr>
                    </a:solidFill>
                  </a:tcPr>
                </a:tc>
                <a:tc hMerge="1">
                  <a:txBody>
                    <a:bodyPr/>
                    <a:lstStyle/>
                    <a:p>
                      <a:endParaRPr kumimoji="1" lang="ja-JP" altLang="en-US"/>
                    </a:p>
                  </a:txBody>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charset="-128"/>
                        </a:rPr>
                        <a:t>+2.6 Mbps</a:t>
                      </a:r>
                      <a:endParaRPr kumimoji="1" lang="ja-JP" altLang="en-US" sz="1600" b="0" i="0" u="none" strike="noStrike" cap="none" normalizeH="0" baseline="0" smtClean="0">
                        <a:ln>
                          <a:noFill/>
                        </a:ln>
                        <a:solidFill>
                          <a:srgbClr val="000000"/>
                        </a:solidFill>
                        <a:effectLst/>
                        <a:latin typeface="Arial" charset="0"/>
                        <a:ea typeface="ＭＳ Ｐゴシック" charset="-128"/>
                      </a:endParaRPr>
                    </a:p>
                  </a:txBody>
                  <a:tcPr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E7E7E7">
                        <a:alpha val="79999"/>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charset="-128"/>
                        </a:rPr>
                        <a:t>22.8 %</a:t>
                      </a:r>
                      <a:endParaRPr kumimoji="1" lang="ja-JP" altLang="en-US" sz="1600" b="0" i="0" u="none" strike="noStrike" cap="none" normalizeH="0" baseline="0" smtClean="0">
                        <a:ln>
                          <a:noFill/>
                        </a:ln>
                        <a:solidFill>
                          <a:srgbClr val="000000"/>
                        </a:solidFill>
                        <a:effectLst/>
                        <a:latin typeface="Arial" charset="0"/>
                        <a:ea typeface="ＭＳ Ｐゴシック" charset="-128"/>
                      </a:endParaRPr>
                    </a:p>
                  </a:txBody>
                  <a:tcPr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E7E7E7">
                        <a:alpha val="79999"/>
                      </a:srgbClr>
                    </a:solidFill>
                  </a:tcPr>
                </a:tc>
              </a:tr>
            </a:tbl>
          </a:graphicData>
        </a:graphic>
      </p:graphicFrame>
      <p:sp>
        <p:nvSpPr>
          <p:cNvPr id="13" name="Text Box 8"/>
          <p:cNvSpPr txBox="1">
            <a:spLocks noChangeArrowheads="1"/>
          </p:cNvSpPr>
          <p:nvPr/>
        </p:nvSpPr>
        <p:spPr bwMode="auto">
          <a:xfrm>
            <a:off x="684213" y="1628775"/>
            <a:ext cx="7772400" cy="387350"/>
          </a:xfrm>
          <a:prstGeom prst="rect">
            <a:avLst/>
          </a:prstGeom>
          <a:noFill/>
          <a:ln w="9525">
            <a:noFill/>
            <a:miter lim="800000"/>
            <a:headEnd/>
            <a:tailEnd/>
          </a:ln>
        </p:spPr>
        <p:txBody>
          <a:bodyPr tIns="10800" bIns="10800">
            <a:spAutoFit/>
          </a:bodyPr>
          <a:lstStyle/>
          <a:p>
            <a:pPr algn="ctr"/>
            <a:r>
              <a:rPr kumimoji="0" lang="en-US" altLang="ja-JP" sz="2400" u="sng">
                <a:solidFill>
                  <a:srgbClr val="000080"/>
                </a:solidFill>
                <a:latin typeface="Arial" charset="0"/>
              </a:rPr>
              <a:t>Total throughput increases than that in modest policy.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711"/>
                                        </p:tgtEl>
                                        <p:attrNameLst>
                                          <p:attrName>style.visibility</p:attrName>
                                        </p:attrNameLst>
                                      </p:cBhvr>
                                      <p:to>
                                        <p:strVal val="visible"/>
                                      </p:to>
                                    </p:set>
                                    <p:animEffect transition="in" filter="fade">
                                      <p:cBhvr>
                                        <p:cTn id="7" dur="500"/>
                                        <p:tgtEl>
                                          <p:spTgt spid="297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
          <p:cNvSpPr>
            <a:spLocks noGrp="1" noChangeArrowheads="1"/>
          </p:cNvSpPr>
          <p:nvPr>
            <p:ph type="dt" sz="quarter" idx="10"/>
          </p:nvPr>
        </p:nvSpPr>
        <p:spPr>
          <a:noFill/>
        </p:spPr>
        <p:txBody>
          <a:bodyPr/>
          <a:lstStyle/>
          <a:p>
            <a:endParaRPr lang="ja-JP" altLang="en-US" smtClean="0"/>
          </a:p>
          <a:p>
            <a:r>
              <a:rPr lang="en-US" altLang="ja-JP" smtClean="0"/>
              <a:t>March 2011</a:t>
            </a:r>
          </a:p>
        </p:txBody>
      </p:sp>
      <p:sp>
        <p:nvSpPr>
          <p:cNvPr id="41986" name="Rectangle 5"/>
          <p:cNvSpPr>
            <a:spLocks noGrp="1" noChangeArrowheads="1"/>
          </p:cNvSpPr>
          <p:nvPr>
            <p:ph type="ftr" sz="quarter" idx="11"/>
          </p:nvPr>
        </p:nvSpPr>
        <p:spPr>
          <a:noFill/>
        </p:spPr>
        <p:txBody>
          <a:bodyPr/>
          <a:lstStyle/>
          <a:p>
            <a:r>
              <a:rPr lang="en-US" altLang="ja-JP" smtClean="0"/>
              <a:t>Shoichi Kitazawa, ATR</a:t>
            </a:r>
          </a:p>
        </p:txBody>
      </p:sp>
      <p:sp>
        <p:nvSpPr>
          <p:cNvPr id="41987" name="Rectangle 6"/>
          <p:cNvSpPr>
            <a:spLocks noGrp="1" noChangeArrowheads="1"/>
          </p:cNvSpPr>
          <p:nvPr>
            <p:ph type="sldNum" sz="quarter" idx="12"/>
          </p:nvPr>
        </p:nvSpPr>
        <p:spPr>
          <a:noFill/>
        </p:spPr>
        <p:txBody>
          <a:bodyPr/>
          <a:lstStyle/>
          <a:p>
            <a:r>
              <a:rPr lang="en-US" altLang="ja-JP" smtClean="0"/>
              <a:t>Slide </a:t>
            </a:r>
            <a:fld id="{F9F5E8C4-A5D2-40AD-8B03-34A9D0E66436}" type="slidenum">
              <a:rPr lang="en-US" altLang="ja-JP" smtClean="0"/>
              <a:pPr/>
              <a:t>14</a:t>
            </a:fld>
            <a:endParaRPr lang="en-US" altLang="ja-JP" smtClean="0"/>
          </a:p>
        </p:txBody>
      </p:sp>
      <p:sp>
        <p:nvSpPr>
          <p:cNvPr id="41988" name="Rectangle 4"/>
          <p:cNvSpPr>
            <a:spLocks noGrp="1" noChangeArrowheads="1"/>
          </p:cNvSpPr>
          <p:nvPr>
            <p:ph type="title"/>
          </p:nvPr>
        </p:nvSpPr>
        <p:spPr/>
        <p:txBody>
          <a:bodyPr/>
          <a:lstStyle/>
          <a:p>
            <a:r>
              <a:rPr lang="en-US" altLang="ja-JP" smtClean="0">
                <a:ea typeface="ＭＳ Ｐゴシック" charset="-128"/>
              </a:rPr>
              <a:t>Results “Greedy” policy (2/2)</a:t>
            </a:r>
            <a:endParaRPr lang="ja-JP" altLang="en-US" smtClean="0">
              <a:ea typeface="ＭＳ Ｐゴシック" charset="-128"/>
            </a:endParaRPr>
          </a:p>
        </p:txBody>
      </p:sp>
      <p:pic>
        <p:nvPicPr>
          <p:cNvPr id="41989" name="Picture 6"/>
          <p:cNvPicPr>
            <a:picLocks noChangeAspect="1" noChangeArrowheads="1"/>
          </p:cNvPicPr>
          <p:nvPr/>
        </p:nvPicPr>
        <p:blipFill>
          <a:blip r:embed="rId3"/>
          <a:srcRect b="3520"/>
          <a:stretch>
            <a:fillRect/>
          </a:stretch>
        </p:blipFill>
        <p:spPr bwMode="auto">
          <a:xfrm>
            <a:off x="758825" y="2097088"/>
            <a:ext cx="7629525" cy="4356100"/>
          </a:xfrm>
          <a:prstGeom prst="rect">
            <a:avLst/>
          </a:prstGeom>
          <a:noFill/>
          <a:ln w="9525">
            <a:noFill/>
            <a:miter lim="800000"/>
            <a:headEnd/>
            <a:tailEnd/>
          </a:ln>
        </p:spPr>
      </p:pic>
      <p:graphicFrame>
        <p:nvGraphicFramePr>
          <p:cNvPr id="30748" name="Group 28"/>
          <p:cNvGraphicFramePr>
            <a:graphicFrameLocks noGrp="1"/>
          </p:cNvGraphicFramePr>
          <p:nvPr/>
        </p:nvGraphicFramePr>
        <p:xfrm>
          <a:off x="2124075" y="4414838"/>
          <a:ext cx="4895850" cy="1671637"/>
        </p:xfrm>
        <a:graphic>
          <a:graphicData uri="http://schemas.openxmlformats.org/drawingml/2006/table">
            <a:tbl>
              <a:tblPr/>
              <a:tblGrid>
                <a:gridCol w="1524000"/>
                <a:gridCol w="1620838"/>
                <a:gridCol w="1751012"/>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smtClean="0">
                          <a:ln>
                            <a:noFill/>
                          </a:ln>
                          <a:solidFill>
                            <a:srgbClr val="FFFFFF"/>
                          </a:solidFill>
                          <a:effectLst/>
                          <a:latin typeface="Arial" charset="0"/>
                          <a:ea typeface="ＭＳ Ｐゴシック" charset="-128"/>
                        </a:rPr>
                        <a:t>CS threshold</a:t>
                      </a:r>
                    </a:p>
                  </a:txBody>
                  <a:tcPr marL="72000" marR="72000" marT="36000" marB="3600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2D2D8A">
                        <a:alpha val="59999"/>
                      </a:srgb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FFFF"/>
                          </a:solidFill>
                          <a:effectLst/>
                          <a:latin typeface="Arial" charset="0"/>
                          <a:ea typeface="ＭＳ Ｐゴシック" charset="-128"/>
                        </a:rPr>
                        <a:t>Proportion of WLAN &amp; DSA:</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smtClean="0">
                          <a:ln>
                            <a:noFill/>
                          </a:ln>
                          <a:solidFill>
                            <a:srgbClr val="FFFFFF"/>
                          </a:solidFill>
                          <a:effectLst/>
                          <a:latin typeface="Arial" charset="0"/>
                          <a:ea typeface="ＭＳ Ｐゴシック" charset="-128"/>
                        </a:rPr>
                        <a:t>       WLAN                     DSA</a:t>
                      </a:r>
                      <a:endParaRPr kumimoji="1" lang="ja-JP" altLang="en-US" sz="1600" b="1" i="0" u="none" strike="noStrike" cap="none" normalizeH="0" baseline="0" smtClean="0">
                        <a:ln>
                          <a:noFill/>
                        </a:ln>
                        <a:solidFill>
                          <a:srgbClr val="FFFFFF"/>
                        </a:solidFill>
                        <a:effectLst/>
                        <a:latin typeface="Arial" charset="0"/>
                        <a:ea typeface="ＭＳ Ｐゴシック" charset="-128"/>
                      </a:endParaRPr>
                    </a:p>
                  </a:txBody>
                  <a:tcPr marL="72000" marR="72000" marT="36000" marB="3600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2D2D8A">
                        <a:alpha val="59999"/>
                      </a:srgbClr>
                    </a:solidFill>
                  </a:tcPr>
                </a:tc>
                <a:tc hMerge="1">
                  <a:txBody>
                    <a:bodyPr/>
                    <a:lstStyle/>
                    <a:p>
                      <a:endParaRPr kumimoji="1" lang="ja-JP" altLang="en-US"/>
                    </a:p>
                  </a:txBody>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charset="-128"/>
                        </a:rPr>
                        <a:t>-91 dBm</a:t>
                      </a:r>
                      <a:endParaRPr kumimoji="1" lang="ja-JP" altLang="en-US" sz="1600" b="0" i="0" u="none" strike="noStrike" cap="none" normalizeH="0" baseline="0" smtClean="0">
                        <a:ln>
                          <a:noFill/>
                        </a:ln>
                        <a:solidFill>
                          <a:srgbClr val="000000"/>
                        </a:solidFill>
                        <a:effectLst/>
                        <a:latin typeface="Arial" charset="0"/>
                        <a:ea typeface="ＭＳ Ｐゴシック" charset="-128"/>
                      </a:endParaRPr>
                    </a:p>
                  </a:txBody>
                  <a:tcPr marL="72000" marR="72000" marT="36000" marB="36000"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alpha val="79999"/>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charset="-128"/>
                        </a:rPr>
                        <a:t>57 %</a:t>
                      </a:r>
                      <a:endParaRPr kumimoji="1" lang="ja-JP" altLang="en-US" sz="1600" b="0" i="0" u="none" strike="noStrike" cap="none" normalizeH="0" baseline="0" smtClean="0">
                        <a:ln>
                          <a:noFill/>
                        </a:ln>
                        <a:solidFill>
                          <a:srgbClr val="000000"/>
                        </a:solidFill>
                        <a:effectLst/>
                        <a:latin typeface="Arial" charset="0"/>
                        <a:ea typeface="ＭＳ Ｐゴシック" charset="-128"/>
                      </a:endParaRPr>
                    </a:p>
                  </a:txBody>
                  <a:tcPr marL="72000" marR="72000" marT="36000" marB="36000"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alpha val="79999"/>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charset="-128"/>
                        </a:rPr>
                        <a:t>43 %</a:t>
                      </a:r>
                      <a:endParaRPr kumimoji="1" lang="ja-JP" altLang="en-US" sz="1600" b="0" i="0" u="none" strike="noStrike" cap="none" normalizeH="0" baseline="0" smtClean="0">
                        <a:ln>
                          <a:noFill/>
                        </a:ln>
                        <a:solidFill>
                          <a:srgbClr val="000000"/>
                        </a:solidFill>
                        <a:effectLst/>
                        <a:latin typeface="Arial" charset="0"/>
                        <a:ea typeface="ＭＳ Ｐゴシック" charset="-128"/>
                      </a:endParaRPr>
                    </a:p>
                  </a:txBody>
                  <a:tcPr marL="72000" marR="72000" marT="36000" marB="36000"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alpha val="79999"/>
                      </a:srgbClr>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charset="-128"/>
                        </a:rPr>
                        <a:t>-88 dBm</a:t>
                      </a:r>
                      <a:endParaRPr kumimoji="1" lang="ja-JP" altLang="en-US" sz="1600" b="0" i="0" u="none" strike="noStrike" cap="none" normalizeH="0" baseline="0" smtClean="0">
                        <a:ln>
                          <a:noFill/>
                        </a:ln>
                        <a:solidFill>
                          <a:srgbClr val="000000"/>
                        </a:solidFill>
                        <a:effectLst/>
                        <a:latin typeface="Arial" charset="0"/>
                        <a:ea typeface="ＭＳ Ｐゴシック" charset="-128"/>
                      </a:endParaRPr>
                    </a:p>
                  </a:txBody>
                  <a:tcPr marL="72000" marR="72000" marT="36000" marB="36000" anchor="ctr" horzOverflow="overflow">
                    <a:lnL>
                      <a:noFill/>
                    </a:lnL>
                    <a:lnR>
                      <a:noFill/>
                    </a:lnR>
                    <a:lnT>
                      <a:noFill/>
                    </a:lnT>
                    <a:lnB>
                      <a:noFill/>
                    </a:lnB>
                    <a:lnTlToBr>
                      <a:noFill/>
                    </a:lnTlToBr>
                    <a:lnBlToTr>
                      <a:noFill/>
                    </a:lnBlToTr>
                    <a:solidFill>
                      <a:srgbClr val="FFFFFF">
                        <a:alpha val="79999"/>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charset="-128"/>
                        </a:rPr>
                        <a:t>54 %</a:t>
                      </a:r>
                      <a:endParaRPr kumimoji="1" lang="ja-JP" altLang="en-US" sz="1600" b="0" i="0" u="none" strike="noStrike" cap="none" normalizeH="0" baseline="0" smtClean="0">
                        <a:ln>
                          <a:noFill/>
                        </a:ln>
                        <a:solidFill>
                          <a:srgbClr val="000000"/>
                        </a:solidFill>
                        <a:effectLst/>
                        <a:latin typeface="Arial" charset="0"/>
                        <a:ea typeface="ＭＳ Ｐゴシック" charset="-128"/>
                      </a:endParaRPr>
                    </a:p>
                  </a:txBody>
                  <a:tcPr marL="72000" marR="72000" marT="36000" marB="36000" anchor="ctr" horzOverflow="overflow">
                    <a:lnL>
                      <a:noFill/>
                    </a:lnL>
                    <a:lnR>
                      <a:noFill/>
                    </a:lnR>
                    <a:lnT>
                      <a:noFill/>
                    </a:lnT>
                    <a:lnB>
                      <a:noFill/>
                    </a:lnB>
                    <a:lnTlToBr>
                      <a:noFill/>
                    </a:lnTlToBr>
                    <a:lnBlToTr>
                      <a:noFill/>
                    </a:lnBlToTr>
                    <a:solidFill>
                      <a:srgbClr val="FFFFFF">
                        <a:alpha val="79999"/>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charset="-128"/>
                        </a:rPr>
                        <a:t>46 %</a:t>
                      </a:r>
                      <a:endParaRPr kumimoji="1" lang="ja-JP" altLang="en-US" sz="1600" b="0" i="0" u="none" strike="noStrike" cap="none" normalizeH="0" baseline="0" smtClean="0">
                        <a:ln>
                          <a:noFill/>
                        </a:ln>
                        <a:solidFill>
                          <a:srgbClr val="000000"/>
                        </a:solidFill>
                        <a:effectLst/>
                        <a:latin typeface="Arial" charset="0"/>
                        <a:ea typeface="ＭＳ Ｐゴシック" charset="-128"/>
                      </a:endParaRPr>
                    </a:p>
                  </a:txBody>
                  <a:tcPr marL="72000" marR="72000" marT="36000" marB="36000" anchor="ctr" horzOverflow="overflow">
                    <a:lnL>
                      <a:noFill/>
                    </a:lnL>
                    <a:lnR>
                      <a:noFill/>
                    </a:lnR>
                    <a:lnT>
                      <a:noFill/>
                    </a:lnT>
                    <a:lnB>
                      <a:noFill/>
                    </a:lnB>
                    <a:lnTlToBr>
                      <a:noFill/>
                    </a:lnTlToBr>
                    <a:lnBlToTr>
                      <a:noFill/>
                    </a:lnBlToTr>
                    <a:solidFill>
                      <a:srgbClr val="FFFFFF">
                        <a:alpha val="79999"/>
                      </a:srgbClr>
                    </a:solid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charset="-128"/>
                        </a:rPr>
                        <a:t>-84 dBm</a:t>
                      </a:r>
                      <a:endParaRPr kumimoji="1" lang="ja-JP" altLang="en-US" sz="1600" b="0" i="0" u="none" strike="noStrike" cap="none" normalizeH="0" baseline="0" smtClean="0">
                        <a:ln>
                          <a:noFill/>
                        </a:ln>
                        <a:solidFill>
                          <a:srgbClr val="000000"/>
                        </a:solidFill>
                        <a:effectLst/>
                        <a:latin typeface="Arial" charset="0"/>
                        <a:ea typeface="ＭＳ Ｐゴシック" charset="-128"/>
                      </a:endParaRPr>
                    </a:p>
                  </a:txBody>
                  <a:tcPr marL="72000" marR="72000" marT="36000" marB="36000"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alpha val="79999"/>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charset="-128"/>
                        </a:rPr>
                        <a:t>47 %</a:t>
                      </a:r>
                      <a:endParaRPr kumimoji="1" lang="ja-JP" altLang="en-US" sz="1600" b="0" i="0" u="none" strike="noStrike" cap="none" normalizeH="0" baseline="0" smtClean="0">
                        <a:ln>
                          <a:noFill/>
                        </a:ln>
                        <a:solidFill>
                          <a:srgbClr val="000000"/>
                        </a:solidFill>
                        <a:effectLst/>
                        <a:latin typeface="Arial" charset="0"/>
                        <a:ea typeface="ＭＳ Ｐゴシック" charset="-128"/>
                      </a:endParaRPr>
                    </a:p>
                  </a:txBody>
                  <a:tcPr marL="72000" marR="72000" marT="36000" marB="36000"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alpha val="79999"/>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charset="-128"/>
                        </a:rPr>
                        <a:t>52 %</a:t>
                      </a:r>
                      <a:endParaRPr kumimoji="1" lang="ja-JP" altLang="en-US" sz="1600" b="0" i="0" u="none" strike="noStrike" cap="none" normalizeH="0" baseline="0" smtClean="0">
                        <a:ln>
                          <a:noFill/>
                        </a:ln>
                        <a:solidFill>
                          <a:srgbClr val="000000"/>
                        </a:solidFill>
                        <a:effectLst/>
                        <a:latin typeface="Arial" charset="0"/>
                        <a:ea typeface="ＭＳ Ｐゴシック" charset="-128"/>
                      </a:endParaRPr>
                    </a:p>
                  </a:txBody>
                  <a:tcPr marL="72000" marR="72000" marT="36000" marB="36000"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alpha val="79999"/>
                      </a:srgbClr>
                    </a:solidFill>
                  </a:tcPr>
                </a:tc>
              </a:tr>
            </a:tbl>
          </a:graphicData>
        </a:graphic>
      </p:graphicFrame>
      <p:sp>
        <p:nvSpPr>
          <p:cNvPr id="10" name="下矢印 22"/>
          <p:cNvSpPr/>
          <p:nvPr/>
        </p:nvSpPr>
        <p:spPr bwMode="auto">
          <a:xfrm>
            <a:off x="5364163" y="5300663"/>
            <a:ext cx="388937" cy="517525"/>
          </a:xfrm>
          <a:custGeom>
            <a:avLst/>
            <a:gdLst>
              <a:gd name="connsiteX0" fmla="*/ 0 w 484632"/>
              <a:gd name="connsiteY0" fmla="*/ 736092 h 978408"/>
              <a:gd name="connsiteX1" fmla="*/ 121158 w 484632"/>
              <a:gd name="connsiteY1" fmla="*/ 736092 h 978408"/>
              <a:gd name="connsiteX2" fmla="*/ 121158 w 484632"/>
              <a:gd name="connsiteY2" fmla="*/ 0 h 978408"/>
              <a:gd name="connsiteX3" fmla="*/ 363474 w 484632"/>
              <a:gd name="connsiteY3" fmla="*/ 0 h 978408"/>
              <a:gd name="connsiteX4" fmla="*/ 363474 w 484632"/>
              <a:gd name="connsiteY4" fmla="*/ 736092 h 978408"/>
              <a:gd name="connsiteX5" fmla="*/ 484632 w 484632"/>
              <a:gd name="connsiteY5" fmla="*/ 736092 h 978408"/>
              <a:gd name="connsiteX6" fmla="*/ 242316 w 484632"/>
              <a:gd name="connsiteY6" fmla="*/ 978408 h 978408"/>
              <a:gd name="connsiteX7" fmla="*/ 0 w 484632"/>
              <a:gd name="connsiteY7" fmla="*/ 736092 h 978408"/>
              <a:gd name="connsiteX0" fmla="*/ 0 w 484632"/>
              <a:gd name="connsiteY0" fmla="*/ 736092 h 978408"/>
              <a:gd name="connsiteX1" fmla="*/ 121158 w 484632"/>
              <a:gd name="connsiteY1" fmla="*/ 736092 h 978408"/>
              <a:gd name="connsiteX2" fmla="*/ 172917 w 484632"/>
              <a:gd name="connsiteY2" fmla="*/ 0 h 978408"/>
              <a:gd name="connsiteX3" fmla="*/ 363474 w 484632"/>
              <a:gd name="connsiteY3" fmla="*/ 0 h 978408"/>
              <a:gd name="connsiteX4" fmla="*/ 363474 w 484632"/>
              <a:gd name="connsiteY4" fmla="*/ 736092 h 978408"/>
              <a:gd name="connsiteX5" fmla="*/ 484632 w 484632"/>
              <a:gd name="connsiteY5" fmla="*/ 736092 h 978408"/>
              <a:gd name="connsiteX6" fmla="*/ 242316 w 484632"/>
              <a:gd name="connsiteY6" fmla="*/ 978408 h 978408"/>
              <a:gd name="connsiteX7" fmla="*/ 0 w 484632"/>
              <a:gd name="connsiteY7" fmla="*/ 736092 h 978408"/>
              <a:gd name="connsiteX0" fmla="*/ 0 w 484632"/>
              <a:gd name="connsiteY0" fmla="*/ 736092 h 978408"/>
              <a:gd name="connsiteX1" fmla="*/ 121158 w 484632"/>
              <a:gd name="connsiteY1" fmla="*/ 736092 h 978408"/>
              <a:gd name="connsiteX2" fmla="*/ 172917 w 484632"/>
              <a:gd name="connsiteY2" fmla="*/ 0 h 978408"/>
              <a:gd name="connsiteX3" fmla="*/ 294462 w 484632"/>
              <a:gd name="connsiteY3" fmla="*/ 8626 h 978408"/>
              <a:gd name="connsiteX4" fmla="*/ 363474 w 484632"/>
              <a:gd name="connsiteY4" fmla="*/ 736092 h 978408"/>
              <a:gd name="connsiteX5" fmla="*/ 484632 w 484632"/>
              <a:gd name="connsiteY5" fmla="*/ 736092 h 978408"/>
              <a:gd name="connsiteX6" fmla="*/ 242316 w 484632"/>
              <a:gd name="connsiteY6" fmla="*/ 978408 h 978408"/>
              <a:gd name="connsiteX7" fmla="*/ 0 w 484632"/>
              <a:gd name="connsiteY7" fmla="*/ 736092 h 978408"/>
              <a:gd name="connsiteX0" fmla="*/ 0 w 484632"/>
              <a:gd name="connsiteY0" fmla="*/ 736092 h 978408"/>
              <a:gd name="connsiteX1" fmla="*/ 121158 w 484632"/>
              <a:gd name="connsiteY1" fmla="*/ 736092 h 978408"/>
              <a:gd name="connsiteX2" fmla="*/ 172917 w 484632"/>
              <a:gd name="connsiteY2" fmla="*/ 0 h 978408"/>
              <a:gd name="connsiteX3" fmla="*/ 295219 w 484632"/>
              <a:gd name="connsiteY3" fmla="*/ 456 h 978408"/>
              <a:gd name="connsiteX4" fmla="*/ 363474 w 484632"/>
              <a:gd name="connsiteY4" fmla="*/ 736092 h 978408"/>
              <a:gd name="connsiteX5" fmla="*/ 484632 w 484632"/>
              <a:gd name="connsiteY5" fmla="*/ 736092 h 978408"/>
              <a:gd name="connsiteX6" fmla="*/ 242316 w 484632"/>
              <a:gd name="connsiteY6" fmla="*/ 978408 h 978408"/>
              <a:gd name="connsiteX7" fmla="*/ 0 w 484632"/>
              <a:gd name="connsiteY7" fmla="*/ 736092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4632" h="978408">
                <a:moveTo>
                  <a:pt x="0" y="736092"/>
                </a:moveTo>
                <a:lnTo>
                  <a:pt x="121158" y="736092"/>
                </a:lnTo>
                <a:lnTo>
                  <a:pt x="172917" y="0"/>
                </a:lnTo>
                <a:lnTo>
                  <a:pt x="295219" y="456"/>
                </a:lnTo>
                <a:lnTo>
                  <a:pt x="363474" y="736092"/>
                </a:lnTo>
                <a:lnTo>
                  <a:pt x="484632" y="736092"/>
                </a:lnTo>
                <a:lnTo>
                  <a:pt x="242316" y="978408"/>
                </a:lnTo>
                <a:lnTo>
                  <a:pt x="0" y="736092"/>
                </a:lnTo>
                <a:close/>
              </a:path>
            </a:pathLst>
          </a:custGeom>
          <a:solidFill>
            <a:schemeClr val="bg1"/>
          </a:solidFill>
          <a:ln w="28575" cap="flat" cmpd="sng" algn="ctr">
            <a:solidFill>
              <a:srgbClr val="0000CC"/>
            </a:solidFill>
            <a:prstDash val="solid"/>
            <a:round/>
            <a:headEnd type="none" w="med" len="med"/>
            <a:tailEnd type="none" w="med" len="med"/>
          </a:ln>
          <a:effectLst/>
          <a:extLst/>
        </p:spPr>
        <p:txBody>
          <a:bodyPr tIns="10800" bIns="10800" anchor="ctr"/>
          <a:lstStyle/>
          <a:p>
            <a:pPr algn="ctr">
              <a:lnSpc>
                <a:spcPct val="85000"/>
              </a:lnSpc>
              <a:defRPr/>
            </a:pPr>
            <a:endParaRPr kumimoji="0" lang="ja-JP" altLang="en-US" sz="1900">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1" name="下矢印 22"/>
          <p:cNvSpPr/>
          <p:nvPr/>
        </p:nvSpPr>
        <p:spPr bwMode="auto">
          <a:xfrm>
            <a:off x="3725863" y="5314950"/>
            <a:ext cx="376237" cy="517525"/>
          </a:xfrm>
          <a:custGeom>
            <a:avLst/>
            <a:gdLst>
              <a:gd name="connsiteX0" fmla="*/ 0 w 484632"/>
              <a:gd name="connsiteY0" fmla="*/ 736092 h 978408"/>
              <a:gd name="connsiteX1" fmla="*/ 121158 w 484632"/>
              <a:gd name="connsiteY1" fmla="*/ 736092 h 978408"/>
              <a:gd name="connsiteX2" fmla="*/ 121158 w 484632"/>
              <a:gd name="connsiteY2" fmla="*/ 0 h 978408"/>
              <a:gd name="connsiteX3" fmla="*/ 363474 w 484632"/>
              <a:gd name="connsiteY3" fmla="*/ 0 h 978408"/>
              <a:gd name="connsiteX4" fmla="*/ 363474 w 484632"/>
              <a:gd name="connsiteY4" fmla="*/ 736092 h 978408"/>
              <a:gd name="connsiteX5" fmla="*/ 484632 w 484632"/>
              <a:gd name="connsiteY5" fmla="*/ 736092 h 978408"/>
              <a:gd name="connsiteX6" fmla="*/ 242316 w 484632"/>
              <a:gd name="connsiteY6" fmla="*/ 978408 h 978408"/>
              <a:gd name="connsiteX7" fmla="*/ 0 w 484632"/>
              <a:gd name="connsiteY7" fmla="*/ 736092 h 978408"/>
              <a:gd name="connsiteX0" fmla="*/ 0 w 484632"/>
              <a:gd name="connsiteY0" fmla="*/ 736092 h 978408"/>
              <a:gd name="connsiteX1" fmla="*/ 121158 w 484632"/>
              <a:gd name="connsiteY1" fmla="*/ 736092 h 978408"/>
              <a:gd name="connsiteX2" fmla="*/ 172917 w 484632"/>
              <a:gd name="connsiteY2" fmla="*/ 0 h 978408"/>
              <a:gd name="connsiteX3" fmla="*/ 363474 w 484632"/>
              <a:gd name="connsiteY3" fmla="*/ 0 h 978408"/>
              <a:gd name="connsiteX4" fmla="*/ 363474 w 484632"/>
              <a:gd name="connsiteY4" fmla="*/ 736092 h 978408"/>
              <a:gd name="connsiteX5" fmla="*/ 484632 w 484632"/>
              <a:gd name="connsiteY5" fmla="*/ 736092 h 978408"/>
              <a:gd name="connsiteX6" fmla="*/ 242316 w 484632"/>
              <a:gd name="connsiteY6" fmla="*/ 978408 h 978408"/>
              <a:gd name="connsiteX7" fmla="*/ 0 w 484632"/>
              <a:gd name="connsiteY7" fmla="*/ 736092 h 978408"/>
              <a:gd name="connsiteX0" fmla="*/ 0 w 484632"/>
              <a:gd name="connsiteY0" fmla="*/ 736092 h 978408"/>
              <a:gd name="connsiteX1" fmla="*/ 121158 w 484632"/>
              <a:gd name="connsiteY1" fmla="*/ 736092 h 978408"/>
              <a:gd name="connsiteX2" fmla="*/ 172917 w 484632"/>
              <a:gd name="connsiteY2" fmla="*/ 0 h 978408"/>
              <a:gd name="connsiteX3" fmla="*/ 294462 w 484632"/>
              <a:gd name="connsiteY3" fmla="*/ 8626 h 978408"/>
              <a:gd name="connsiteX4" fmla="*/ 363474 w 484632"/>
              <a:gd name="connsiteY4" fmla="*/ 736092 h 978408"/>
              <a:gd name="connsiteX5" fmla="*/ 484632 w 484632"/>
              <a:gd name="connsiteY5" fmla="*/ 736092 h 978408"/>
              <a:gd name="connsiteX6" fmla="*/ 242316 w 484632"/>
              <a:gd name="connsiteY6" fmla="*/ 978408 h 978408"/>
              <a:gd name="connsiteX7" fmla="*/ 0 w 484632"/>
              <a:gd name="connsiteY7" fmla="*/ 736092 h 978408"/>
              <a:gd name="connsiteX0" fmla="*/ 0 w 484632"/>
              <a:gd name="connsiteY0" fmla="*/ 736092 h 978408"/>
              <a:gd name="connsiteX1" fmla="*/ 121158 w 484632"/>
              <a:gd name="connsiteY1" fmla="*/ 736092 h 978408"/>
              <a:gd name="connsiteX2" fmla="*/ 172917 w 484632"/>
              <a:gd name="connsiteY2" fmla="*/ 0 h 978408"/>
              <a:gd name="connsiteX3" fmla="*/ 295219 w 484632"/>
              <a:gd name="connsiteY3" fmla="*/ 456 h 978408"/>
              <a:gd name="connsiteX4" fmla="*/ 363474 w 484632"/>
              <a:gd name="connsiteY4" fmla="*/ 736092 h 978408"/>
              <a:gd name="connsiteX5" fmla="*/ 484632 w 484632"/>
              <a:gd name="connsiteY5" fmla="*/ 736092 h 978408"/>
              <a:gd name="connsiteX6" fmla="*/ 242316 w 484632"/>
              <a:gd name="connsiteY6" fmla="*/ 978408 h 978408"/>
              <a:gd name="connsiteX7" fmla="*/ 0 w 484632"/>
              <a:gd name="connsiteY7" fmla="*/ 736092 h 978408"/>
              <a:gd name="connsiteX0" fmla="*/ 0 w 484632"/>
              <a:gd name="connsiteY0" fmla="*/ 736092 h 978408"/>
              <a:gd name="connsiteX1" fmla="*/ 121158 w 484632"/>
              <a:gd name="connsiteY1" fmla="*/ 736092 h 978408"/>
              <a:gd name="connsiteX2" fmla="*/ 76870 w 484632"/>
              <a:gd name="connsiteY2" fmla="*/ 0 h 978408"/>
              <a:gd name="connsiteX3" fmla="*/ 295219 w 484632"/>
              <a:gd name="connsiteY3" fmla="*/ 456 h 978408"/>
              <a:gd name="connsiteX4" fmla="*/ 363474 w 484632"/>
              <a:gd name="connsiteY4" fmla="*/ 736092 h 978408"/>
              <a:gd name="connsiteX5" fmla="*/ 484632 w 484632"/>
              <a:gd name="connsiteY5" fmla="*/ 736092 h 978408"/>
              <a:gd name="connsiteX6" fmla="*/ 242316 w 484632"/>
              <a:gd name="connsiteY6" fmla="*/ 978408 h 978408"/>
              <a:gd name="connsiteX7" fmla="*/ 0 w 484632"/>
              <a:gd name="connsiteY7" fmla="*/ 736092 h 978408"/>
              <a:gd name="connsiteX0" fmla="*/ 0 w 484632"/>
              <a:gd name="connsiteY0" fmla="*/ 736092 h 978408"/>
              <a:gd name="connsiteX1" fmla="*/ 121158 w 484632"/>
              <a:gd name="connsiteY1" fmla="*/ 736092 h 978408"/>
              <a:gd name="connsiteX2" fmla="*/ 76870 w 484632"/>
              <a:gd name="connsiteY2" fmla="*/ 0 h 978408"/>
              <a:gd name="connsiteX3" fmla="*/ 385400 w 484632"/>
              <a:gd name="connsiteY3" fmla="*/ 456 h 978408"/>
              <a:gd name="connsiteX4" fmla="*/ 363474 w 484632"/>
              <a:gd name="connsiteY4" fmla="*/ 736092 h 978408"/>
              <a:gd name="connsiteX5" fmla="*/ 484632 w 484632"/>
              <a:gd name="connsiteY5" fmla="*/ 736092 h 978408"/>
              <a:gd name="connsiteX6" fmla="*/ 242316 w 484632"/>
              <a:gd name="connsiteY6" fmla="*/ 978408 h 978408"/>
              <a:gd name="connsiteX7" fmla="*/ 0 w 484632"/>
              <a:gd name="connsiteY7" fmla="*/ 736092 h 978408"/>
              <a:gd name="connsiteX0" fmla="*/ 0 w 484632"/>
              <a:gd name="connsiteY0" fmla="*/ 736092 h 978408"/>
              <a:gd name="connsiteX1" fmla="*/ 176147 w 484632"/>
              <a:gd name="connsiteY1" fmla="*/ 737858 h 978408"/>
              <a:gd name="connsiteX2" fmla="*/ 76870 w 484632"/>
              <a:gd name="connsiteY2" fmla="*/ 0 h 978408"/>
              <a:gd name="connsiteX3" fmla="*/ 385400 w 484632"/>
              <a:gd name="connsiteY3" fmla="*/ 456 h 978408"/>
              <a:gd name="connsiteX4" fmla="*/ 363474 w 484632"/>
              <a:gd name="connsiteY4" fmla="*/ 736092 h 978408"/>
              <a:gd name="connsiteX5" fmla="*/ 484632 w 484632"/>
              <a:gd name="connsiteY5" fmla="*/ 736092 h 978408"/>
              <a:gd name="connsiteX6" fmla="*/ 242316 w 484632"/>
              <a:gd name="connsiteY6" fmla="*/ 978408 h 978408"/>
              <a:gd name="connsiteX7" fmla="*/ 0 w 484632"/>
              <a:gd name="connsiteY7" fmla="*/ 736092 h 978408"/>
              <a:gd name="connsiteX0" fmla="*/ 0 w 484632"/>
              <a:gd name="connsiteY0" fmla="*/ 736092 h 978408"/>
              <a:gd name="connsiteX1" fmla="*/ 176147 w 484632"/>
              <a:gd name="connsiteY1" fmla="*/ 737858 h 978408"/>
              <a:gd name="connsiteX2" fmla="*/ 76870 w 484632"/>
              <a:gd name="connsiteY2" fmla="*/ 0 h 978408"/>
              <a:gd name="connsiteX3" fmla="*/ 385400 w 484632"/>
              <a:gd name="connsiteY3" fmla="*/ 456 h 978408"/>
              <a:gd name="connsiteX4" fmla="*/ 293822 w 484632"/>
              <a:gd name="connsiteY4" fmla="*/ 737858 h 978408"/>
              <a:gd name="connsiteX5" fmla="*/ 484632 w 484632"/>
              <a:gd name="connsiteY5" fmla="*/ 736092 h 978408"/>
              <a:gd name="connsiteX6" fmla="*/ 242316 w 484632"/>
              <a:gd name="connsiteY6" fmla="*/ 978408 h 978408"/>
              <a:gd name="connsiteX7" fmla="*/ 0 w 484632"/>
              <a:gd name="connsiteY7" fmla="*/ 736092 h 978408"/>
              <a:gd name="connsiteX0" fmla="*/ 1580 w 407762"/>
              <a:gd name="connsiteY0" fmla="*/ 737858 h 978408"/>
              <a:gd name="connsiteX1" fmla="*/ 99277 w 407762"/>
              <a:gd name="connsiteY1" fmla="*/ 737858 h 978408"/>
              <a:gd name="connsiteX2" fmla="*/ 0 w 407762"/>
              <a:gd name="connsiteY2" fmla="*/ 0 h 978408"/>
              <a:gd name="connsiteX3" fmla="*/ 308530 w 407762"/>
              <a:gd name="connsiteY3" fmla="*/ 456 h 978408"/>
              <a:gd name="connsiteX4" fmla="*/ 216952 w 407762"/>
              <a:gd name="connsiteY4" fmla="*/ 737858 h 978408"/>
              <a:gd name="connsiteX5" fmla="*/ 407762 w 407762"/>
              <a:gd name="connsiteY5" fmla="*/ 736092 h 978408"/>
              <a:gd name="connsiteX6" fmla="*/ 165446 w 407762"/>
              <a:gd name="connsiteY6" fmla="*/ 978408 h 978408"/>
              <a:gd name="connsiteX7" fmla="*/ 1580 w 407762"/>
              <a:gd name="connsiteY7" fmla="*/ 737858 h 978408"/>
              <a:gd name="connsiteX0" fmla="*/ 1580 w 315381"/>
              <a:gd name="connsiteY0" fmla="*/ 737858 h 978408"/>
              <a:gd name="connsiteX1" fmla="*/ 99277 w 315381"/>
              <a:gd name="connsiteY1" fmla="*/ 737858 h 978408"/>
              <a:gd name="connsiteX2" fmla="*/ 0 w 315381"/>
              <a:gd name="connsiteY2" fmla="*/ 0 h 978408"/>
              <a:gd name="connsiteX3" fmla="*/ 308530 w 315381"/>
              <a:gd name="connsiteY3" fmla="*/ 456 h 978408"/>
              <a:gd name="connsiteX4" fmla="*/ 216952 w 315381"/>
              <a:gd name="connsiteY4" fmla="*/ 737858 h 978408"/>
              <a:gd name="connsiteX5" fmla="*/ 315381 w 315381"/>
              <a:gd name="connsiteY5" fmla="*/ 737858 h 978408"/>
              <a:gd name="connsiteX6" fmla="*/ 165446 w 315381"/>
              <a:gd name="connsiteY6" fmla="*/ 978408 h 978408"/>
              <a:gd name="connsiteX7" fmla="*/ 1580 w 315381"/>
              <a:gd name="connsiteY7" fmla="*/ 737858 h 978408"/>
              <a:gd name="connsiteX0" fmla="*/ 0 w 313801"/>
              <a:gd name="connsiteY0" fmla="*/ 737402 h 977952"/>
              <a:gd name="connsiteX1" fmla="*/ 97697 w 313801"/>
              <a:gd name="connsiteY1" fmla="*/ 737402 h 977952"/>
              <a:gd name="connsiteX2" fmla="*/ 38745 w 313801"/>
              <a:gd name="connsiteY2" fmla="*/ 3076 h 977952"/>
              <a:gd name="connsiteX3" fmla="*/ 306950 w 313801"/>
              <a:gd name="connsiteY3" fmla="*/ 0 h 977952"/>
              <a:gd name="connsiteX4" fmla="*/ 215372 w 313801"/>
              <a:gd name="connsiteY4" fmla="*/ 737402 h 977952"/>
              <a:gd name="connsiteX5" fmla="*/ 313801 w 313801"/>
              <a:gd name="connsiteY5" fmla="*/ 737402 h 977952"/>
              <a:gd name="connsiteX6" fmla="*/ 163866 w 313801"/>
              <a:gd name="connsiteY6" fmla="*/ 977952 h 977952"/>
              <a:gd name="connsiteX7" fmla="*/ 0 w 313801"/>
              <a:gd name="connsiteY7" fmla="*/ 737402 h 977952"/>
              <a:gd name="connsiteX0" fmla="*/ 0 w 313801"/>
              <a:gd name="connsiteY0" fmla="*/ 735636 h 976186"/>
              <a:gd name="connsiteX1" fmla="*/ 97697 w 313801"/>
              <a:gd name="connsiteY1" fmla="*/ 735636 h 976186"/>
              <a:gd name="connsiteX2" fmla="*/ 38745 w 313801"/>
              <a:gd name="connsiteY2" fmla="*/ 1310 h 976186"/>
              <a:gd name="connsiteX3" fmla="*/ 257094 w 313801"/>
              <a:gd name="connsiteY3" fmla="*/ 0 h 976186"/>
              <a:gd name="connsiteX4" fmla="*/ 215372 w 313801"/>
              <a:gd name="connsiteY4" fmla="*/ 735636 h 976186"/>
              <a:gd name="connsiteX5" fmla="*/ 313801 w 313801"/>
              <a:gd name="connsiteY5" fmla="*/ 735636 h 976186"/>
              <a:gd name="connsiteX6" fmla="*/ 163866 w 313801"/>
              <a:gd name="connsiteY6" fmla="*/ 976186 h 976186"/>
              <a:gd name="connsiteX7" fmla="*/ 0 w 313801"/>
              <a:gd name="connsiteY7" fmla="*/ 735636 h 976186"/>
              <a:gd name="connsiteX0" fmla="*/ 0 w 313801"/>
              <a:gd name="connsiteY0" fmla="*/ 736092 h 976642"/>
              <a:gd name="connsiteX1" fmla="*/ 97697 w 313801"/>
              <a:gd name="connsiteY1" fmla="*/ 736092 h 976642"/>
              <a:gd name="connsiteX2" fmla="*/ 40211 w 313801"/>
              <a:gd name="connsiteY2" fmla="*/ 0 h 976642"/>
              <a:gd name="connsiteX3" fmla="*/ 257094 w 313801"/>
              <a:gd name="connsiteY3" fmla="*/ 456 h 976642"/>
              <a:gd name="connsiteX4" fmla="*/ 215372 w 313801"/>
              <a:gd name="connsiteY4" fmla="*/ 736092 h 976642"/>
              <a:gd name="connsiteX5" fmla="*/ 313801 w 313801"/>
              <a:gd name="connsiteY5" fmla="*/ 736092 h 976642"/>
              <a:gd name="connsiteX6" fmla="*/ 163866 w 313801"/>
              <a:gd name="connsiteY6" fmla="*/ 976642 h 976642"/>
              <a:gd name="connsiteX7" fmla="*/ 0 w 313801"/>
              <a:gd name="connsiteY7" fmla="*/ 736092 h 976642"/>
              <a:gd name="connsiteX0" fmla="*/ 0 w 313801"/>
              <a:gd name="connsiteY0" fmla="*/ 736092 h 976642"/>
              <a:gd name="connsiteX1" fmla="*/ 97697 w 313801"/>
              <a:gd name="connsiteY1" fmla="*/ 736092 h 976642"/>
              <a:gd name="connsiteX2" fmla="*/ 40211 w 313801"/>
              <a:gd name="connsiteY2" fmla="*/ 0 h 976642"/>
              <a:gd name="connsiteX3" fmla="*/ 257827 w 313801"/>
              <a:gd name="connsiteY3" fmla="*/ 456 h 976642"/>
              <a:gd name="connsiteX4" fmla="*/ 215372 w 313801"/>
              <a:gd name="connsiteY4" fmla="*/ 736092 h 976642"/>
              <a:gd name="connsiteX5" fmla="*/ 313801 w 313801"/>
              <a:gd name="connsiteY5" fmla="*/ 736092 h 976642"/>
              <a:gd name="connsiteX6" fmla="*/ 163866 w 313801"/>
              <a:gd name="connsiteY6" fmla="*/ 976642 h 976642"/>
              <a:gd name="connsiteX7" fmla="*/ 0 w 313801"/>
              <a:gd name="connsiteY7" fmla="*/ 736092 h 976642"/>
              <a:gd name="connsiteX0" fmla="*/ 0 w 313801"/>
              <a:gd name="connsiteY0" fmla="*/ 739168 h 979718"/>
              <a:gd name="connsiteX1" fmla="*/ 97697 w 313801"/>
              <a:gd name="connsiteY1" fmla="*/ 739168 h 979718"/>
              <a:gd name="connsiteX2" fmla="*/ 40211 w 313801"/>
              <a:gd name="connsiteY2" fmla="*/ 3076 h 979718"/>
              <a:gd name="connsiteX3" fmla="*/ 257827 w 313801"/>
              <a:gd name="connsiteY3" fmla="*/ 0 h 979718"/>
              <a:gd name="connsiteX4" fmla="*/ 215372 w 313801"/>
              <a:gd name="connsiteY4" fmla="*/ 739168 h 979718"/>
              <a:gd name="connsiteX5" fmla="*/ 313801 w 313801"/>
              <a:gd name="connsiteY5" fmla="*/ 739168 h 979718"/>
              <a:gd name="connsiteX6" fmla="*/ 163866 w 313801"/>
              <a:gd name="connsiteY6" fmla="*/ 979718 h 979718"/>
              <a:gd name="connsiteX7" fmla="*/ 0 w 313801"/>
              <a:gd name="connsiteY7" fmla="*/ 739168 h 979718"/>
              <a:gd name="connsiteX0" fmla="*/ 0 w 313801"/>
              <a:gd name="connsiteY0" fmla="*/ 736092 h 976642"/>
              <a:gd name="connsiteX1" fmla="*/ 97697 w 313801"/>
              <a:gd name="connsiteY1" fmla="*/ 736092 h 976642"/>
              <a:gd name="connsiteX2" fmla="*/ 40211 w 313801"/>
              <a:gd name="connsiteY2" fmla="*/ 0 h 976642"/>
              <a:gd name="connsiteX3" fmla="*/ 257827 w 313801"/>
              <a:gd name="connsiteY3" fmla="*/ 456 h 976642"/>
              <a:gd name="connsiteX4" fmla="*/ 215372 w 313801"/>
              <a:gd name="connsiteY4" fmla="*/ 736092 h 976642"/>
              <a:gd name="connsiteX5" fmla="*/ 313801 w 313801"/>
              <a:gd name="connsiteY5" fmla="*/ 736092 h 976642"/>
              <a:gd name="connsiteX6" fmla="*/ 163866 w 313801"/>
              <a:gd name="connsiteY6" fmla="*/ 976642 h 976642"/>
              <a:gd name="connsiteX7" fmla="*/ 0 w 313801"/>
              <a:gd name="connsiteY7" fmla="*/ 736092 h 976642"/>
              <a:gd name="connsiteX0" fmla="*/ 0 w 313801"/>
              <a:gd name="connsiteY0" fmla="*/ 739827 h 980377"/>
              <a:gd name="connsiteX1" fmla="*/ 97697 w 313801"/>
              <a:gd name="connsiteY1" fmla="*/ 739827 h 980377"/>
              <a:gd name="connsiteX2" fmla="*/ 40211 w 313801"/>
              <a:gd name="connsiteY2" fmla="*/ 3735 h 980377"/>
              <a:gd name="connsiteX3" fmla="*/ 257827 w 313801"/>
              <a:gd name="connsiteY3" fmla="*/ 0 h 980377"/>
              <a:gd name="connsiteX4" fmla="*/ 215372 w 313801"/>
              <a:gd name="connsiteY4" fmla="*/ 739827 h 980377"/>
              <a:gd name="connsiteX5" fmla="*/ 313801 w 313801"/>
              <a:gd name="connsiteY5" fmla="*/ 739827 h 980377"/>
              <a:gd name="connsiteX6" fmla="*/ 163866 w 313801"/>
              <a:gd name="connsiteY6" fmla="*/ 980377 h 980377"/>
              <a:gd name="connsiteX7" fmla="*/ 0 w 313801"/>
              <a:gd name="connsiteY7" fmla="*/ 739827 h 980377"/>
              <a:gd name="connsiteX0" fmla="*/ 0 w 313801"/>
              <a:gd name="connsiteY0" fmla="*/ 736092 h 976642"/>
              <a:gd name="connsiteX1" fmla="*/ 97697 w 313801"/>
              <a:gd name="connsiteY1" fmla="*/ 736092 h 976642"/>
              <a:gd name="connsiteX2" fmla="*/ 40211 w 313801"/>
              <a:gd name="connsiteY2" fmla="*/ 0 h 976642"/>
              <a:gd name="connsiteX3" fmla="*/ 257827 w 313801"/>
              <a:gd name="connsiteY3" fmla="*/ 1853 h 976642"/>
              <a:gd name="connsiteX4" fmla="*/ 215372 w 313801"/>
              <a:gd name="connsiteY4" fmla="*/ 736092 h 976642"/>
              <a:gd name="connsiteX5" fmla="*/ 313801 w 313801"/>
              <a:gd name="connsiteY5" fmla="*/ 736092 h 976642"/>
              <a:gd name="connsiteX6" fmla="*/ 163866 w 313801"/>
              <a:gd name="connsiteY6" fmla="*/ 976642 h 976642"/>
              <a:gd name="connsiteX7" fmla="*/ 0 w 313801"/>
              <a:gd name="connsiteY7" fmla="*/ 736092 h 976642"/>
              <a:gd name="connsiteX0" fmla="*/ 0 w 313801"/>
              <a:gd name="connsiteY0" fmla="*/ 738430 h 978980"/>
              <a:gd name="connsiteX1" fmla="*/ 97697 w 313801"/>
              <a:gd name="connsiteY1" fmla="*/ 738430 h 978980"/>
              <a:gd name="connsiteX2" fmla="*/ 40211 w 313801"/>
              <a:gd name="connsiteY2" fmla="*/ 2338 h 978980"/>
              <a:gd name="connsiteX3" fmla="*/ 257827 w 313801"/>
              <a:gd name="connsiteY3" fmla="*/ 0 h 978980"/>
              <a:gd name="connsiteX4" fmla="*/ 215372 w 313801"/>
              <a:gd name="connsiteY4" fmla="*/ 738430 h 978980"/>
              <a:gd name="connsiteX5" fmla="*/ 313801 w 313801"/>
              <a:gd name="connsiteY5" fmla="*/ 738430 h 978980"/>
              <a:gd name="connsiteX6" fmla="*/ 163866 w 313801"/>
              <a:gd name="connsiteY6" fmla="*/ 978980 h 978980"/>
              <a:gd name="connsiteX7" fmla="*/ 0 w 313801"/>
              <a:gd name="connsiteY7" fmla="*/ 738430 h 978980"/>
              <a:gd name="connsiteX0" fmla="*/ 0 w 313801"/>
              <a:gd name="connsiteY0" fmla="*/ 736092 h 976642"/>
              <a:gd name="connsiteX1" fmla="*/ 97697 w 313801"/>
              <a:gd name="connsiteY1" fmla="*/ 736092 h 976642"/>
              <a:gd name="connsiteX2" fmla="*/ 40211 w 313801"/>
              <a:gd name="connsiteY2" fmla="*/ 0 h 976642"/>
              <a:gd name="connsiteX3" fmla="*/ 257378 w 313801"/>
              <a:gd name="connsiteY3" fmla="*/ 1991 h 976642"/>
              <a:gd name="connsiteX4" fmla="*/ 215372 w 313801"/>
              <a:gd name="connsiteY4" fmla="*/ 736092 h 976642"/>
              <a:gd name="connsiteX5" fmla="*/ 313801 w 313801"/>
              <a:gd name="connsiteY5" fmla="*/ 736092 h 976642"/>
              <a:gd name="connsiteX6" fmla="*/ 163866 w 313801"/>
              <a:gd name="connsiteY6" fmla="*/ 976642 h 976642"/>
              <a:gd name="connsiteX7" fmla="*/ 0 w 313801"/>
              <a:gd name="connsiteY7" fmla="*/ 736092 h 976642"/>
              <a:gd name="connsiteX0" fmla="*/ 0 w 313801"/>
              <a:gd name="connsiteY0" fmla="*/ 737347 h 977897"/>
              <a:gd name="connsiteX1" fmla="*/ 97697 w 313801"/>
              <a:gd name="connsiteY1" fmla="*/ 737347 h 977897"/>
              <a:gd name="connsiteX2" fmla="*/ 40211 w 313801"/>
              <a:gd name="connsiteY2" fmla="*/ 1255 h 977897"/>
              <a:gd name="connsiteX3" fmla="*/ 255581 w 313801"/>
              <a:gd name="connsiteY3" fmla="*/ 0 h 977897"/>
              <a:gd name="connsiteX4" fmla="*/ 215372 w 313801"/>
              <a:gd name="connsiteY4" fmla="*/ 737347 h 977897"/>
              <a:gd name="connsiteX5" fmla="*/ 313801 w 313801"/>
              <a:gd name="connsiteY5" fmla="*/ 737347 h 977897"/>
              <a:gd name="connsiteX6" fmla="*/ 163866 w 313801"/>
              <a:gd name="connsiteY6" fmla="*/ 977897 h 977897"/>
              <a:gd name="connsiteX7" fmla="*/ 0 w 313801"/>
              <a:gd name="connsiteY7" fmla="*/ 737347 h 977897"/>
              <a:gd name="connsiteX0" fmla="*/ 0 w 313801"/>
              <a:gd name="connsiteY0" fmla="*/ 736092 h 976642"/>
              <a:gd name="connsiteX1" fmla="*/ 97697 w 313801"/>
              <a:gd name="connsiteY1" fmla="*/ 736092 h 976642"/>
              <a:gd name="connsiteX2" fmla="*/ 40211 w 313801"/>
              <a:gd name="connsiteY2" fmla="*/ 0 h 976642"/>
              <a:gd name="connsiteX3" fmla="*/ 255581 w 313801"/>
              <a:gd name="connsiteY3" fmla="*/ 1991 h 976642"/>
              <a:gd name="connsiteX4" fmla="*/ 215372 w 313801"/>
              <a:gd name="connsiteY4" fmla="*/ 736092 h 976642"/>
              <a:gd name="connsiteX5" fmla="*/ 313801 w 313801"/>
              <a:gd name="connsiteY5" fmla="*/ 736092 h 976642"/>
              <a:gd name="connsiteX6" fmla="*/ 163866 w 313801"/>
              <a:gd name="connsiteY6" fmla="*/ 976642 h 976642"/>
              <a:gd name="connsiteX7" fmla="*/ 0 w 313801"/>
              <a:gd name="connsiteY7" fmla="*/ 736092 h 976642"/>
              <a:gd name="connsiteX0" fmla="*/ 0 w 313801"/>
              <a:gd name="connsiteY0" fmla="*/ 736265 h 976815"/>
              <a:gd name="connsiteX1" fmla="*/ 97697 w 313801"/>
              <a:gd name="connsiteY1" fmla="*/ 736265 h 976815"/>
              <a:gd name="connsiteX2" fmla="*/ 40211 w 313801"/>
              <a:gd name="connsiteY2" fmla="*/ 173 h 976815"/>
              <a:gd name="connsiteX3" fmla="*/ 255581 w 313801"/>
              <a:gd name="connsiteY3" fmla="*/ 0 h 976815"/>
              <a:gd name="connsiteX4" fmla="*/ 215372 w 313801"/>
              <a:gd name="connsiteY4" fmla="*/ 736265 h 976815"/>
              <a:gd name="connsiteX5" fmla="*/ 313801 w 313801"/>
              <a:gd name="connsiteY5" fmla="*/ 736265 h 976815"/>
              <a:gd name="connsiteX6" fmla="*/ 163866 w 313801"/>
              <a:gd name="connsiteY6" fmla="*/ 976815 h 976815"/>
              <a:gd name="connsiteX7" fmla="*/ 0 w 313801"/>
              <a:gd name="connsiteY7" fmla="*/ 736265 h 97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01" h="976815">
                <a:moveTo>
                  <a:pt x="0" y="736265"/>
                </a:moveTo>
                <a:lnTo>
                  <a:pt x="97697" y="736265"/>
                </a:lnTo>
                <a:lnTo>
                  <a:pt x="40211" y="173"/>
                </a:lnTo>
                <a:lnTo>
                  <a:pt x="255581" y="0"/>
                </a:lnTo>
                <a:lnTo>
                  <a:pt x="215372" y="736265"/>
                </a:lnTo>
                <a:lnTo>
                  <a:pt x="313801" y="736265"/>
                </a:lnTo>
                <a:lnTo>
                  <a:pt x="163866" y="976815"/>
                </a:lnTo>
                <a:lnTo>
                  <a:pt x="0" y="736265"/>
                </a:lnTo>
                <a:close/>
              </a:path>
            </a:pathLst>
          </a:custGeom>
          <a:solidFill>
            <a:schemeClr val="bg1"/>
          </a:solidFill>
          <a:ln w="28575" cap="flat" cmpd="sng" algn="ctr">
            <a:solidFill>
              <a:srgbClr val="0000CC"/>
            </a:solidFill>
            <a:prstDash val="solid"/>
            <a:round/>
            <a:headEnd type="none" w="med" len="med"/>
            <a:tailEnd type="none" w="med" len="med"/>
          </a:ln>
          <a:effectLst/>
          <a:extLst/>
        </p:spPr>
        <p:txBody>
          <a:bodyPr tIns="10800" bIns="10800" anchor="ctr"/>
          <a:lstStyle/>
          <a:p>
            <a:pPr algn="ctr">
              <a:lnSpc>
                <a:spcPct val="85000"/>
              </a:lnSpc>
              <a:defRPr/>
            </a:pPr>
            <a:endParaRPr kumimoji="0" lang="ja-JP" altLang="en-US" sz="1900">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8" name="Text Box 8"/>
          <p:cNvSpPr txBox="1">
            <a:spLocks noChangeArrowheads="1"/>
          </p:cNvSpPr>
          <p:nvPr/>
        </p:nvSpPr>
        <p:spPr bwMode="auto">
          <a:xfrm>
            <a:off x="250825" y="1484313"/>
            <a:ext cx="8780463" cy="752475"/>
          </a:xfrm>
          <a:prstGeom prst="rect">
            <a:avLst/>
          </a:prstGeom>
          <a:noFill/>
          <a:ln w="9525">
            <a:noFill/>
            <a:miter lim="800000"/>
            <a:headEnd/>
            <a:tailEnd/>
          </a:ln>
        </p:spPr>
        <p:txBody>
          <a:bodyPr tIns="10800" bIns="10800">
            <a:spAutoFit/>
          </a:bodyPr>
          <a:lstStyle/>
          <a:p>
            <a:pPr algn="ctr"/>
            <a:r>
              <a:rPr kumimoji="0" lang="en-US" altLang="ja-JP" sz="2400" u="sng">
                <a:solidFill>
                  <a:srgbClr val="000080"/>
                </a:solidFill>
                <a:latin typeface="Arial" charset="0"/>
              </a:rPr>
              <a:t>Throughput proportion becomes higher in DSA and </a:t>
            </a:r>
          </a:p>
          <a:p>
            <a:pPr algn="ctr"/>
            <a:r>
              <a:rPr kumimoji="0" lang="en-US" altLang="ja-JP" sz="2400" u="sng">
                <a:solidFill>
                  <a:srgbClr val="000080"/>
                </a:solidFill>
                <a:latin typeface="Arial" charset="0"/>
              </a:rPr>
              <a:t>lower in WLAN than in modest policy.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8"/>
                                        </p:tgtEl>
                                        <p:attrNameLst>
                                          <p:attrName>style.visibility</p:attrName>
                                        </p:attrNameLst>
                                      </p:cBhvr>
                                      <p:to>
                                        <p:strVal val="visible"/>
                                      </p:to>
                                    </p:set>
                                    <p:animEffect transition="in" filter="fade">
                                      <p:cBhvr>
                                        <p:cTn id="7" dur="500"/>
                                        <p:tgtEl>
                                          <p:spTgt spid="3074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Grp="1" noChangeArrowheads="1"/>
          </p:cNvSpPr>
          <p:nvPr>
            <p:ph type="dt" sz="quarter" idx="10"/>
          </p:nvPr>
        </p:nvSpPr>
        <p:spPr>
          <a:noFill/>
        </p:spPr>
        <p:txBody>
          <a:bodyPr/>
          <a:lstStyle/>
          <a:p>
            <a:endParaRPr lang="ja-JP" altLang="en-US" smtClean="0"/>
          </a:p>
          <a:p>
            <a:r>
              <a:rPr lang="en-US" altLang="ja-JP" smtClean="0"/>
              <a:t>March 2011</a:t>
            </a:r>
          </a:p>
        </p:txBody>
      </p:sp>
      <p:sp>
        <p:nvSpPr>
          <p:cNvPr id="44034" name="Rectangle 5"/>
          <p:cNvSpPr>
            <a:spLocks noGrp="1" noChangeArrowheads="1"/>
          </p:cNvSpPr>
          <p:nvPr>
            <p:ph type="ftr" sz="quarter" idx="11"/>
          </p:nvPr>
        </p:nvSpPr>
        <p:spPr>
          <a:noFill/>
        </p:spPr>
        <p:txBody>
          <a:bodyPr/>
          <a:lstStyle/>
          <a:p>
            <a:r>
              <a:rPr lang="en-US" altLang="ja-JP" smtClean="0"/>
              <a:t>Shoichi Kitazawa, ATR</a:t>
            </a:r>
          </a:p>
        </p:txBody>
      </p:sp>
      <p:sp>
        <p:nvSpPr>
          <p:cNvPr id="44035" name="Rectangle 6"/>
          <p:cNvSpPr>
            <a:spLocks noGrp="1" noChangeArrowheads="1"/>
          </p:cNvSpPr>
          <p:nvPr>
            <p:ph type="sldNum" sz="quarter" idx="12"/>
          </p:nvPr>
        </p:nvSpPr>
        <p:spPr>
          <a:noFill/>
        </p:spPr>
        <p:txBody>
          <a:bodyPr/>
          <a:lstStyle/>
          <a:p>
            <a:r>
              <a:rPr lang="en-US" altLang="ja-JP" smtClean="0"/>
              <a:t>Slide </a:t>
            </a:r>
            <a:fld id="{CB1F8B98-93F8-47F9-953D-DCA4DDEEC1F6}" type="slidenum">
              <a:rPr lang="en-US" altLang="ja-JP" smtClean="0"/>
              <a:pPr/>
              <a:t>15</a:t>
            </a:fld>
            <a:endParaRPr lang="en-US" altLang="ja-JP" smtClean="0"/>
          </a:p>
        </p:txBody>
      </p:sp>
      <p:sp>
        <p:nvSpPr>
          <p:cNvPr id="44036" name="Rectangle 2"/>
          <p:cNvSpPr>
            <a:spLocks noGrp="1" noChangeArrowheads="1"/>
          </p:cNvSpPr>
          <p:nvPr>
            <p:ph type="title"/>
          </p:nvPr>
        </p:nvSpPr>
        <p:spPr/>
        <p:txBody>
          <a:bodyPr/>
          <a:lstStyle/>
          <a:p>
            <a:r>
              <a:rPr lang="en-US" altLang="ja-JP" sz="3200" smtClean="0">
                <a:ea typeface="ＭＳ Ｐゴシック" charset="-128"/>
              </a:rPr>
              <a:t>Better use of spectrum resources in ISM band</a:t>
            </a:r>
            <a:endParaRPr lang="ja-JP" altLang="en-US" sz="3200" smtClean="0">
              <a:ea typeface="ＭＳ Ｐゴシック" charset="-128"/>
            </a:endParaRPr>
          </a:p>
        </p:txBody>
      </p:sp>
      <p:sp>
        <p:nvSpPr>
          <p:cNvPr id="44037" name="Rectangle 3"/>
          <p:cNvSpPr>
            <a:spLocks noGrp="1" noChangeArrowheads="1"/>
          </p:cNvSpPr>
          <p:nvPr>
            <p:ph type="body" idx="1"/>
          </p:nvPr>
        </p:nvSpPr>
        <p:spPr/>
        <p:txBody>
          <a:bodyPr/>
          <a:lstStyle/>
          <a:p>
            <a:pPr marL="609600" indent="-609600">
              <a:buFontTx/>
              <a:buAutoNum type="arabicPeriod"/>
            </a:pPr>
            <a:r>
              <a:rPr lang="en-US" altLang="ja-JP" sz="2400" smtClean="0">
                <a:ea typeface="ＭＳ Ｐゴシック" charset="-128"/>
              </a:rPr>
              <a:t>Filling a fragment unused spectrum resources.</a:t>
            </a:r>
          </a:p>
          <a:p>
            <a:pPr marL="1338263" lvl="1" indent="-533400">
              <a:buFontTx/>
              <a:buNone/>
            </a:pPr>
            <a:r>
              <a:rPr lang="ja-JP" altLang="en-US" sz="2000" smtClean="0">
                <a:ea typeface="ＭＳ Ｐゴシック" charset="-128"/>
              </a:rPr>
              <a:t>⇒ </a:t>
            </a:r>
            <a:r>
              <a:rPr lang="en-US" altLang="ja-JP" sz="2000" smtClean="0">
                <a:ea typeface="ＭＳ Ｐゴシック" charset="-128"/>
              </a:rPr>
              <a:t>Increase of total throughput in the band</a:t>
            </a:r>
          </a:p>
          <a:p>
            <a:pPr marL="609600" indent="-609600">
              <a:buFontTx/>
              <a:buAutoNum type="arabicPeriod"/>
            </a:pPr>
            <a:endParaRPr lang="en-US" altLang="ja-JP" sz="2400" smtClean="0">
              <a:ea typeface="ＭＳ Ｐゴシック" charset="-128"/>
            </a:endParaRPr>
          </a:p>
          <a:p>
            <a:pPr marL="609600" indent="-609600">
              <a:buFontTx/>
              <a:buAutoNum type="arabicPeriod"/>
            </a:pPr>
            <a:r>
              <a:rPr lang="en-US" altLang="ja-JP" sz="2400" smtClean="0">
                <a:ea typeface="ＭＳ Ｐゴシック" charset="-128"/>
              </a:rPr>
              <a:t>The system transmit own required QoS as much as possible without deterioration of required QoS of other systems.</a:t>
            </a:r>
          </a:p>
          <a:p>
            <a:pPr marL="1338263" lvl="1" indent="-533400">
              <a:buFontTx/>
              <a:buNone/>
            </a:pPr>
            <a:r>
              <a:rPr lang="ja-JP" altLang="en-US" sz="2000" smtClean="0">
                <a:ea typeface="ＭＳ Ｐゴシック" charset="-128"/>
              </a:rPr>
              <a:t>⇒ </a:t>
            </a:r>
            <a:r>
              <a:rPr lang="en-US" altLang="ja-JP" sz="2000" smtClean="0">
                <a:ea typeface="ＭＳ Ｐゴシック" charset="-128"/>
              </a:rPr>
              <a:t>Need to define radio resource usage policy</a:t>
            </a:r>
            <a:endParaRPr lang="ja-JP" altLang="en-US" sz="2000" smtClean="0">
              <a:ea typeface="ＭＳ Ｐゴシック" charset="-128"/>
            </a:endParaRPr>
          </a:p>
          <a:p>
            <a:pPr marL="609600" indent="-609600">
              <a:buFontTx/>
              <a:buAutoNum type="arabicPeriod"/>
            </a:pPr>
            <a:endParaRPr lang="en-US" altLang="ja-JP" sz="2400" smtClean="0">
              <a:ea typeface="ＭＳ Ｐゴシック" charset="-128"/>
            </a:endParaRPr>
          </a:p>
          <a:p>
            <a:pPr marL="609600" indent="-609600">
              <a:buFontTx/>
              <a:buAutoNum type="arabicPeriod"/>
            </a:pPr>
            <a:endParaRPr lang="en-US" altLang="ja-JP" sz="2400" smtClean="0">
              <a:ea typeface="ＭＳ Ｐゴシック"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Grp="1" noChangeArrowheads="1"/>
          </p:cNvSpPr>
          <p:nvPr>
            <p:ph type="dt" sz="quarter" idx="10"/>
          </p:nvPr>
        </p:nvSpPr>
        <p:spPr>
          <a:noFill/>
        </p:spPr>
        <p:txBody>
          <a:bodyPr/>
          <a:lstStyle/>
          <a:p>
            <a:endParaRPr lang="ja-JP" altLang="en-US" smtClean="0"/>
          </a:p>
          <a:p>
            <a:r>
              <a:rPr lang="en-US" altLang="ja-JP" smtClean="0"/>
              <a:t>March 2011</a:t>
            </a:r>
          </a:p>
        </p:txBody>
      </p:sp>
      <p:sp>
        <p:nvSpPr>
          <p:cNvPr id="46082" name="Rectangle 5"/>
          <p:cNvSpPr>
            <a:spLocks noGrp="1" noChangeArrowheads="1"/>
          </p:cNvSpPr>
          <p:nvPr>
            <p:ph type="ftr" sz="quarter" idx="11"/>
          </p:nvPr>
        </p:nvSpPr>
        <p:spPr>
          <a:noFill/>
        </p:spPr>
        <p:txBody>
          <a:bodyPr/>
          <a:lstStyle/>
          <a:p>
            <a:r>
              <a:rPr lang="en-US" altLang="ja-JP" smtClean="0"/>
              <a:t>Shoichi Kitazawa, ATR</a:t>
            </a:r>
          </a:p>
        </p:txBody>
      </p:sp>
      <p:sp>
        <p:nvSpPr>
          <p:cNvPr id="46083" name="Rectangle 6"/>
          <p:cNvSpPr>
            <a:spLocks noGrp="1" noChangeArrowheads="1"/>
          </p:cNvSpPr>
          <p:nvPr>
            <p:ph type="sldNum" sz="quarter" idx="12"/>
          </p:nvPr>
        </p:nvSpPr>
        <p:spPr>
          <a:noFill/>
        </p:spPr>
        <p:txBody>
          <a:bodyPr/>
          <a:lstStyle/>
          <a:p>
            <a:r>
              <a:rPr lang="en-US" altLang="ja-JP" smtClean="0"/>
              <a:t>Slide </a:t>
            </a:r>
            <a:fld id="{2BC7AA24-F98F-469E-BEFA-479A7FD1D6EB}" type="slidenum">
              <a:rPr lang="en-US" altLang="ja-JP" smtClean="0"/>
              <a:pPr/>
              <a:t>16</a:t>
            </a:fld>
            <a:endParaRPr lang="en-US" altLang="ja-JP" smtClean="0"/>
          </a:p>
        </p:txBody>
      </p:sp>
      <p:sp>
        <p:nvSpPr>
          <p:cNvPr id="46084" name="Rectangle 2"/>
          <p:cNvSpPr>
            <a:spLocks noGrp="1" noChangeArrowheads="1"/>
          </p:cNvSpPr>
          <p:nvPr>
            <p:ph type="title"/>
          </p:nvPr>
        </p:nvSpPr>
        <p:spPr/>
        <p:txBody>
          <a:bodyPr/>
          <a:lstStyle/>
          <a:p>
            <a:r>
              <a:rPr lang="en-US" altLang="ja-JP" smtClean="0">
                <a:ea typeface="ＭＳ Ｐゴシック" charset="-128"/>
              </a:rPr>
              <a:t>DSA system advantages</a:t>
            </a:r>
            <a:endParaRPr lang="ja-JP" altLang="en-US" smtClean="0">
              <a:ea typeface="ＭＳ Ｐゴシック" charset="-128"/>
            </a:endParaRPr>
          </a:p>
        </p:txBody>
      </p:sp>
      <p:sp>
        <p:nvSpPr>
          <p:cNvPr id="46085" name="Rectangle 3"/>
          <p:cNvSpPr>
            <a:spLocks noGrp="1" noChangeArrowheads="1"/>
          </p:cNvSpPr>
          <p:nvPr>
            <p:ph type="body" idx="1"/>
          </p:nvPr>
        </p:nvSpPr>
        <p:spPr>
          <a:xfrm>
            <a:off x="685800" y="1981200"/>
            <a:ext cx="7772400" cy="2311400"/>
          </a:xfrm>
        </p:spPr>
        <p:txBody>
          <a:bodyPr/>
          <a:lstStyle/>
          <a:p>
            <a:r>
              <a:rPr lang="en-US" altLang="ja-JP" sz="2400" smtClean="0">
                <a:ea typeface="ＭＳ Ｐゴシック" charset="-128"/>
              </a:rPr>
              <a:t>The system can increase total amount of system throughput.</a:t>
            </a:r>
          </a:p>
          <a:p>
            <a:pPr lvl="1"/>
            <a:r>
              <a:rPr lang="en-US" altLang="ja-JP" sz="2000" smtClean="0">
                <a:ea typeface="ＭＳ Ｐゴシック" charset="-128"/>
              </a:rPr>
              <a:t>switch its priority of channel access by changing radio resource usage policy </a:t>
            </a:r>
          </a:p>
          <a:p>
            <a:pPr lvl="1"/>
            <a:r>
              <a:rPr lang="en-US" altLang="ja-JP" sz="2000" smtClean="0">
                <a:ea typeface="ＭＳ Ｐゴシック" charset="-128"/>
              </a:rPr>
              <a:t>ability to control inter-system priority in ISM band</a:t>
            </a:r>
          </a:p>
          <a:p>
            <a:endParaRPr lang="en-US" altLang="ja-JP" sz="2400" smtClean="0">
              <a:ea typeface="ＭＳ Ｐゴシック" charset="-128"/>
            </a:endParaRPr>
          </a:p>
        </p:txBody>
      </p:sp>
      <p:sp>
        <p:nvSpPr>
          <p:cNvPr id="46086" name="Rectangle 3"/>
          <p:cNvSpPr>
            <a:spLocks noChangeArrowheads="1"/>
          </p:cNvSpPr>
          <p:nvPr/>
        </p:nvSpPr>
        <p:spPr bwMode="auto">
          <a:xfrm>
            <a:off x="685800" y="4797425"/>
            <a:ext cx="7772400" cy="1042988"/>
          </a:xfrm>
          <a:prstGeom prst="rect">
            <a:avLst/>
          </a:prstGeom>
          <a:noFill/>
          <a:ln w="9525">
            <a:noFill/>
            <a:miter lim="800000"/>
            <a:headEnd/>
            <a:tailEnd/>
          </a:ln>
        </p:spPr>
        <p:txBody>
          <a:bodyPr lIns="92075" tIns="46038" rIns="92075" bIns="46038"/>
          <a:lstStyle/>
          <a:p>
            <a:pPr marL="342900" indent="-342900" algn="ctr" eaLnBrk="0" hangingPunct="0">
              <a:spcBef>
                <a:spcPct val="20000"/>
              </a:spcBef>
            </a:pPr>
            <a:r>
              <a:rPr lang="en-US" altLang="ja-JP" sz="2400">
                <a:solidFill>
                  <a:schemeClr val="accent2"/>
                </a:solidFill>
                <a:latin typeface="Arial" charset="0"/>
              </a:rPr>
              <a:t>The DSA system has potential as a QoS coordinator.</a:t>
            </a:r>
            <a:endParaRPr lang="en-US" altLang="ja-JP" sz="2400">
              <a:latin typeface="Arial" charset="0"/>
            </a:endParaRPr>
          </a:p>
        </p:txBody>
      </p:sp>
      <p:sp>
        <p:nvSpPr>
          <p:cNvPr id="46087" name="AutoShape 8"/>
          <p:cNvSpPr>
            <a:spLocks noChangeArrowheads="1"/>
          </p:cNvSpPr>
          <p:nvPr/>
        </p:nvSpPr>
        <p:spPr bwMode="auto">
          <a:xfrm>
            <a:off x="3779838" y="4076700"/>
            <a:ext cx="1584325" cy="504825"/>
          </a:xfrm>
          <a:prstGeom prst="downArrow">
            <a:avLst>
              <a:gd name="adj1" fmla="val 50000"/>
              <a:gd name="adj2" fmla="val 25000"/>
            </a:avLst>
          </a:prstGeom>
          <a:solidFill>
            <a:srgbClr val="FF99CC"/>
          </a:solidFill>
          <a:ln w="9525">
            <a:solidFill>
              <a:schemeClr val="tx1"/>
            </a:solidFill>
            <a:miter lim="800000"/>
            <a:headEnd/>
            <a:tailEnd/>
          </a:ln>
        </p:spPr>
        <p:txBody>
          <a:bodyPr vert="eaVert" wrap="none" anchor="ctr"/>
          <a:lstStyle/>
          <a:p>
            <a:endParaRPr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4"/>
          <p:cNvSpPr>
            <a:spLocks noGrp="1" noChangeArrowheads="1"/>
          </p:cNvSpPr>
          <p:nvPr>
            <p:ph type="dt" sz="quarter" idx="10"/>
          </p:nvPr>
        </p:nvSpPr>
        <p:spPr>
          <a:noFill/>
        </p:spPr>
        <p:txBody>
          <a:bodyPr/>
          <a:lstStyle/>
          <a:p>
            <a:endParaRPr lang="ja-JP" altLang="en-US" smtClean="0"/>
          </a:p>
          <a:p>
            <a:r>
              <a:rPr lang="en-US" altLang="ja-JP" smtClean="0"/>
              <a:t>March 2011</a:t>
            </a:r>
          </a:p>
        </p:txBody>
      </p:sp>
      <p:sp>
        <p:nvSpPr>
          <p:cNvPr id="48130" name="Rectangle 5"/>
          <p:cNvSpPr>
            <a:spLocks noGrp="1" noChangeArrowheads="1"/>
          </p:cNvSpPr>
          <p:nvPr>
            <p:ph type="ftr" sz="quarter" idx="11"/>
          </p:nvPr>
        </p:nvSpPr>
        <p:spPr>
          <a:noFill/>
        </p:spPr>
        <p:txBody>
          <a:bodyPr/>
          <a:lstStyle/>
          <a:p>
            <a:r>
              <a:rPr lang="en-US" altLang="ja-JP" smtClean="0"/>
              <a:t>Shoichi Kitazawa, ATR</a:t>
            </a:r>
          </a:p>
        </p:txBody>
      </p:sp>
      <p:sp>
        <p:nvSpPr>
          <p:cNvPr id="48131" name="Rectangle 6"/>
          <p:cNvSpPr>
            <a:spLocks noGrp="1" noChangeArrowheads="1"/>
          </p:cNvSpPr>
          <p:nvPr>
            <p:ph type="sldNum" sz="quarter" idx="12"/>
          </p:nvPr>
        </p:nvSpPr>
        <p:spPr>
          <a:noFill/>
        </p:spPr>
        <p:txBody>
          <a:bodyPr/>
          <a:lstStyle/>
          <a:p>
            <a:r>
              <a:rPr lang="en-US" altLang="ja-JP" smtClean="0"/>
              <a:t>Slide </a:t>
            </a:r>
            <a:fld id="{1049A7B8-1028-44B7-8013-1FE5341E19C9}" type="slidenum">
              <a:rPr lang="en-US" altLang="ja-JP" smtClean="0"/>
              <a:pPr/>
              <a:t>17</a:t>
            </a:fld>
            <a:endParaRPr lang="en-US" altLang="ja-JP" smtClean="0"/>
          </a:p>
        </p:txBody>
      </p:sp>
      <p:sp>
        <p:nvSpPr>
          <p:cNvPr id="48132" name="Rectangle 2"/>
          <p:cNvSpPr>
            <a:spLocks noGrp="1" noChangeArrowheads="1"/>
          </p:cNvSpPr>
          <p:nvPr>
            <p:ph type="title"/>
          </p:nvPr>
        </p:nvSpPr>
        <p:spPr/>
        <p:txBody>
          <a:bodyPr/>
          <a:lstStyle/>
          <a:p>
            <a:pPr eaLnBrk="1" hangingPunct="1"/>
            <a:r>
              <a:rPr lang="en-US" altLang="ja-JP" smtClean="0">
                <a:ea typeface="ＭＳ Ｐゴシック" charset="-128"/>
              </a:rPr>
              <a:t>Conclusions</a:t>
            </a:r>
          </a:p>
        </p:txBody>
      </p:sp>
      <p:sp>
        <p:nvSpPr>
          <p:cNvPr id="48133" name="Rectangle 3"/>
          <p:cNvSpPr>
            <a:spLocks noGrp="1" noChangeArrowheads="1"/>
          </p:cNvSpPr>
          <p:nvPr>
            <p:ph type="body" idx="1"/>
          </p:nvPr>
        </p:nvSpPr>
        <p:spPr>
          <a:xfrm>
            <a:off x="685800" y="1981200"/>
            <a:ext cx="7772400" cy="3679825"/>
          </a:xfrm>
        </p:spPr>
        <p:txBody>
          <a:bodyPr/>
          <a:lstStyle/>
          <a:p>
            <a:pPr eaLnBrk="1" hangingPunct="1"/>
            <a:r>
              <a:rPr lang="en-US" altLang="ja-JP" sz="2400" smtClean="0">
                <a:ea typeface="ＭＳ Ｐゴシック" charset="-128"/>
              </a:rPr>
              <a:t>System concept of DSA is proposed.</a:t>
            </a:r>
          </a:p>
          <a:p>
            <a:pPr lvl="1" eaLnBrk="1" hangingPunct="1"/>
            <a:r>
              <a:rPr lang="en-US" altLang="ja-JP" sz="2000" smtClean="0">
                <a:ea typeface="ＭＳ Ｐゴシック" charset="-128"/>
              </a:rPr>
              <a:t>Frequency channel plan </a:t>
            </a:r>
          </a:p>
          <a:p>
            <a:pPr lvl="1" eaLnBrk="1" hangingPunct="1"/>
            <a:r>
              <a:rPr lang="en-US" altLang="ja-JP" sz="2000" smtClean="0">
                <a:ea typeface="ＭＳ Ｐゴシック" charset="-128"/>
              </a:rPr>
              <a:t>Frame configuration</a:t>
            </a:r>
          </a:p>
          <a:p>
            <a:pPr eaLnBrk="1" hangingPunct="1"/>
            <a:r>
              <a:rPr lang="en-US" altLang="ja-JP" sz="2400" smtClean="0">
                <a:ea typeface="ＭＳ Ｐゴシック" charset="-128"/>
              </a:rPr>
              <a:t>Simulation results shows</a:t>
            </a:r>
          </a:p>
          <a:p>
            <a:pPr lvl="1" eaLnBrk="1" hangingPunct="1"/>
            <a:r>
              <a:rPr lang="en-US" altLang="ja-JP" sz="2000" smtClean="0">
                <a:ea typeface="ＭＳ Ｐゴシック" charset="-128"/>
              </a:rPr>
              <a:t>DSA system can improve total system throughput.</a:t>
            </a:r>
          </a:p>
          <a:p>
            <a:pPr lvl="1" eaLnBrk="1" hangingPunct="1"/>
            <a:r>
              <a:rPr lang="en-GB" altLang="ja-JP" sz="2000" smtClean="0">
                <a:ea typeface="ＭＳ Ｐゴシック" charset="-128"/>
              </a:rPr>
              <a:t>DSA system has the ability to control inter-system priority in ISM band as a QoS coordinator.</a:t>
            </a:r>
            <a:endParaRPr lang="en-US" altLang="ja-JP" sz="2000" smtClean="0">
              <a:ea typeface="ＭＳ Ｐゴシック" charset="-128"/>
            </a:endParaRPr>
          </a:p>
        </p:txBody>
      </p:sp>
      <p:sp>
        <p:nvSpPr>
          <p:cNvPr id="48134" name="Text Box 4"/>
          <p:cNvSpPr txBox="1">
            <a:spLocks noChangeArrowheads="1"/>
          </p:cNvSpPr>
          <p:nvPr/>
        </p:nvSpPr>
        <p:spPr bwMode="auto">
          <a:xfrm>
            <a:off x="250825" y="5614988"/>
            <a:ext cx="8642350" cy="730250"/>
          </a:xfrm>
          <a:prstGeom prst="rect">
            <a:avLst/>
          </a:prstGeom>
          <a:noFill/>
          <a:ln w="12700">
            <a:noFill/>
            <a:miter lim="800000"/>
            <a:headEnd type="none" w="sm" len="sm"/>
            <a:tailEnd type="none" w="sm" len="sm"/>
          </a:ln>
        </p:spPr>
        <p:txBody>
          <a:bodyPr>
            <a:spAutoFit/>
          </a:bodyPr>
          <a:lstStyle/>
          <a:p>
            <a:pPr eaLnBrk="0" hangingPunct="0"/>
            <a:r>
              <a:rPr kumimoji="0" lang="en-US" altLang="ja-JP" sz="1400" b="1"/>
              <a:t>Acknowledgment </a:t>
            </a:r>
            <a:endParaRPr kumimoji="0" lang="en-US" altLang="ja-JP" sz="1400"/>
          </a:p>
          <a:p>
            <a:pPr eaLnBrk="0" hangingPunct="0"/>
            <a:r>
              <a:rPr kumimoji="0" lang="en-US" altLang="ja-JP" sz="1400"/>
              <a:t>This work is supported by the Ministry of Internal Affairs and Communications under a grant “Research and development on radio resource control technologies among multiple radio systems on same frequency band.” </a:t>
            </a:r>
            <a:endParaRPr kumimoji="0" lang="ja-JP" altLang="en-US" sz="1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4"/>
          <p:cNvSpPr>
            <a:spLocks noGrp="1" noChangeArrowheads="1"/>
          </p:cNvSpPr>
          <p:nvPr>
            <p:ph type="dt" sz="quarter" idx="10"/>
          </p:nvPr>
        </p:nvSpPr>
        <p:spPr>
          <a:noFill/>
        </p:spPr>
        <p:txBody>
          <a:bodyPr/>
          <a:lstStyle/>
          <a:p>
            <a:endParaRPr lang="ja-JP" altLang="en-US" smtClean="0"/>
          </a:p>
          <a:p>
            <a:r>
              <a:rPr lang="en-US" altLang="ja-JP" smtClean="0"/>
              <a:t>March 2011</a:t>
            </a:r>
          </a:p>
        </p:txBody>
      </p:sp>
      <p:sp>
        <p:nvSpPr>
          <p:cNvPr id="50178" name="Rectangle 5"/>
          <p:cNvSpPr>
            <a:spLocks noGrp="1" noChangeArrowheads="1"/>
          </p:cNvSpPr>
          <p:nvPr>
            <p:ph type="ftr" sz="quarter" idx="11"/>
          </p:nvPr>
        </p:nvSpPr>
        <p:spPr>
          <a:noFill/>
        </p:spPr>
        <p:txBody>
          <a:bodyPr/>
          <a:lstStyle/>
          <a:p>
            <a:r>
              <a:rPr lang="en-US" altLang="ja-JP" smtClean="0"/>
              <a:t>Shoichi Kitazawa, ATR</a:t>
            </a:r>
          </a:p>
        </p:txBody>
      </p:sp>
      <p:sp>
        <p:nvSpPr>
          <p:cNvPr id="50179" name="Rectangle 6"/>
          <p:cNvSpPr>
            <a:spLocks noGrp="1" noChangeArrowheads="1"/>
          </p:cNvSpPr>
          <p:nvPr>
            <p:ph type="sldNum" sz="quarter" idx="12"/>
          </p:nvPr>
        </p:nvSpPr>
        <p:spPr>
          <a:noFill/>
        </p:spPr>
        <p:txBody>
          <a:bodyPr/>
          <a:lstStyle/>
          <a:p>
            <a:r>
              <a:rPr lang="en-US" altLang="ja-JP" smtClean="0"/>
              <a:t>Slide </a:t>
            </a:r>
            <a:fld id="{099915AA-E630-48DC-A747-EFF2A975D8A5}" type="slidenum">
              <a:rPr lang="en-US" altLang="ja-JP" smtClean="0"/>
              <a:pPr/>
              <a:t>18</a:t>
            </a:fld>
            <a:endParaRPr lang="en-US" altLang="ja-JP" smtClean="0"/>
          </a:p>
        </p:txBody>
      </p:sp>
      <p:sp>
        <p:nvSpPr>
          <p:cNvPr id="50180" name="Rectangle 2"/>
          <p:cNvSpPr>
            <a:spLocks noGrp="1" noChangeArrowheads="1"/>
          </p:cNvSpPr>
          <p:nvPr>
            <p:ph type="title"/>
          </p:nvPr>
        </p:nvSpPr>
        <p:spPr/>
        <p:txBody>
          <a:bodyPr/>
          <a:lstStyle/>
          <a:p>
            <a:r>
              <a:rPr lang="en-US" altLang="ja-JP" smtClean="0">
                <a:ea typeface="ＭＳ Ｐゴシック" charset="-128"/>
              </a:rPr>
              <a:t>References</a:t>
            </a:r>
            <a:endParaRPr lang="ja-JP" altLang="en-US" smtClean="0">
              <a:ea typeface="ＭＳ Ｐゴシック" charset="-128"/>
            </a:endParaRPr>
          </a:p>
        </p:txBody>
      </p:sp>
      <p:sp>
        <p:nvSpPr>
          <p:cNvPr id="50181" name="Rectangle 3"/>
          <p:cNvSpPr>
            <a:spLocks noGrp="1" noChangeArrowheads="1"/>
          </p:cNvSpPr>
          <p:nvPr>
            <p:ph type="body" idx="1"/>
          </p:nvPr>
        </p:nvSpPr>
        <p:spPr/>
        <p:txBody>
          <a:bodyPr/>
          <a:lstStyle/>
          <a:p>
            <a:r>
              <a:rPr lang="en-US" altLang="ja-JP" sz="2200" smtClean="0">
                <a:ea typeface="ＭＳ Ｐゴシック" charset="-128"/>
              </a:rPr>
              <a:t>15-10-0739r1 A Proposal toward Better Use of Spectrum Resources in future WPAN </a:t>
            </a:r>
          </a:p>
          <a:p>
            <a:r>
              <a:rPr lang="en-US" altLang="ja-JP" sz="2200" smtClean="0">
                <a:ea typeface="ＭＳ Ｐゴシック" charset="-128"/>
              </a:rPr>
              <a:t>15-10-0886r0 Experimental results of High traffic-load situation</a:t>
            </a:r>
            <a:endParaRPr lang="ja-JP" altLang="ja-JP" sz="2200" smtClean="0">
              <a:ea typeface="ＭＳ Ｐゴシック" charset="-128"/>
            </a:endParaRPr>
          </a:p>
          <a:p>
            <a:pPr lvl="1"/>
            <a:endParaRPr lang="ja-JP" altLang="en-US" sz="2000" smtClean="0">
              <a:ea typeface="ＭＳ Ｐゴシック"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Grp="1" noChangeArrowheads="1"/>
          </p:cNvSpPr>
          <p:nvPr>
            <p:ph type="dt" sz="quarter" idx="10"/>
          </p:nvPr>
        </p:nvSpPr>
        <p:spPr>
          <a:noFill/>
        </p:spPr>
        <p:txBody>
          <a:bodyPr/>
          <a:lstStyle/>
          <a:p>
            <a:endParaRPr lang="ja-JP" altLang="en-US" smtClean="0"/>
          </a:p>
          <a:p>
            <a:r>
              <a:rPr lang="en-US" altLang="ja-JP" smtClean="0"/>
              <a:t>March 2011</a:t>
            </a:r>
          </a:p>
        </p:txBody>
      </p:sp>
      <p:sp>
        <p:nvSpPr>
          <p:cNvPr id="17410" name="Rectangle 5"/>
          <p:cNvSpPr>
            <a:spLocks noGrp="1" noChangeArrowheads="1"/>
          </p:cNvSpPr>
          <p:nvPr>
            <p:ph type="ftr" sz="quarter" idx="11"/>
          </p:nvPr>
        </p:nvSpPr>
        <p:spPr>
          <a:noFill/>
        </p:spPr>
        <p:txBody>
          <a:bodyPr/>
          <a:lstStyle/>
          <a:p>
            <a:r>
              <a:rPr lang="en-US" altLang="ja-JP" smtClean="0"/>
              <a:t>Shoichi Kitazawa, ATR</a:t>
            </a:r>
          </a:p>
        </p:txBody>
      </p:sp>
      <p:sp>
        <p:nvSpPr>
          <p:cNvPr id="17411" name="Rectangle 6"/>
          <p:cNvSpPr>
            <a:spLocks noGrp="1" noChangeArrowheads="1"/>
          </p:cNvSpPr>
          <p:nvPr>
            <p:ph type="sldNum" sz="quarter" idx="12"/>
          </p:nvPr>
        </p:nvSpPr>
        <p:spPr>
          <a:noFill/>
        </p:spPr>
        <p:txBody>
          <a:bodyPr/>
          <a:lstStyle/>
          <a:p>
            <a:r>
              <a:rPr lang="en-US" altLang="ja-JP" smtClean="0"/>
              <a:t>Slide </a:t>
            </a:r>
            <a:fld id="{7A6C7C2E-7A68-4015-A860-4E6EAD3BCD81}" type="slidenum">
              <a:rPr lang="en-US" altLang="ja-JP" smtClean="0"/>
              <a:pPr/>
              <a:t>2</a:t>
            </a:fld>
            <a:endParaRPr lang="en-US" altLang="ja-JP" smtClean="0"/>
          </a:p>
        </p:txBody>
      </p:sp>
      <p:sp>
        <p:nvSpPr>
          <p:cNvPr id="17412" name="Rectangle 2"/>
          <p:cNvSpPr>
            <a:spLocks noGrp="1" noChangeArrowheads="1"/>
          </p:cNvSpPr>
          <p:nvPr>
            <p:ph type="ctrTitle"/>
          </p:nvPr>
        </p:nvSpPr>
        <p:spPr>
          <a:xfrm>
            <a:off x="685800" y="2286000"/>
            <a:ext cx="7772400" cy="1143000"/>
          </a:xfrm>
        </p:spPr>
        <p:txBody>
          <a:bodyPr/>
          <a:lstStyle/>
          <a:p>
            <a:pPr eaLnBrk="1" hangingPunct="1"/>
            <a:r>
              <a:rPr lang="en-US" altLang="ja-JP" smtClean="0">
                <a:ea typeface="ＭＳ Ｐゴシック" charset="-128"/>
              </a:rPr>
              <a:t>System concept of DSA</a:t>
            </a:r>
            <a:endParaRPr lang="ja-JP" altLang="ja-JP" b="1" smtClean="0">
              <a:ea typeface="ＭＳ Ｐゴシック" charset="-128"/>
            </a:endParaRPr>
          </a:p>
        </p:txBody>
      </p:sp>
      <p:sp>
        <p:nvSpPr>
          <p:cNvPr id="17413" name="Rectangle 3"/>
          <p:cNvSpPr>
            <a:spLocks noGrp="1" noChangeArrowheads="1"/>
          </p:cNvSpPr>
          <p:nvPr>
            <p:ph type="subTitle" idx="1"/>
          </p:nvPr>
        </p:nvSpPr>
        <p:spPr>
          <a:xfrm>
            <a:off x="1371600" y="3789363"/>
            <a:ext cx="6400800" cy="2447925"/>
          </a:xfrm>
        </p:spPr>
        <p:txBody>
          <a:bodyPr/>
          <a:lstStyle/>
          <a:p>
            <a:pPr eaLnBrk="1" hangingPunct="1">
              <a:lnSpc>
                <a:spcPct val="80000"/>
              </a:lnSpc>
            </a:pPr>
            <a:r>
              <a:rPr lang="en-US" altLang="ja-JP" sz="2000" smtClean="0">
                <a:ea typeface="ＭＳ Ｐゴシック" charset="-128"/>
              </a:rPr>
              <a:t>Shoichi  Kitazawa</a:t>
            </a:r>
          </a:p>
          <a:p>
            <a:pPr eaLnBrk="1" hangingPunct="1">
              <a:lnSpc>
                <a:spcPct val="80000"/>
              </a:lnSpc>
            </a:pPr>
            <a:r>
              <a:rPr lang="en-US" altLang="ja-JP" sz="2000" smtClean="0">
                <a:ea typeface="ＭＳ Ｐゴシック" charset="-128"/>
              </a:rPr>
              <a:t>Kazuto Yano</a:t>
            </a:r>
          </a:p>
          <a:p>
            <a:pPr eaLnBrk="1" hangingPunct="1">
              <a:lnSpc>
                <a:spcPct val="80000"/>
              </a:lnSpc>
            </a:pPr>
            <a:r>
              <a:rPr lang="en-US" altLang="ja-JP" sz="2000" smtClean="0">
                <a:ea typeface="ＭＳ Ｐゴシック" charset="-128"/>
              </a:rPr>
              <a:t>Yasuo Suzuki</a:t>
            </a:r>
          </a:p>
          <a:p>
            <a:pPr eaLnBrk="1" hangingPunct="1">
              <a:lnSpc>
                <a:spcPct val="80000"/>
              </a:lnSpc>
            </a:pPr>
            <a:r>
              <a:rPr lang="en-US" altLang="ja-JP" sz="2000" smtClean="0">
                <a:ea typeface="ＭＳ Ｐゴシック" charset="-128"/>
              </a:rPr>
              <a:t>Kohji Ohshima</a:t>
            </a:r>
          </a:p>
          <a:p>
            <a:pPr eaLnBrk="1" hangingPunct="1">
              <a:lnSpc>
                <a:spcPct val="80000"/>
              </a:lnSpc>
            </a:pPr>
            <a:r>
              <a:rPr lang="en-US" altLang="ja-JP" sz="2000" smtClean="0">
                <a:ea typeface="ＭＳ Ｐゴシック" charset="-128"/>
              </a:rPr>
              <a:t>Narihiro Nakamoto</a:t>
            </a:r>
          </a:p>
          <a:p>
            <a:pPr eaLnBrk="1" hangingPunct="1">
              <a:lnSpc>
                <a:spcPct val="80000"/>
              </a:lnSpc>
            </a:pPr>
            <a:r>
              <a:rPr lang="en-US" altLang="ja-JP" sz="2000" smtClean="0">
                <a:ea typeface="ＭＳ Ｐゴシック" charset="-128"/>
              </a:rPr>
              <a:t>Masahiro Uno</a:t>
            </a:r>
          </a:p>
          <a:p>
            <a:pPr eaLnBrk="1" hangingPunct="1">
              <a:lnSpc>
                <a:spcPct val="80000"/>
              </a:lnSpc>
            </a:pPr>
            <a:r>
              <a:rPr lang="en-US" altLang="ja-JP" sz="2000" smtClean="0">
                <a:ea typeface="ＭＳ Ｐゴシック" charset="-128"/>
              </a:rPr>
              <a:t> Masazumi Ueba</a:t>
            </a:r>
          </a:p>
          <a:p>
            <a:pPr eaLnBrk="1" hangingPunct="1">
              <a:lnSpc>
                <a:spcPct val="80000"/>
              </a:lnSpc>
            </a:pPr>
            <a:r>
              <a:rPr lang="en-US" altLang="ja-JP" sz="2000" smtClean="0">
                <a:ea typeface="ＭＳ Ｐゴシック" charset="-128"/>
              </a:rPr>
              <a:t>(ATR)</a:t>
            </a:r>
            <a:endParaRPr lang="ja-JP" altLang="ja-JP" sz="2000" b="1" smtClean="0">
              <a:ea typeface="ＭＳ Ｐゴシック"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Grp="1" noChangeArrowheads="1"/>
          </p:cNvSpPr>
          <p:nvPr>
            <p:ph type="dt" sz="quarter" idx="10"/>
          </p:nvPr>
        </p:nvSpPr>
        <p:spPr>
          <a:noFill/>
        </p:spPr>
        <p:txBody>
          <a:bodyPr/>
          <a:lstStyle/>
          <a:p>
            <a:endParaRPr lang="ja-JP" altLang="en-US" smtClean="0"/>
          </a:p>
          <a:p>
            <a:r>
              <a:rPr lang="en-US" altLang="ja-JP" smtClean="0"/>
              <a:t>March 2011</a:t>
            </a:r>
          </a:p>
        </p:txBody>
      </p:sp>
      <p:sp>
        <p:nvSpPr>
          <p:cNvPr id="19458" name="Rectangle 5"/>
          <p:cNvSpPr>
            <a:spLocks noGrp="1" noChangeArrowheads="1"/>
          </p:cNvSpPr>
          <p:nvPr>
            <p:ph type="ftr" sz="quarter" idx="11"/>
          </p:nvPr>
        </p:nvSpPr>
        <p:spPr>
          <a:noFill/>
        </p:spPr>
        <p:txBody>
          <a:bodyPr/>
          <a:lstStyle/>
          <a:p>
            <a:r>
              <a:rPr lang="en-US" altLang="ja-JP" smtClean="0"/>
              <a:t>Shoichi Kitazawa, ATR</a:t>
            </a:r>
          </a:p>
        </p:txBody>
      </p:sp>
      <p:sp>
        <p:nvSpPr>
          <p:cNvPr id="19459" name="Rectangle 6"/>
          <p:cNvSpPr>
            <a:spLocks noGrp="1" noChangeArrowheads="1"/>
          </p:cNvSpPr>
          <p:nvPr>
            <p:ph type="sldNum" sz="quarter" idx="12"/>
          </p:nvPr>
        </p:nvSpPr>
        <p:spPr>
          <a:noFill/>
        </p:spPr>
        <p:txBody>
          <a:bodyPr/>
          <a:lstStyle/>
          <a:p>
            <a:r>
              <a:rPr lang="en-US" altLang="ja-JP" smtClean="0"/>
              <a:t>Slide </a:t>
            </a:r>
            <a:fld id="{E44347D4-CE11-4DAF-88CE-CEB6CCDF43E2}" type="slidenum">
              <a:rPr lang="en-US" altLang="ja-JP" smtClean="0"/>
              <a:pPr/>
              <a:t>3</a:t>
            </a:fld>
            <a:endParaRPr lang="en-US" altLang="ja-JP" smtClean="0"/>
          </a:p>
        </p:txBody>
      </p:sp>
      <p:sp>
        <p:nvSpPr>
          <p:cNvPr id="19460" name="Rectangle 2"/>
          <p:cNvSpPr>
            <a:spLocks noGrp="1" noChangeArrowheads="1"/>
          </p:cNvSpPr>
          <p:nvPr>
            <p:ph type="title"/>
          </p:nvPr>
        </p:nvSpPr>
        <p:spPr/>
        <p:txBody>
          <a:bodyPr/>
          <a:lstStyle/>
          <a:p>
            <a:r>
              <a:rPr lang="en-US" altLang="ja-JP" smtClean="0">
                <a:ea typeface="ＭＳ Ｐゴシック" charset="-128"/>
              </a:rPr>
              <a:t>Introduction</a:t>
            </a:r>
          </a:p>
        </p:txBody>
      </p:sp>
      <p:sp>
        <p:nvSpPr>
          <p:cNvPr id="19461" name="Rectangle 3"/>
          <p:cNvSpPr>
            <a:spLocks noGrp="1" noChangeArrowheads="1"/>
          </p:cNvSpPr>
          <p:nvPr>
            <p:ph type="body" idx="1"/>
          </p:nvPr>
        </p:nvSpPr>
        <p:spPr/>
        <p:txBody>
          <a:bodyPr/>
          <a:lstStyle/>
          <a:p>
            <a:r>
              <a:rPr lang="en-US" altLang="ja-JP" sz="2800" smtClean="0">
                <a:ea typeface="ＭＳ Ｐゴシック" charset="-128"/>
              </a:rPr>
              <a:t>We proposed DSA (dynamic spectrum access) system at WNG meeting at Waikoloa 2010.</a:t>
            </a:r>
          </a:p>
          <a:p>
            <a:r>
              <a:rPr lang="en-US" altLang="ja-JP" sz="2800" smtClean="0">
                <a:ea typeface="ＭＳ Ｐゴシック" charset="-128"/>
              </a:rPr>
              <a:t>This contribution explains following content.</a:t>
            </a:r>
          </a:p>
          <a:p>
            <a:pPr lvl="1"/>
            <a:r>
              <a:rPr lang="en-US" altLang="ja-JP" sz="2400" smtClean="0">
                <a:ea typeface="ＭＳ Ｐゴシック" charset="-128"/>
              </a:rPr>
              <a:t>Concept</a:t>
            </a:r>
          </a:p>
          <a:p>
            <a:pPr lvl="1"/>
            <a:r>
              <a:rPr lang="en-US" altLang="ja-JP" sz="2400" smtClean="0">
                <a:ea typeface="ＭＳ Ｐゴシック" charset="-128"/>
              </a:rPr>
              <a:t>Features</a:t>
            </a:r>
          </a:p>
          <a:p>
            <a:pPr lvl="1"/>
            <a:r>
              <a:rPr lang="en-US" altLang="ja-JP" sz="2400" smtClean="0">
                <a:ea typeface="ＭＳ Ｐゴシック" charset="-128"/>
              </a:rPr>
              <a:t>Simulation</a:t>
            </a:r>
          </a:p>
          <a:p>
            <a:pPr lvl="1"/>
            <a:r>
              <a:rPr lang="en-US" altLang="ja-JP" sz="2400" smtClean="0">
                <a:ea typeface="ＭＳ Ｐゴシック" charset="-128"/>
              </a:rPr>
              <a:t>QoS coordinator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タイトル 1"/>
          <p:cNvSpPr>
            <a:spLocks noGrp="1"/>
          </p:cNvSpPr>
          <p:nvPr>
            <p:ph type="title"/>
          </p:nvPr>
        </p:nvSpPr>
        <p:spPr/>
        <p:txBody>
          <a:bodyPr/>
          <a:lstStyle/>
          <a:p>
            <a:r>
              <a:rPr lang="en-US" altLang="ja-JP" smtClean="0">
                <a:ea typeface="ＭＳ Ｐゴシック" charset="-128"/>
              </a:rPr>
              <a:t>Concept of proposed DSA</a:t>
            </a:r>
            <a:endParaRPr lang="ja-JP" altLang="en-US" smtClean="0">
              <a:ea typeface="ＭＳ Ｐゴシック" charset="-128"/>
            </a:endParaRPr>
          </a:p>
        </p:txBody>
      </p:sp>
      <p:sp>
        <p:nvSpPr>
          <p:cNvPr id="21506" name="コンテンツ プレースホルダ 2"/>
          <p:cNvSpPr>
            <a:spLocks noGrp="1"/>
          </p:cNvSpPr>
          <p:nvPr>
            <p:ph idx="1"/>
          </p:nvPr>
        </p:nvSpPr>
        <p:spPr/>
        <p:txBody>
          <a:bodyPr/>
          <a:lstStyle/>
          <a:p>
            <a:r>
              <a:rPr lang="en-US" altLang="ja-JP" sz="2400" smtClean="0">
                <a:ea typeface="ＭＳ Ｐゴシック" charset="-128"/>
              </a:rPr>
              <a:t>DSA system transmits its own traffic over fragmented unused radio resources detected by spectrum sensing.</a:t>
            </a:r>
          </a:p>
          <a:p>
            <a:r>
              <a:rPr lang="en-US" altLang="ja-JP" sz="2400" smtClean="0">
                <a:ea typeface="ＭＳ Ｐゴシック" charset="-128"/>
              </a:rPr>
              <a:t>It shares radio resources, managing the influence on other wireless system.</a:t>
            </a:r>
            <a:endParaRPr lang="ja-JP" altLang="en-US" sz="2400" smtClean="0">
              <a:ea typeface="ＭＳ Ｐゴシック" charset="-128"/>
            </a:endParaRPr>
          </a:p>
        </p:txBody>
      </p:sp>
      <p:sp>
        <p:nvSpPr>
          <p:cNvPr id="21507" name="日付プレースホルダ 3"/>
          <p:cNvSpPr>
            <a:spLocks noGrp="1"/>
          </p:cNvSpPr>
          <p:nvPr>
            <p:ph type="dt" sz="quarter" idx="10"/>
          </p:nvPr>
        </p:nvSpPr>
        <p:spPr>
          <a:noFill/>
        </p:spPr>
        <p:txBody>
          <a:bodyPr/>
          <a:lstStyle/>
          <a:p>
            <a:endParaRPr lang="ja-JP" altLang="en-US" smtClean="0"/>
          </a:p>
          <a:p>
            <a:r>
              <a:rPr lang="en-US" altLang="ja-JP" smtClean="0"/>
              <a:t>March 2011</a:t>
            </a:r>
          </a:p>
        </p:txBody>
      </p:sp>
      <p:sp>
        <p:nvSpPr>
          <p:cNvPr id="21508" name="フッター プレースホルダ 4"/>
          <p:cNvSpPr>
            <a:spLocks noGrp="1"/>
          </p:cNvSpPr>
          <p:nvPr>
            <p:ph type="ftr" sz="quarter" idx="11"/>
          </p:nvPr>
        </p:nvSpPr>
        <p:spPr>
          <a:noFill/>
        </p:spPr>
        <p:txBody>
          <a:bodyPr/>
          <a:lstStyle/>
          <a:p>
            <a:r>
              <a:rPr lang="en-US" altLang="ja-JP" smtClean="0"/>
              <a:t>Shoichi Kitazawa, ATR</a:t>
            </a:r>
          </a:p>
        </p:txBody>
      </p:sp>
      <p:sp>
        <p:nvSpPr>
          <p:cNvPr id="21509" name="スライド番号プレースホルダ 5"/>
          <p:cNvSpPr>
            <a:spLocks noGrp="1"/>
          </p:cNvSpPr>
          <p:nvPr>
            <p:ph type="sldNum" sz="quarter" idx="12"/>
          </p:nvPr>
        </p:nvSpPr>
        <p:spPr>
          <a:noFill/>
        </p:spPr>
        <p:txBody>
          <a:bodyPr/>
          <a:lstStyle/>
          <a:p>
            <a:r>
              <a:rPr lang="en-US" altLang="ja-JP" smtClean="0"/>
              <a:t>Slide </a:t>
            </a:r>
            <a:fld id="{7AEA372D-279F-44D9-AD0D-ED512607F149}" type="slidenum">
              <a:rPr lang="en-US" altLang="ja-JP" smtClean="0"/>
              <a:pPr/>
              <a:t>4</a:t>
            </a:fld>
            <a:endParaRPr lang="en-US" altLang="ja-JP" smtClean="0"/>
          </a:p>
        </p:txBody>
      </p:sp>
      <p:pic>
        <p:nvPicPr>
          <p:cNvPr id="7" name="Picture 5" descr="dsa_e2"/>
          <p:cNvPicPr>
            <a:picLocks noChangeAspect="1" noChangeArrowheads="1"/>
          </p:cNvPicPr>
          <p:nvPr/>
        </p:nvPicPr>
        <p:blipFill>
          <a:blip r:embed="rId3"/>
          <a:srcRect/>
          <a:stretch>
            <a:fillRect/>
          </a:stretch>
        </p:blipFill>
        <p:spPr bwMode="auto">
          <a:xfrm>
            <a:off x="4787900" y="3962400"/>
            <a:ext cx="4138613" cy="2490788"/>
          </a:xfrm>
          <a:prstGeom prst="rect">
            <a:avLst/>
          </a:prstGeom>
          <a:noFill/>
          <a:ln w="9525">
            <a:noFill/>
            <a:miter lim="800000"/>
            <a:headEnd/>
            <a:tailEnd/>
          </a:ln>
        </p:spPr>
      </p:pic>
      <p:pic>
        <p:nvPicPr>
          <p:cNvPr id="21511" name="Picture 6" descr="dsa_e1"/>
          <p:cNvPicPr>
            <a:picLocks noChangeAspect="1" noChangeArrowheads="1"/>
          </p:cNvPicPr>
          <p:nvPr/>
        </p:nvPicPr>
        <p:blipFill>
          <a:blip r:embed="rId4"/>
          <a:srcRect/>
          <a:stretch>
            <a:fillRect/>
          </a:stretch>
        </p:blipFill>
        <p:spPr bwMode="auto">
          <a:xfrm>
            <a:off x="684213" y="3962400"/>
            <a:ext cx="3598862" cy="2484438"/>
          </a:xfrm>
          <a:prstGeom prst="rect">
            <a:avLst/>
          </a:prstGeom>
          <a:noFill/>
          <a:ln w="9525">
            <a:noFill/>
            <a:miter lim="800000"/>
            <a:headEnd/>
            <a:tailEnd/>
          </a:ln>
        </p:spPr>
      </p:pic>
      <p:sp>
        <p:nvSpPr>
          <p:cNvPr id="21512" name="AutoShape 7"/>
          <p:cNvSpPr>
            <a:spLocks noChangeArrowheads="1"/>
          </p:cNvSpPr>
          <p:nvPr/>
        </p:nvSpPr>
        <p:spPr bwMode="auto">
          <a:xfrm>
            <a:off x="4283075" y="4826000"/>
            <a:ext cx="647700" cy="576263"/>
          </a:xfrm>
          <a:prstGeom prst="rightArrow">
            <a:avLst>
              <a:gd name="adj1" fmla="val 49602"/>
              <a:gd name="adj2" fmla="val 39625"/>
            </a:avLst>
          </a:prstGeom>
          <a:solidFill>
            <a:schemeClr val="accent1"/>
          </a:solidFill>
          <a:ln w="9525">
            <a:solidFill>
              <a:schemeClr val="tx1"/>
            </a:solidFill>
            <a:miter lim="800000"/>
            <a:headEnd/>
            <a:tailEnd/>
          </a:ln>
        </p:spPr>
        <p:txBody>
          <a:bodyPr wrap="none" anchor="ctr"/>
          <a:lstStyle/>
          <a:p>
            <a:pPr eaLnBrk="0" hangingPunct="0"/>
            <a:endParaRPr kumimoji="0"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Grp="1" noChangeArrowheads="1"/>
          </p:cNvSpPr>
          <p:nvPr>
            <p:ph type="dt" sz="quarter" idx="10"/>
          </p:nvPr>
        </p:nvSpPr>
        <p:spPr>
          <a:noFill/>
        </p:spPr>
        <p:txBody>
          <a:bodyPr/>
          <a:lstStyle/>
          <a:p>
            <a:endParaRPr lang="ja-JP" altLang="en-US" smtClean="0"/>
          </a:p>
          <a:p>
            <a:r>
              <a:rPr lang="en-US" altLang="ja-JP" smtClean="0"/>
              <a:t>March 2011</a:t>
            </a:r>
          </a:p>
        </p:txBody>
      </p:sp>
      <p:sp>
        <p:nvSpPr>
          <p:cNvPr id="23554" name="Rectangle 5"/>
          <p:cNvSpPr>
            <a:spLocks noGrp="1" noChangeArrowheads="1"/>
          </p:cNvSpPr>
          <p:nvPr>
            <p:ph type="ftr" sz="quarter" idx="11"/>
          </p:nvPr>
        </p:nvSpPr>
        <p:spPr>
          <a:noFill/>
        </p:spPr>
        <p:txBody>
          <a:bodyPr/>
          <a:lstStyle/>
          <a:p>
            <a:r>
              <a:rPr lang="en-US" altLang="ja-JP" smtClean="0"/>
              <a:t>Shoichi Kitazawa, ATR</a:t>
            </a:r>
          </a:p>
        </p:txBody>
      </p:sp>
      <p:sp>
        <p:nvSpPr>
          <p:cNvPr id="23555" name="Rectangle 6"/>
          <p:cNvSpPr>
            <a:spLocks noGrp="1" noChangeArrowheads="1"/>
          </p:cNvSpPr>
          <p:nvPr>
            <p:ph type="sldNum" sz="quarter" idx="12"/>
          </p:nvPr>
        </p:nvSpPr>
        <p:spPr>
          <a:noFill/>
        </p:spPr>
        <p:txBody>
          <a:bodyPr/>
          <a:lstStyle/>
          <a:p>
            <a:r>
              <a:rPr lang="en-US" altLang="ja-JP" smtClean="0"/>
              <a:t>Slide </a:t>
            </a:r>
            <a:fld id="{D9AD608B-1CA5-41B4-8D1B-05EB277B0245}" type="slidenum">
              <a:rPr lang="en-US" altLang="ja-JP" smtClean="0"/>
              <a:pPr/>
              <a:t>5</a:t>
            </a:fld>
            <a:endParaRPr lang="en-US" altLang="ja-JP" smtClean="0"/>
          </a:p>
        </p:txBody>
      </p:sp>
      <p:sp>
        <p:nvSpPr>
          <p:cNvPr id="23556" name="Rectangle 2"/>
          <p:cNvSpPr>
            <a:spLocks noGrp="1" noChangeArrowheads="1"/>
          </p:cNvSpPr>
          <p:nvPr>
            <p:ph type="title"/>
          </p:nvPr>
        </p:nvSpPr>
        <p:spPr/>
        <p:txBody>
          <a:bodyPr/>
          <a:lstStyle/>
          <a:p>
            <a:pPr eaLnBrk="1" hangingPunct="1"/>
            <a:r>
              <a:rPr lang="en-US" altLang="ja-JP" smtClean="0">
                <a:ea typeface="ＭＳ Ｐゴシック" charset="-128"/>
              </a:rPr>
              <a:t>Features of DSA system</a:t>
            </a:r>
            <a:endParaRPr lang="ja-JP" altLang="ja-JP" smtClean="0">
              <a:ea typeface="ＭＳ Ｐゴシック" charset="-128"/>
            </a:endParaRPr>
          </a:p>
        </p:txBody>
      </p:sp>
      <p:sp>
        <p:nvSpPr>
          <p:cNvPr id="23557" name="Rectangle 3"/>
          <p:cNvSpPr>
            <a:spLocks noGrp="1" noChangeArrowheads="1"/>
          </p:cNvSpPr>
          <p:nvPr>
            <p:ph type="body" idx="1"/>
          </p:nvPr>
        </p:nvSpPr>
        <p:spPr/>
        <p:txBody>
          <a:bodyPr/>
          <a:lstStyle/>
          <a:p>
            <a:pPr eaLnBrk="1" hangingPunct="1">
              <a:lnSpc>
                <a:spcPct val="70000"/>
              </a:lnSpc>
              <a:spcBef>
                <a:spcPct val="40000"/>
              </a:spcBef>
            </a:pPr>
            <a:r>
              <a:rPr lang="en-US" altLang="ja-JP" sz="2400" smtClean="0">
                <a:ea typeface="ＭＳ Ｐゴシック" charset="-128"/>
              </a:rPr>
              <a:t>The system consisting of an access point (AP) and mobile stations (MS).</a:t>
            </a:r>
          </a:p>
          <a:p>
            <a:pPr eaLnBrk="1" hangingPunct="1">
              <a:lnSpc>
                <a:spcPct val="80000"/>
              </a:lnSpc>
              <a:spcBef>
                <a:spcPct val="40000"/>
              </a:spcBef>
            </a:pPr>
            <a:r>
              <a:rPr lang="en-US" altLang="ja-JP" sz="2400" smtClean="0">
                <a:ea typeface="ＭＳ Ｐゴシック" charset="-128"/>
              </a:rPr>
              <a:t>For efficient spectrum use and low overhead,</a:t>
            </a:r>
          </a:p>
          <a:p>
            <a:pPr lvl="1" eaLnBrk="1" hangingPunct="1">
              <a:lnSpc>
                <a:spcPct val="70000"/>
              </a:lnSpc>
              <a:spcBef>
                <a:spcPct val="35000"/>
              </a:spcBef>
            </a:pPr>
            <a:r>
              <a:rPr lang="en-US" altLang="ja-JP" sz="2200" smtClean="0">
                <a:ea typeface="ＭＳ Ｐゴシック" charset="-128"/>
              </a:rPr>
              <a:t>Carrier sense to avoid interference to/from the other radio systems, but without random back-off (fixed-length quiet time)</a:t>
            </a:r>
          </a:p>
          <a:p>
            <a:pPr lvl="1" eaLnBrk="1" hangingPunct="1">
              <a:lnSpc>
                <a:spcPct val="70000"/>
              </a:lnSpc>
              <a:spcBef>
                <a:spcPct val="40000"/>
              </a:spcBef>
            </a:pPr>
            <a:r>
              <a:rPr lang="en-US" altLang="ja-JP" sz="2200" smtClean="0">
                <a:ea typeface="ＭＳ Ｐゴシック" charset="-128"/>
              </a:rPr>
              <a:t>Connection-oriented MAC protocol</a:t>
            </a:r>
          </a:p>
          <a:p>
            <a:pPr lvl="1" eaLnBrk="1" hangingPunct="1">
              <a:lnSpc>
                <a:spcPct val="70000"/>
              </a:lnSpc>
              <a:spcBef>
                <a:spcPct val="40000"/>
              </a:spcBef>
            </a:pPr>
            <a:r>
              <a:rPr lang="en-US" altLang="ja-JP" sz="2200" smtClean="0">
                <a:ea typeface="ＭＳ Ｐゴシック" charset="-128"/>
              </a:rPr>
              <a:t>TDMA (polling) with DSA forming time frame and slots</a:t>
            </a:r>
          </a:p>
          <a:p>
            <a:pPr lvl="1" eaLnBrk="1" hangingPunct="1">
              <a:lnSpc>
                <a:spcPct val="70000"/>
              </a:lnSpc>
              <a:spcBef>
                <a:spcPct val="40000"/>
              </a:spcBef>
            </a:pPr>
            <a:r>
              <a:rPr lang="en-US" altLang="ja-JP" sz="2200" smtClean="0">
                <a:ea typeface="ＭＳ Ｐゴシック" charset="-128"/>
              </a:rPr>
              <a:t>Using a Common Control Channel (CCH) with frequency hopping (FH) for link establishment</a:t>
            </a:r>
          </a:p>
          <a:p>
            <a:pPr eaLnBrk="1" hangingPunct="1">
              <a:lnSpc>
                <a:spcPct val="80000"/>
              </a:lnSpc>
            </a:pPr>
            <a:r>
              <a:rPr lang="en-US" altLang="ja-JP" sz="2400" smtClean="0">
                <a:ea typeface="ＭＳ Ｐゴシック" charset="-128"/>
              </a:rPr>
              <a:t>The system control priority of its own traffic.</a:t>
            </a:r>
          </a:p>
          <a:p>
            <a:pPr lvl="1" eaLnBrk="1" hangingPunct="1">
              <a:lnSpc>
                <a:spcPct val="80000"/>
              </a:lnSpc>
            </a:pPr>
            <a:r>
              <a:rPr lang="ja-JP" altLang="en-US" sz="2000" smtClean="0">
                <a:ea typeface="ＭＳ Ｐゴシック" charset="-128"/>
              </a:rPr>
              <a:t>C</a:t>
            </a:r>
            <a:r>
              <a:rPr lang="en-US" altLang="ja-JP" sz="2000" smtClean="0">
                <a:ea typeface="ＭＳ Ｐゴシック" charset="-128"/>
              </a:rPr>
              <a:t>hanging its sensing parameters</a:t>
            </a:r>
            <a:endParaRPr lang="ja-JP" altLang="ja-JP" sz="2000" smtClean="0">
              <a:ea typeface="ＭＳ Ｐゴシック"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4"/>
          <p:cNvSpPr>
            <a:spLocks noGrp="1" noChangeArrowheads="1"/>
          </p:cNvSpPr>
          <p:nvPr>
            <p:ph type="dt" sz="quarter" idx="10"/>
          </p:nvPr>
        </p:nvSpPr>
        <p:spPr>
          <a:noFill/>
        </p:spPr>
        <p:txBody>
          <a:bodyPr/>
          <a:lstStyle/>
          <a:p>
            <a:endParaRPr lang="ja-JP" altLang="en-US" smtClean="0"/>
          </a:p>
          <a:p>
            <a:r>
              <a:rPr lang="en-US" altLang="ja-JP" smtClean="0"/>
              <a:t>March 2011</a:t>
            </a:r>
          </a:p>
        </p:txBody>
      </p:sp>
      <p:sp>
        <p:nvSpPr>
          <p:cNvPr id="25602" name="Rectangle 5"/>
          <p:cNvSpPr>
            <a:spLocks noGrp="1" noChangeArrowheads="1"/>
          </p:cNvSpPr>
          <p:nvPr>
            <p:ph type="ftr" sz="quarter" idx="11"/>
          </p:nvPr>
        </p:nvSpPr>
        <p:spPr>
          <a:noFill/>
        </p:spPr>
        <p:txBody>
          <a:bodyPr/>
          <a:lstStyle/>
          <a:p>
            <a:r>
              <a:rPr lang="en-US" altLang="ja-JP" smtClean="0"/>
              <a:t>Shoichi Kitazawa, ATR</a:t>
            </a:r>
          </a:p>
        </p:txBody>
      </p:sp>
      <p:sp>
        <p:nvSpPr>
          <p:cNvPr id="25603" name="Rectangle 6"/>
          <p:cNvSpPr>
            <a:spLocks noGrp="1" noChangeArrowheads="1"/>
          </p:cNvSpPr>
          <p:nvPr>
            <p:ph type="sldNum" sz="quarter" idx="12"/>
          </p:nvPr>
        </p:nvSpPr>
        <p:spPr>
          <a:noFill/>
        </p:spPr>
        <p:txBody>
          <a:bodyPr/>
          <a:lstStyle/>
          <a:p>
            <a:r>
              <a:rPr lang="en-US" altLang="ja-JP" smtClean="0"/>
              <a:t>Slide </a:t>
            </a:r>
            <a:fld id="{D86A9015-210F-46FD-AF72-F83B89D74F17}" type="slidenum">
              <a:rPr lang="en-US" altLang="ja-JP" smtClean="0"/>
              <a:pPr/>
              <a:t>6</a:t>
            </a:fld>
            <a:endParaRPr lang="en-US" altLang="ja-JP" smtClean="0"/>
          </a:p>
        </p:txBody>
      </p:sp>
      <p:sp>
        <p:nvSpPr>
          <p:cNvPr id="25604" name="タイトル 1"/>
          <p:cNvSpPr>
            <a:spLocks noGrp="1"/>
          </p:cNvSpPr>
          <p:nvPr>
            <p:ph type="title"/>
          </p:nvPr>
        </p:nvSpPr>
        <p:spPr/>
        <p:txBody>
          <a:bodyPr/>
          <a:lstStyle/>
          <a:p>
            <a:pPr eaLnBrk="1" hangingPunct="1"/>
            <a:r>
              <a:rPr lang="en-GB" altLang="ja-JP" sz="3200" smtClean="0">
                <a:ea typeface="ＭＳ Ｐゴシック" charset="-128"/>
              </a:rPr>
              <a:t>Frequency Channel Plan in 2.4 GHz Band</a:t>
            </a:r>
            <a:endParaRPr lang="ja-JP" altLang="en-US" sz="3200" smtClean="0">
              <a:ea typeface="ＭＳ Ｐゴシック" charset="-128"/>
            </a:endParaRPr>
          </a:p>
        </p:txBody>
      </p:sp>
      <p:sp>
        <p:nvSpPr>
          <p:cNvPr id="25605" name="コンテンツ プレースホルダ 2"/>
          <p:cNvSpPr>
            <a:spLocks noGrp="1"/>
          </p:cNvSpPr>
          <p:nvPr>
            <p:ph idx="1"/>
          </p:nvPr>
        </p:nvSpPr>
        <p:spPr>
          <a:xfrm>
            <a:off x="685800" y="1736725"/>
            <a:ext cx="7772400" cy="3384550"/>
          </a:xfrm>
        </p:spPr>
        <p:txBody>
          <a:bodyPr/>
          <a:lstStyle/>
          <a:p>
            <a:pPr eaLnBrk="1" hangingPunct="1">
              <a:lnSpc>
                <a:spcPct val="90000"/>
              </a:lnSpc>
            </a:pPr>
            <a:r>
              <a:rPr lang="en-GB" altLang="ja-JP" sz="2400" smtClean="0">
                <a:ea typeface="ＭＳ Ｐゴシック" charset="-128"/>
              </a:rPr>
              <a:t>DCH and CCH</a:t>
            </a:r>
          </a:p>
          <a:p>
            <a:pPr lvl="1" eaLnBrk="1" hangingPunct="1">
              <a:lnSpc>
                <a:spcPct val="90000"/>
              </a:lnSpc>
            </a:pPr>
            <a:r>
              <a:rPr lang="en-GB" altLang="ja-JP" sz="2000" smtClean="0">
                <a:ea typeface="ＭＳ Ｐゴシック" charset="-128"/>
              </a:rPr>
              <a:t>Data link channel (DCH) is formed of one or several frequency channels.</a:t>
            </a:r>
          </a:p>
          <a:p>
            <a:pPr lvl="1" eaLnBrk="1" hangingPunct="1">
              <a:lnSpc>
                <a:spcPct val="90000"/>
              </a:lnSpc>
            </a:pPr>
            <a:r>
              <a:rPr lang="en-GB" altLang="ja-JP" sz="2000" smtClean="0">
                <a:ea typeface="ＭＳ Ｐゴシック" charset="-128"/>
              </a:rPr>
              <a:t>Common control channel (CCH) hops on predetermined subset of frequency channels.</a:t>
            </a:r>
          </a:p>
          <a:p>
            <a:pPr eaLnBrk="1" hangingPunct="1">
              <a:lnSpc>
                <a:spcPct val="90000"/>
              </a:lnSpc>
            </a:pPr>
            <a:r>
              <a:rPr lang="en-GB" altLang="ja-JP" sz="2400" smtClean="0">
                <a:ea typeface="ＭＳ Ｐゴシック" charset="-128"/>
              </a:rPr>
              <a:t>Frequency Channel</a:t>
            </a:r>
          </a:p>
          <a:p>
            <a:pPr lvl="1" eaLnBrk="1" hangingPunct="1">
              <a:lnSpc>
                <a:spcPct val="90000"/>
              </a:lnSpc>
              <a:spcBef>
                <a:spcPct val="10000"/>
              </a:spcBef>
            </a:pPr>
            <a:r>
              <a:rPr lang="en-GB" altLang="ja-JP" sz="2000" smtClean="0">
                <a:ea typeface="ＭＳ Ｐゴシック" charset="-128"/>
              </a:rPr>
              <a:t>80 channels of 1MHz separation for DCH at, (</a:t>
            </a:r>
            <a:r>
              <a:rPr lang="en-US" altLang="ja-JP" sz="2000" smtClean="0">
                <a:solidFill>
                  <a:srgbClr val="000000"/>
                </a:solidFill>
                <a:ea typeface="ＭＳ Ｐゴシック" charset="-128"/>
              </a:rPr>
              <a:t>2401+ </a:t>
            </a:r>
            <a:r>
              <a:rPr lang="en-US" altLang="ja-JP" sz="2000" i="1" smtClean="0">
                <a:solidFill>
                  <a:srgbClr val="000000"/>
                </a:solidFill>
                <a:ea typeface="ＭＳ Ｐゴシック" charset="-128"/>
              </a:rPr>
              <a:t>i</a:t>
            </a:r>
            <a:r>
              <a:rPr lang="en-US" altLang="ja-JP" sz="2000" smtClean="0">
                <a:solidFill>
                  <a:srgbClr val="000000"/>
                </a:solidFill>
                <a:ea typeface="ＭＳ Ｐゴシック" charset="-128"/>
              </a:rPr>
              <a:t> ) MHz,  </a:t>
            </a:r>
            <a:r>
              <a:rPr lang="en-US" altLang="ja-JP" sz="2000" i="1" smtClean="0">
                <a:solidFill>
                  <a:srgbClr val="000000"/>
                </a:solidFill>
                <a:ea typeface="ＭＳ Ｐゴシック" charset="-128"/>
              </a:rPr>
              <a:t>i</a:t>
            </a:r>
            <a:r>
              <a:rPr lang="en-US" altLang="ja-JP" sz="2000" smtClean="0">
                <a:solidFill>
                  <a:srgbClr val="000000"/>
                </a:solidFill>
                <a:ea typeface="ＭＳ Ｐゴシック" charset="-128"/>
              </a:rPr>
              <a:t>=1, 2, ... , 80 </a:t>
            </a:r>
            <a:endParaRPr lang="en-GB" altLang="ja-JP" sz="2000" smtClean="0">
              <a:ea typeface="ＭＳ Ｐゴシック" charset="-128"/>
            </a:endParaRPr>
          </a:p>
          <a:p>
            <a:pPr lvl="1" eaLnBrk="1" hangingPunct="1">
              <a:lnSpc>
                <a:spcPct val="90000"/>
              </a:lnSpc>
            </a:pPr>
            <a:r>
              <a:rPr lang="en-US" altLang="ja-JP" sz="2000" smtClean="0">
                <a:solidFill>
                  <a:srgbClr val="000000"/>
                </a:solidFill>
                <a:ea typeface="ＭＳ Ｐゴシック" charset="-128"/>
              </a:rPr>
              <a:t>16 channels of 5MHz separation for CCH hopping at, (2402+ 5(</a:t>
            </a:r>
            <a:r>
              <a:rPr lang="en-US" altLang="ja-JP" sz="2000" i="1" smtClean="0">
                <a:solidFill>
                  <a:srgbClr val="000000"/>
                </a:solidFill>
                <a:ea typeface="ＭＳ Ｐゴシック" charset="-128"/>
              </a:rPr>
              <a:t>j</a:t>
            </a:r>
            <a:r>
              <a:rPr lang="en-US" altLang="ja-JP" sz="2000" smtClean="0">
                <a:solidFill>
                  <a:srgbClr val="000000"/>
                </a:solidFill>
                <a:ea typeface="ＭＳ Ｐゴシック" charset="-128"/>
              </a:rPr>
              <a:t>-1) ) MHz,  </a:t>
            </a:r>
            <a:r>
              <a:rPr lang="en-US" altLang="ja-JP" sz="2000" i="1" smtClean="0">
                <a:solidFill>
                  <a:srgbClr val="000000"/>
                </a:solidFill>
                <a:ea typeface="ＭＳ Ｐゴシック" charset="-128"/>
              </a:rPr>
              <a:t>j</a:t>
            </a:r>
            <a:r>
              <a:rPr lang="en-US" altLang="ja-JP" sz="2000" smtClean="0">
                <a:solidFill>
                  <a:srgbClr val="000000"/>
                </a:solidFill>
                <a:ea typeface="ＭＳ Ｐゴシック" charset="-128"/>
              </a:rPr>
              <a:t>=1, 2, ... , 16 </a:t>
            </a:r>
            <a:endParaRPr lang="ja-JP" altLang="en-US" sz="2000" smtClean="0">
              <a:ea typeface="ＭＳ Ｐゴシック" charset="-128"/>
            </a:endParaRPr>
          </a:p>
        </p:txBody>
      </p:sp>
      <p:pic>
        <p:nvPicPr>
          <p:cNvPr id="25606" name="Picture 5" descr="frequency"/>
          <p:cNvPicPr>
            <a:picLocks noChangeAspect="1" noChangeArrowheads="1"/>
          </p:cNvPicPr>
          <p:nvPr/>
        </p:nvPicPr>
        <p:blipFill>
          <a:blip r:embed="rId3"/>
          <a:srcRect/>
          <a:stretch>
            <a:fillRect/>
          </a:stretch>
        </p:blipFill>
        <p:spPr bwMode="auto">
          <a:xfrm>
            <a:off x="468313" y="5013325"/>
            <a:ext cx="8162925" cy="143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Grp="1" noChangeArrowheads="1"/>
          </p:cNvSpPr>
          <p:nvPr>
            <p:ph type="dt" sz="quarter" idx="10"/>
          </p:nvPr>
        </p:nvSpPr>
        <p:spPr>
          <a:noFill/>
        </p:spPr>
        <p:txBody>
          <a:bodyPr/>
          <a:lstStyle/>
          <a:p>
            <a:endParaRPr lang="ja-JP" altLang="en-US" smtClean="0"/>
          </a:p>
          <a:p>
            <a:r>
              <a:rPr lang="en-US" altLang="ja-JP" smtClean="0"/>
              <a:t>March 2011</a:t>
            </a:r>
          </a:p>
        </p:txBody>
      </p:sp>
      <p:sp>
        <p:nvSpPr>
          <p:cNvPr id="27650" name="Rectangle 5"/>
          <p:cNvSpPr>
            <a:spLocks noGrp="1" noChangeArrowheads="1"/>
          </p:cNvSpPr>
          <p:nvPr>
            <p:ph type="ftr" sz="quarter" idx="11"/>
          </p:nvPr>
        </p:nvSpPr>
        <p:spPr>
          <a:noFill/>
        </p:spPr>
        <p:txBody>
          <a:bodyPr/>
          <a:lstStyle/>
          <a:p>
            <a:r>
              <a:rPr lang="en-US" altLang="ja-JP" smtClean="0"/>
              <a:t>Shoichi Kitazawa, ATR</a:t>
            </a:r>
          </a:p>
        </p:txBody>
      </p:sp>
      <p:sp>
        <p:nvSpPr>
          <p:cNvPr id="27651" name="Rectangle 6"/>
          <p:cNvSpPr>
            <a:spLocks noGrp="1" noChangeArrowheads="1"/>
          </p:cNvSpPr>
          <p:nvPr>
            <p:ph type="sldNum" sz="quarter" idx="12"/>
          </p:nvPr>
        </p:nvSpPr>
        <p:spPr>
          <a:noFill/>
        </p:spPr>
        <p:txBody>
          <a:bodyPr/>
          <a:lstStyle/>
          <a:p>
            <a:r>
              <a:rPr lang="en-US" altLang="ja-JP" smtClean="0"/>
              <a:t>Slide </a:t>
            </a:r>
            <a:fld id="{2E973CB0-72FF-4A3F-AB12-A8A52752DA1D}" type="slidenum">
              <a:rPr lang="en-US" altLang="ja-JP" smtClean="0"/>
              <a:pPr/>
              <a:t>7</a:t>
            </a:fld>
            <a:endParaRPr lang="en-US" altLang="ja-JP" smtClean="0"/>
          </a:p>
        </p:txBody>
      </p:sp>
      <p:sp>
        <p:nvSpPr>
          <p:cNvPr id="27652" name="Rectangle 4"/>
          <p:cNvSpPr txBox="1">
            <a:spLocks noGrp="1" noChangeArrowheads="1"/>
          </p:cNvSpPr>
          <p:nvPr/>
        </p:nvSpPr>
        <p:spPr bwMode="auto">
          <a:xfrm>
            <a:off x="685800" y="168275"/>
            <a:ext cx="1600200" cy="425450"/>
          </a:xfrm>
          <a:prstGeom prst="rect">
            <a:avLst/>
          </a:prstGeom>
          <a:noFill/>
          <a:ln w="9525">
            <a:noFill/>
            <a:miter lim="800000"/>
            <a:headEnd/>
            <a:tailEnd/>
          </a:ln>
        </p:spPr>
        <p:txBody>
          <a:bodyPr lIns="0" tIns="0" rIns="0" bIns="0" anchor="b">
            <a:spAutoFit/>
          </a:bodyPr>
          <a:lstStyle/>
          <a:p>
            <a:pPr eaLnBrk="0" hangingPunct="0"/>
            <a:r>
              <a:rPr kumimoji="0" lang="en-US" altLang="ja-JP" sz="1400" b="1"/>
              <a:t>March 2011</a:t>
            </a:r>
          </a:p>
        </p:txBody>
      </p:sp>
      <p:sp>
        <p:nvSpPr>
          <p:cNvPr id="27653" name="タイトル 1"/>
          <p:cNvSpPr>
            <a:spLocks noGrp="1"/>
          </p:cNvSpPr>
          <p:nvPr>
            <p:ph type="title"/>
          </p:nvPr>
        </p:nvSpPr>
        <p:spPr/>
        <p:txBody>
          <a:bodyPr/>
          <a:lstStyle/>
          <a:p>
            <a:pPr eaLnBrk="1" hangingPunct="1"/>
            <a:r>
              <a:rPr lang="en-GB" altLang="ja-JP" smtClean="0">
                <a:ea typeface="ＭＳ Ｐゴシック" charset="-128"/>
              </a:rPr>
              <a:t>Frame Configuration for CCH</a:t>
            </a:r>
            <a:endParaRPr lang="ja-JP" altLang="en-US" smtClean="0">
              <a:ea typeface="ＭＳ Ｐゴシック" charset="-128"/>
            </a:endParaRPr>
          </a:p>
        </p:txBody>
      </p:sp>
      <p:sp>
        <p:nvSpPr>
          <p:cNvPr id="27654" name="コンテンツ プレースホルダ 2"/>
          <p:cNvSpPr>
            <a:spLocks noGrp="1"/>
          </p:cNvSpPr>
          <p:nvPr>
            <p:ph idx="1"/>
          </p:nvPr>
        </p:nvSpPr>
        <p:spPr>
          <a:xfrm>
            <a:off x="685800" y="3498850"/>
            <a:ext cx="7772400" cy="2882900"/>
          </a:xfrm>
        </p:spPr>
        <p:txBody>
          <a:bodyPr/>
          <a:lstStyle/>
          <a:p>
            <a:pPr eaLnBrk="1" hangingPunct="1">
              <a:lnSpc>
                <a:spcPct val="90000"/>
              </a:lnSpc>
              <a:spcBef>
                <a:spcPct val="40000"/>
              </a:spcBef>
            </a:pPr>
            <a:r>
              <a:rPr lang="en-GB" altLang="ja-JP" sz="2400" smtClean="0">
                <a:ea typeface="ＭＳ Ｐゴシック" charset="-128"/>
              </a:rPr>
              <a:t>Frame and CCH hopping period of 5ms</a:t>
            </a:r>
          </a:p>
          <a:p>
            <a:pPr eaLnBrk="1" hangingPunct="1">
              <a:lnSpc>
                <a:spcPct val="90000"/>
              </a:lnSpc>
              <a:spcBef>
                <a:spcPct val="40000"/>
              </a:spcBef>
            </a:pPr>
            <a:r>
              <a:rPr lang="en-GB" altLang="ja-JP" sz="2400" smtClean="0">
                <a:ea typeface="ＭＳ Ｐゴシック" charset="-128"/>
              </a:rPr>
              <a:t>Sensing and guard duration (quiet time) of 200 </a:t>
            </a:r>
            <a:r>
              <a:rPr lang="en-GB" altLang="ja-JP" sz="2400" smtClean="0">
                <a:latin typeface="Symbol" pitchFamily="18" charset="2"/>
                <a:ea typeface="ＭＳ Ｐゴシック" charset="-128"/>
              </a:rPr>
              <a:t>m</a:t>
            </a:r>
            <a:r>
              <a:rPr lang="en-GB" altLang="ja-JP" sz="2400" smtClean="0">
                <a:ea typeface="ＭＳ Ｐゴシック" charset="-128"/>
              </a:rPr>
              <a:t>s</a:t>
            </a:r>
          </a:p>
          <a:p>
            <a:pPr eaLnBrk="1" hangingPunct="1">
              <a:lnSpc>
                <a:spcPct val="90000"/>
              </a:lnSpc>
              <a:spcBef>
                <a:spcPct val="40000"/>
              </a:spcBef>
            </a:pPr>
            <a:r>
              <a:rPr lang="en-GB" altLang="ja-JP" sz="2400" smtClean="0">
                <a:ea typeface="ＭＳ Ｐゴシック" charset="-128"/>
              </a:rPr>
              <a:t>4+4 slots TDMA-TDD</a:t>
            </a:r>
          </a:p>
          <a:p>
            <a:pPr eaLnBrk="1" hangingPunct="1">
              <a:lnSpc>
                <a:spcPct val="90000"/>
              </a:lnSpc>
              <a:spcBef>
                <a:spcPct val="40000"/>
              </a:spcBef>
            </a:pPr>
            <a:r>
              <a:rPr lang="en-GB" altLang="ja-JP" sz="2400" smtClean="0">
                <a:ea typeface="ＭＳ Ｐゴシック" charset="-128"/>
              </a:rPr>
              <a:t>slot 1– slot 3 for frequency channel negotiation of DCH at each polling</a:t>
            </a:r>
          </a:p>
          <a:p>
            <a:pPr eaLnBrk="1" hangingPunct="1">
              <a:lnSpc>
                <a:spcPct val="90000"/>
              </a:lnSpc>
              <a:spcBef>
                <a:spcPct val="40000"/>
              </a:spcBef>
            </a:pPr>
            <a:r>
              <a:rPr lang="en-GB" altLang="ja-JP" sz="2400" smtClean="0">
                <a:ea typeface="ＭＳ Ｐゴシック" charset="-128"/>
              </a:rPr>
              <a:t>slot 4 for broadcasting, paging, link/connection request, and etc.</a:t>
            </a:r>
            <a:endParaRPr lang="ja-JP" altLang="en-US" sz="2400" smtClean="0">
              <a:ea typeface="ＭＳ Ｐゴシック" charset="-128"/>
            </a:endParaRPr>
          </a:p>
        </p:txBody>
      </p:sp>
      <p:pic>
        <p:nvPicPr>
          <p:cNvPr id="27655" name="Picture 5" descr="cframe"/>
          <p:cNvPicPr>
            <a:picLocks noChangeAspect="1" noChangeArrowheads="1"/>
          </p:cNvPicPr>
          <p:nvPr/>
        </p:nvPicPr>
        <p:blipFill>
          <a:blip r:embed="rId3"/>
          <a:srcRect/>
          <a:stretch>
            <a:fillRect/>
          </a:stretch>
        </p:blipFill>
        <p:spPr bwMode="auto">
          <a:xfrm>
            <a:off x="712788" y="1700213"/>
            <a:ext cx="7675562"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a:spLocks noGrp="1" noChangeArrowheads="1"/>
          </p:cNvSpPr>
          <p:nvPr>
            <p:ph type="dt" sz="quarter" idx="10"/>
          </p:nvPr>
        </p:nvSpPr>
        <p:spPr>
          <a:noFill/>
        </p:spPr>
        <p:txBody>
          <a:bodyPr/>
          <a:lstStyle/>
          <a:p>
            <a:endParaRPr lang="ja-JP" altLang="en-US" smtClean="0"/>
          </a:p>
          <a:p>
            <a:r>
              <a:rPr lang="en-US" altLang="ja-JP" smtClean="0"/>
              <a:t>March 2011</a:t>
            </a:r>
          </a:p>
        </p:txBody>
      </p:sp>
      <p:sp>
        <p:nvSpPr>
          <p:cNvPr id="29698" name="Rectangle 5"/>
          <p:cNvSpPr>
            <a:spLocks noGrp="1" noChangeArrowheads="1"/>
          </p:cNvSpPr>
          <p:nvPr>
            <p:ph type="ftr" sz="quarter" idx="11"/>
          </p:nvPr>
        </p:nvSpPr>
        <p:spPr>
          <a:noFill/>
        </p:spPr>
        <p:txBody>
          <a:bodyPr/>
          <a:lstStyle/>
          <a:p>
            <a:r>
              <a:rPr lang="en-US" altLang="ja-JP" smtClean="0"/>
              <a:t>Shoichi Kitazawa, ATR</a:t>
            </a:r>
          </a:p>
        </p:txBody>
      </p:sp>
      <p:sp>
        <p:nvSpPr>
          <p:cNvPr id="29699" name="Rectangle 6"/>
          <p:cNvSpPr>
            <a:spLocks noGrp="1" noChangeArrowheads="1"/>
          </p:cNvSpPr>
          <p:nvPr>
            <p:ph type="sldNum" sz="quarter" idx="12"/>
          </p:nvPr>
        </p:nvSpPr>
        <p:spPr>
          <a:noFill/>
        </p:spPr>
        <p:txBody>
          <a:bodyPr/>
          <a:lstStyle/>
          <a:p>
            <a:r>
              <a:rPr lang="en-US" altLang="ja-JP" smtClean="0"/>
              <a:t>Slide </a:t>
            </a:r>
            <a:fld id="{D4DB4C43-0E9F-4C8C-8BEA-DD3190D20DA3}" type="slidenum">
              <a:rPr lang="en-US" altLang="ja-JP" smtClean="0"/>
              <a:pPr/>
              <a:t>8</a:t>
            </a:fld>
            <a:endParaRPr lang="en-US" altLang="ja-JP" smtClean="0"/>
          </a:p>
        </p:txBody>
      </p:sp>
      <p:sp>
        <p:nvSpPr>
          <p:cNvPr id="29700" name="Rectangle 2"/>
          <p:cNvSpPr>
            <a:spLocks noGrp="1" noChangeArrowheads="1"/>
          </p:cNvSpPr>
          <p:nvPr>
            <p:ph type="title"/>
          </p:nvPr>
        </p:nvSpPr>
        <p:spPr/>
        <p:txBody>
          <a:bodyPr/>
          <a:lstStyle/>
          <a:p>
            <a:r>
              <a:rPr lang="en-US" altLang="ja-JP" smtClean="0">
                <a:ea typeface="ＭＳ Ｐゴシック" charset="-128"/>
              </a:rPr>
              <a:t>Simulation</a:t>
            </a:r>
          </a:p>
        </p:txBody>
      </p:sp>
      <p:sp>
        <p:nvSpPr>
          <p:cNvPr id="29701" name="Rectangle 3"/>
          <p:cNvSpPr>
            <a:spLocks noGrp="1" noChangeArrowheads="1"/>
          </p:cNvSpPr>
          <p:nvPr>
            <p:ph type="body" idx="1"/>
          </p:nvPr>
        </p:nvSpPr>
        <p:spPr>
          <a:xfrm>
            <a:off x="685800" y="1628775"/>
            <a:ext cx="7989888" cy="4114800"/>
          </a:xfrm>
        </p:spPr>
        <p:txBody>
          <a:bodyPr/>
          <a:lstStyle/>
          <a:p>
            <a:r>
              <a:rPr lang="en-US" altLang="ja-JP" sz="2400" smtClean="0">
                <a:ea typeface="ＭＳ Ｐゴシック" charset="-128"/>
              </a:rPr>
              <a:t>We evaluated the effect of DSA system in </a:t>
            </a:r>
            <a:r>
              <a:rPr lang="en-GB" altLang="ja-JP" sz="2400" smtClean="0">
                <a:ea typeface="ＭＳ Ｐゴシック" charset="-128"/>
              </a:rPr>
              <a:t>multiple wireless systems by PHY/MAC cross-layer simulations.</a:t>
            </a:r>
          </a:p>
          <a:p>
            <a:r>
              <a:rPr lang="en-GB" altLang="ja-JP" sz="2400" smtClean="0">
                <a:ea typeface="ＭＳ Ｐゴシック" charset="-128"/>
              </a:rPr>
              <a:t>Performance index</a:t>
            </a:r>
          </a:p>
          <a:p>
            <a:pPr lvl="1"/>
            <a:r>
              <a:rPr lang="en-GB" altLang="ja-JP" sz="2000" smtClean="0">
                <a:ea typeface="ＭＳ Ｐゴシック" charset="-128"/>
              </a:rPr>
              <a:t>MAC throughput</a:t>
            </a:r>
          </a:p>
          <a:p>
            <a:r>
              <a:rPr lang="en-US" altLang="ja-JP" sz="2400" smtClean="0">
                <a:ea typeface="ＭＳ Ｐゴシック" charset="-128"/>
              </a:rPr>
              <a:t>Focused parameter</a:t>
            </a:r>
          </a:p>
          <a:p>
            <a:pPr lvl="1"/>
            <a:r>
              <a:rPr lang="en-US" altLang="ja-JP" sz="2000" smtClean="0">
                <a:ea typeface="ＭＳ Ｐゴシック" charset="-128"/>
              </a:rPr>
              <a:t>Radio resource usage policy of DSA system including CS;</a:t>
            </a:r>
            <a:br>
              <a:rPr lang="en-US" altLang="ja-JP" sz="2000" smtClean="0">
                <a:ea typeface="ＭＳ Ｐゴシック" charset="-128"/>
              </a:rPr>
            </a:br>
            <a:r>
              <a:rPr lang="en-US" altLang="ja-JP" sz="2000" smtClean="0">
                <a:ea typeface="ＭＳ Ｐゴシック" charset="-128"/>
              </a:rPr>
              <a:t> “Modest” / ”Greedy”</a:t>
            </a:r>
          </a:p>
          <a:p>
            <a:endParaRPr lang="en-GB" altLang="ja-JP" sz="2400" smtClean="0">
              <a:ea typeface="ＭＳ Ｐゴシック" charset="-128"/>
            </a:endParaRPr>
          </a:p>
          <a:p>
            <a:endParaRPr lang="en-GB" altLang="ja-JP" sz="2400" smtClean="0">
              <a:ea typeface="ＭＳ Ｐゴシック" charset="-128"/>
            </a:endParaRPr>
          </a:p>
          <a:p>
            <a:endParaRPr lang="en-US" altLang="ja-JP" sz="2400" smtClean="0">
              <a:ea typeface="ＭＳ Ｐゴシック" charset="-128"/>
            </a:endParaRPr>
          </a:p>
        </p:txBody>
      </p:sp>
      <p:graphicFrame>
        <p:nvGraphicFramePr>
          <p:cNvPr id="25629" name="Group 29"/>
          <p:cNvGraphicFramePr>
            <a:graphicFrameLocks noGrp="1"/>
          </p:cNvGraphicFramePr>
          <p:nvPr/>
        </p:nvGraphicFramePr>
        <p:xfrm>
          <a:off x="1835150" y="4652963"/>
          <a:ext cx="5402263" cy="1525587"/>
        </p:xfrm>
        <a:graphic>
          <a:graphicData uri="http://schemas.openxmlformats.org/drawingml/2006/table">
            <a:tbl>
              <a:tblPr/>
              <a:tblGrid>
                <a:gridCol w="1168400"/>
                <a:gridCol w="1581150"/>
                <a:gridCol w="1411288"/>
                <a:gridCol w="1241425"/>
              </a:tblGrid>
              <a:tr h="234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Arial" charset="0"/>
                          <a:ea typeface="ＭＳ Ｐゴシック" charset="-128"/>
                        </a:rPr>
                        <a:t>DSA policy</a:t>
                      </a:r>
                      <a:endParaRPr kumimoji="1" lang="ja-JP" altLang="en-US" sz="1600" b="1"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Arial" charset="0"/>
                          <a:ea typeface="ＭＳ Ｐゴシック" charset="-128"/>
                        </a:rPr>
                        <a:t>Resource Reservation</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Arial" charset="0"/>
                          <a:ea typeface="ＭＳ Ｐゴシック" charset="-128"/>
                        </a:rPr>
                        <a:t>(later)</a:t>
                      </a:r>
                      <a:endParaRPr kumimoji="1" lang="ja-JP" altLang="en-US" sz="1600" b="1"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Arial" charset="0"/>
                          <a:ea typeface="ＭＳ Ｐゴシック" charset="-128"/>
                        </a:rPr>
                        <a:t>CS calculation</a:t>
                      </a:r>
                      <a:endParaRPr kumimoji="1" lang="ja-JP" altLang="en-US" sz="1600" b="1" i="0" u="none" strike="noStrike" cap="none" normalizeH="0" baseline="0" smtClean="0">
                        <a:ln>
                          <a:noFill/>
                        </a:ln>
                        <a:solidFill>
                          <a:schemeClr val="tx1"/>
                        </a:solidFill>
                        <a:effectLst/>
                        <a:latin typeface="Arial"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Arial" charset="0"/>
                          <a:ea typeface="ＭＳ Ｐゴシック" charset="-128"/>
                        </a:rPr>
                        <a:t>CS threshold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ECFF"/>
                    </a:solidFill>
                  </a:tcPr>
                </a:tc>
              </a:tr>
              <a:tr h="234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charset="-128"/>
                        </a:rPr>
                        <a:t>“Modest”</a:t>
                      </a:r>
                      <a:endParaRPr kumimoji="1" lang="ja-JP" altLang="en-US" sz="16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charset="-128"/>
                        </a:rPr>
                        <a:t>OFF</a:t>
                      </a:r>
                      <a:endParaRPr kumimoji="1" lang="ja-JP" altLang="en-US" sz="16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charset="-128"/>
                        </a:rPr>
                        <a:t>last value</a:t>
                      </a:r>
                      <a:endParaRPr kumimoji="1" lang="ja-JP" altLang="en-US" sz="16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charset="-128"/>
                        </a:rPr>
                        <a:t>variable</a:t>
                      </a:r>
                      <a:endParaRPr kumimoji="1" lang="ja-JP" altLang="en-US" sz="16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CCFF"/>
                    </a:solidFill>
                  </a:tcPr>
                </a:tc>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charset="-128"/>
                        </a:rPr>
                        <a:t>“Greedy”</a:t>
                      </a:r>
                      <a:endParaRPr kumimoji="1" lang="ja-JP" altLang="en-US" sz="16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charset="-128"/>
                        </a:rPr>
                        <a:t>ON</a:t>
                      </a:r>
                      <a:endParaRPr kumimoji="1" lang="ja-JP" altLang="en-US" sz="16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charset="-128"/>
                        </a:rPr>
                        <a:t>max hold</a:t>
                      </a:r>
                      <a:endParaRPr kumimoji="1" lang="ja-JP" altLang="en-US" sz="16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charset="-128"/>
                        </a:rPr>
                        <a:t>variable</a:t>
                      </a:r>
                      <a:endParaRPr kumimoji="1" lang="ja-JP" altLang="en-US" sz="16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Grp="1" noChangeArrowheads="1"/>
          </p:cNvSpPr>
          <p:nvPr>
            <p:ph type="dt" sz="quarter" idx="10"/>
          </p:nvPr>
        </p:nvSpPr>
        <p:spPr>
          <a:noFill/>
        </p:spPr>
        <p:txBody>
          <a:bodyPr/>
          <a:lstStyle/>
          <a:p>
            <a:endParaRPr lang="ja-JP" altLang="en-US" smtClean="0"/>
          </a:p>
          <a:p>
            <a:r>
              <a:rPr lang="en-US" altLang="ja-JP" smtClean="0"/>
              <a:t>March 2011</a:t>
            </a:r>
          </a:p>
        </p:txBody>
      </p:sp>
      <p:sp>
        <p:nvSpPr>
          <p:cNvPr id="31746" name="Rectangle 5"/>
          <p:cNvSpPr>
            <a:spLocks noGrp="1" noChangeArrowheads="1"/>
          </p:cNvSpPr>
          <p:nvPr>
            <p:ph type="ftr" sz="quarter" idx="11"/>
          </p:nvPr>
        </p:nvSpPr>
        <p:spPr>
          <a:noFill/>
        </p:spPr>
        <p:txBody>
          <a:bodyPr/>
          <a:lstStyle/>
          <a:p>
            <a:r>
              <a:rPr lang="en-US" altLang="ja-JP" smtClean="0"/>
              <a:t>Shoichi Kitazawa, ATR</a:t>
            </a:r>
          </a:p>
        </p:txBody>
      </p:sp>
      <p:sp>
        <p:nvSpPr>
          <p:cNvPr id="31747" name="Rectangle 6"/>
          <p:cNvSpPr>
            <a:spLocks noGrp="1" noChangeArrowheads="1"/>
          </p:cNvSpPr>
          <p:nvPr>
            <p:ph type="sldNum" sz="quarter" idx="12"/>
          </p:nvPr>
        </p:nvSpPr>
        <p:spPr>
          <a:noFill/>
        </p:spPr>
        <p:txBody>
          <a:bodyPr/>
          <a:lstStyle/>
          <a:p>
            <a:r>
              <a:rPr lang="en-US" altLang="ja-JP" smtClean="0"/>
              <a:t>Slide </a:t>
            </a:r>
            <a:fld id="{6CA8AA63-A0F0-4349-BA68-6BC4299F404E}" type="slidenum">
              <a:rPr lang="en-US" altLang="ja-JP" smtClean="0"/>
              <a:pPr/>
              <a:t>9</a:t>
            </a:fld>
            <a:endParaRPr lang="en-US" altLang="ja-JP" smtClean="0"/>
          </a:p>
        </p:txBody>
      </p:sp>
      <p:sp>
        <p:nvSpPr>
          <p:cNvPr id="31748" name="Rectangle 2"/>
          <p:cNvSpPr>
            <a:spLocks noGrp="1" noChangeArrowheads="1"/>
          </p:cNvSpPr>
          <p:nvPr>
            <p:ph type="title"/>
          </p:nvPr>
        </p:nvSpPr>
        <p:spPr/>
        <p:txBody>
          <a:bodyPr/>
          <a:lstStyle/>
          <a:p>
            <a:pPr eaLnBrk="1" hangingPunct="1"/>
            <a:r>
              <a:rPr lang="en-US" altLang="ja-JP" smtClean="0">
                <a:ea typeface="ＭＳ Ｐゴシック" charset="-128"/>
              </a:rPr>
              <a:t>Evaluation scenario</a:t>
            </a:r>
          </a:p>
        </p:txBody>
      </p:sp>
      <p:grpSp>
        <p:nvGrpSpPr>
          <p:cNvPr id="31749" name="Group 54"/>
          <p:cNvGrpSpPr>
            <a:grpSpLocks/>
          </p:cNvGrpSpPr>
          <p:nvPr/>
        </p:nvGrpSpPr>
        <p:grpSpPr bwMode="auto">
          <a:xfrm>
            <a:off x="4932363" y="3767138"/>
            <a:ext cx="2713037" cy="2317750"/>
            <a:chOff x="160" y="2277"/>
            <a:chExt cx="1335" cy="1212"/>
          </a:xfrm>
        </p:grpSpPr>
        <p:sp>
          <p:nvSpPr>
            <p:cNvPr id="14" name="Line 78"/>
            <p:cNvSpPr>
              <a:spLocks noChangeShapeType="1"/>
            </p:cNvSpPr>
            <p:nvPr/>
          </p:nvSpPr>
          <p:spPr bwMode="auto">
            <a:xfrm>
              <a:off x="303" y="3187"/>
              <a:ext cx="135" cy="59"/>
            </a:xfrm>
            <a:prstGeom prst="line">
              <a:avLst/>
            </a:prstGeom>
            <a:noFill/>
            <a:ln w="9525">
              <a:solidFill>
                <a:schemeClr val="tx1"/>
              </a:solidFill>
              <a:round/>
              <a:headEnd/>
              <a:tailEnd/>
            </a:ln>
          </p:spPr>
          <p:txBody>
            <a:bodyPr/>
            <a:lstStyle/>
            <a:p>
              <a:pPr algn="ctr">
                <a:lnSpc>
                  <a:spcPct val="85000"/>
                </a:lnSpc>
                <a:defRPr/>
              </a:pPr>
              <a:endParaRPr kumimoji="0" lang="ja-JP" altLang="en-US" sz="1900">
                <a:solidFill>
                  <a:srgbClr val="00000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5" name="Line 76"/>
            <p:cNvSpPr>
              <a:spLocks noChangeShapeType="1"/>
            </p:cNvSpPr>
            <p:nvPr/>
          </p:nvSpPr>
          <p:spPr bwMode="auto">
            <a:xfrm flipV="1">
              <a:off x="885" y="2730"/>
              <a:ext cx="78" cy="227"/>
            </a:xfrm>
            <a:prstGeom prst="line">
              <a:avLst/>
            </a:prstGeom>
            <a:noFill/>
            <a:ln w="9525">
              <a:solidFill>
                <a:schemeClr val="tx1"/>
              </a:solidFill>
              <a:round/>
              <a:headEnd/>
              <a:tailEnd/>
            </a:ln>
          </p:spPr>
          <p:txBody>
            <a:bodyPr/>
            <a:lstStyle/>
            <a:p>
              <a:pPr algn="ctr">
                <a:lnSpc>
                  <a:spcPct val="85000"/>
                </a:lnSpc>
                <a:defRPr/>
              </a:pPr>
              <a:endParaRPr kumimoji="0" lang="ja-JP" altLang="en-US" sz="1900">
                <a:solidFill>
                  <a:srgbClr val="00000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6" name="Line 77"/>
            <p:cNvSpPr>
              <a:spLocks noChangeShapeType="1"/>
            </p:cNvSpPr>
            <p:nvPr/>
          </p:nvSpPr>
          <p:spPr bwMode="auto">
            <a:xfrm flipV="1">
              <a:off x="690" y="3177"/>
              <a:ext cx="155" cy="205"/>
            </a:xfrm>
            <a:prstGeom prst="line">
              <a:avLst/>
            </a:prstGeom>
            <a:noFill/>
            <a:ln w="9525">
              <a:solidFill>
                <a:schemeClr val="tx1"/>
              </a:solidFill>
              <a:round/>
              <a:headEnd/>
              <a:tailEnd/>
            </a:ln>
          </p:spPr>
          <p:txBody>
            <a:bodyPr/>
            <a:lstStyle/>
            <a:p>
              <a:pPr algn="ctr">
                <a:lnSpc>
                  <a:spcPct val="85000"/>
                </a:lnSpc>
                <a:defRPr/>
              </a:pPr>
              <a:endParaRPr kumimoji="0" lang="ja-JP" altLang="en-US" sz="1900">
                <a:solidFill>
                  <a:srgbClr val="00000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7" name="Line 75"/>
            <p:cNvSpPr>
              <a:spLocks noChangeShapeType="1"/>
            </p:cNvSpPr>
            <p:nvPr/>
          </p:nvSpPr>
          <p:spPr bwMode="auto">
            <a:xfrm flipV="1">
              <a:off x="382" y="2735"/>
              <a:ext cx="154" cy="50"/>
            </a:xfrm>
            <a:prstGeom prst="line">
              <a:avLst/>
            </a:prstGeom>
            <a:noFill/>
            <a:ln w="9525">
              <a:solidFill>
                <a:schemeClr val="tx1"/>
              </a:solidFill>
              <a:round/>
              <a:headEnd/>
              <a:tailEnd/>
            </a:ln>
          </p:spPr>
          <p:txBody>
            <a:bodyPr/>
            <a:lstStyle/>
            <a:p>
              <a:pPr algn="ctr">
                <a:lnSpc>
                  <a:spcPct val="85000"/>
                </a:lnSpc>
                <a:defRPr/>
              </a:pPr>
              <a:endParaRPr kumimoji="0" lang="ja-JP" altLang="en-US" sz="1900">
                <a:solidFill>
                  <a:srgbClr val="00000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8" name="Rectangle 65"/>
            <p:cNvSpPr>
              <a:spLocks noChangeArrowheads="1"/>
            </p:cNvSpPr>
            <p:nvPr/>
          </p:nvSpPr>
          <p:spPr bwMode="auto">
            <a:xfrm>
              <a:off x="160" y="2513"/>
              <a:ext cx="955" cy="976"/>
            </a:xfrm>
            <a:prstGeom prst="rect">
              <a:avLst/>
            </a:prstGeom>
            <a:noFill/>
            <a:ln w="19050">
              <a:solidFill>
                <a:schemeClr val="tx1"/>
              </a:solidFill>
              <a:miter lim="800000"/>
              <a:headEnd/>
              <a:tailEnd/>
            </a:ln>
          </p:spPr>
          <p:txBody>
            <a:bodyPr wrap="none" anchor="ctr"/>
            <a:lstStyle/>
            <a:p>
              <a:pPr algn="ctr">
                <a:lnSpc>
                  <a:spcPct val="85000"/>
                </a:lnSpc>
                <a:defRPr/>
              </a:pPr>
              <a:endParaRPr kumimoji="0" lang="ja-JP" altLang="en-US" sz="1900">
                <a:solidFill>
                  <a:srgbClr val="00000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9" name="Oval 67"/>
            <p:cNvSpPr>
              <a:spLocks noChangeArrowheads="1"/>
            </p:cNvSpPr>
            <p:nvPr/>
          </p:nvSpPr>
          <p:spPr bwMode="auto">
            <a:xfrm>
              <a:off x="361" y="2760"/>
              <a:ext cx="46" cy="48"/>
            </a:xfrm>
            <a:prstGeom prst="ellipse">
              <a:avLst/>
            </a:prstGeom>
            <a:solidFill>
              <a:srgbClr val="008000"/>
            </a:solidFill>
            <a:ln w="9525">
              <a:noFill/>
              <a:round/>
              <a:headEnd/>
              <a:tailEnd/>
            </a:ln>
          </p:spPr>
          <p:txBody>
            <a:bodyPr wrap="none" anchor="ctr"/>
            <a:lstStyle/>
            <a:p>
              <a:pPr algn="ctr">
                <a:lnSpc>
                  <a:spcPct val="85000"/>
                </a:lnSpc>
                <a:defRPr/>
              </a:pPr>
              <a:endParaRPr kumimoji="0" lang="ja-JP" altLang="en-US" sz="1900">
                <a:solidFill>
                  <a:srgbClr val="00000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0" name="Oval 68"/>
            <p:cNvSpPr>
              <a:spLocks noChangeArrowheads="1"/>
            </p:cNvSpPr>
            <p:nvPr/>
          </p:nvSpPr>
          <p:spPr bwMode="auto">
            <a:xfrm>
              <a:off x="823" y="3154"/>
              <a:ext cx="46" cy="47"/>
            </a:xfrm>
            <a:prstGeom prst="ellipse">
              <a:avLst/>
            </a:prstGeom>
            <a:solidFill>
              <a:srgbClr val="008000"/>
            </a:solidFill>
            <a:ln w="9525">
              <a:noFill/>
              <a:round/>
              <a:headEnd/>
              <a:tailEnd/>
            </a:ln>
          </p:spPr>
          <p:txBody>
            <a:bodyPr wrap="none" anchor="ctr"/>
            <a:lstStyle/>
            <a:p>
              <a:pPr algn="ctr">
                <a:lnSpc>
                  <a:spcPct val="85000"/>
                </a:lnSpc>
                <a:defRPr/>
              </a:pPr>
              <a:endParaRPr kumimoji="0" lang="ja-JP" altLang="en-US" sz="1900">
                <a:solidFill>
                  <a:srgbClr val="00000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1" name="Oval 69"/>
            <p:cNvSpPr>
              <a:spLocks noChangeArrowheads="1"/>
            </p:cNvSpPr>
            <p:nvPr/>
          </p:nvSpPr>
          <p:spPr bwMode="auto">
            <a:xfrm>
              <a:off x="859" y="2922"/>
              <a:ext cx="46" cy="48"/>
            </a:xfrm>
            <a:prstGeom prst="ellipse">
              <a:avLst/>
            </a:prstGeom>
            <a:solidFill>
              <a:srgbClr val="008000"/>
            </a:solidFill>
            <a:ln w="9525">
              <a:noFill/>
              <a:round/>
              <a:headEnd/>
              <a:tailEnd/>
            </a:ln>
          </p:spPr>
          <p:txBody>
            <a:bodyPr wrap="none" anchor="ctr"/>
            <a:lstStyle/>
            <a:p>
              <a:pPr algn="ctr">
                <a:lnSpc>
                  <a:spcPct val="85000"/>
                </a:lnSpc>
                <a:defRPr/>
              </a:pPr>
              <a:endParaRPr kumimoji="0" lang="ja-JP" altLang="en-US" sz="1900">
                <a:solidFill>
                  <a:srgbClr val="00000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2" name="Oval 70"/>
            <p:cNvSpPr>
              <a:spLocks noChangeArrowheads="1"/>
            </p:cNvSpPr>
            <p:nvPr/>
          </p:nvSpPr>
          <p:spPr bwMode="auto">
            <a:xfrm>
              <a:off x="510" y="2712"/>
              <a:ext cx="46" cy="48"/>
            </a:xfrm>
            <a:prstGeom prst="ellipse">
              <a:avLst/>
            </a:prstGeom>
            <a:solidFill>
              <a:srgbClr val="008000"/>
            </a:solidFill>
            <a:ln w="9525">
              <a:noFill/>
              <a:round/>
              <a:headEnd/>
              <a:tailEnd/>
            </a:ln>
          </p:spPr>
          <p:txBody>
            <a:bodyPr wrap="none" anchor="ctr"/>
            <a:lstStyle/>
            <a:p>
              <a:pPr algn="ctr">
                <a:lnSpc>
                  <a:spcPct val="85000"/>
                </a:lnSpc>
                <a:defRPr/>
              </a:pPr>
              <a:endParaRPr kumimoji="0" lang="ja-JP" altLang="en-US" sz="1900">
                <a:solidFill>
                  <a:srgbClr val="00000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3" name="Oval 71"/>
            <p:cNvSpPr>
              <a:spLocks noChangeArrowheads="1"/>
            </p:cNvSpPr>
            <p:nvPr/>
          </p:nvSpPr>
          <p:spPr bwMode="auto">
            <a:xfrm>
              <a:off x="669" y="3358"/>
              <a:ext cx="45" cy="47"/>
            </a:xfrm>
            <a:prstGeom prst="ellipse">
              <a:avLst/>
            </a:prstGeom>
            <a:solidFill>
              <a:srgbClr val="008000"/>
            </a:solidFill>
            <a:ln w="9525">
              <a:noFill/>
              <a:round/>
              <a:headEnd/>
              <a:tailEnd/>
            </a:ln>
          </p:spPr>
          <p:txBody>
            <a:bodyPr wrap="none" anchor="ctr"/>
            <a:lstStyle/>
            <a:p>
              <a:pPr algn="ctr">
                <a:lnSpc>
                  <a:spcPct val="85000"/>
                </a:lnSpc>
                <a:defRPr/>
              </a:pPr>
              <a:endParaRPr kumimoji="0" lang="ja-JP" altLang="en-US" sz="1900">
                <a:solidFill>
                  <a:srgbClr val="00000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4" name="Oval 72"/>
            <p:cNvSpPr>
              <a:spLocks noChangeArrowheads="1"/>
            </p:cNvSpPr>
            <p:nvPr/>
          </p:nvSpPr>
          <p:spPr bwMode="auto">
            <a:xfrm>
              <a:off x="937" y="2703"/>
              <a:ext cx="47" cy="48"/>
            </a:xfrm>
            <a:prstGeom prst="ellipse">
              <a:avLst/>
            </a:prstGeom>
            <a:solidFill>
              <a:srgbClr val="008000"/>
            </a:solidFill>
            <a:ln w="9525">
              <a:noFill/>
              <a:round/>
              <a:headEnd/>
              <a:tailEnd/>
            </a:ln>
          </p:spPr>
          <p:txBody>
            <a:bodyPr wrap="none" anchor="ctr"/>
            <a:lstStyle/>
            <a:p>
              <a:pPr algn="ctr">
                <a:lnSpc>
                  <a:spcPct val="85000"/>
                </a:lnSpc>
                <a:defRPr/>
              </a:pPr>
              <a:endParaRPr kumimoji="0" lang="ja-JP" altLang="en-US" sz="1900">
                <a:solidFill>
                  <a:srgbClr val="00000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5" name="Oval 73"/>
            <p:cNvSpPr>
              <a:spLocks noChangeArrowheads="1"/>
            </p:cNvSpPr>
            <p:nvPr/>
          </p:nvSpPr>
          <p:spPr bwMode="auto">
            <a:xfrm>
              <a:off x="284" y="3164"/>
              <a:ext cx="47" cy="48"/>
            </a:xfrm>
            <a:prstGeom prst="ellipse">
              <a:avLst/>
            </a:prstGeom>
            <a:solidFill>
              <a:srgbClr val="0000FF"/>
            </a:solidFill>
            <a:ln w="9525">
              <a:noFill/>
              <a:round/>
              <a:headEnd/>
              <a:tailEnd/>
            </a:ln>
          </p:spPr>
          <p:txBody>
            <a:bodyPr wrap="none" anchor="ctr"/>
            <a:lstStyle/>
            <a:p>
              <a:pPr algn="ctr">
                <a:lnSpc>
                  <a:spcPct val="85000"/>
                </a:lnSpc>
                <a:defRPr/>
              </a:pPr>
              <a:endParaRPr kumimoji="0" lang="ja-JP" altLang="en-US" sz="1900">
                <a:solidFill>
                  <a:srgbClr val="00000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6" name="Oval 74"/>
            <p:cNvSpPr>
              <a:spLocks noChangeArrowheads="1"/>
            </p:cNvSpPr>
            <p:nvPr/>
          </p:nvSpPr>
          <p:spPr bwMode="auto">
            <a:xfrm>
              <a:off x="418" y="3227"/>
              <a:ext cx="47" cy="47"/>
            </a:xfrm>
            <a:prstGeom prst="ellipse">
              <a:avLst/>
            </a:prstGeom>
            <a:solidFill>
              <a:srgbClr val="0000FF"/>
            </a:solidFill>
            <a:ln w="9525">
              <a:noFill/>
              <a:round/>
              <a:headEnd/>
              <a:tailEnd/>
            </a:ln>
          </p:spPr>
          <p:txBody>
            <a:bodyPr wrap="none" anchor="ctr"/>
            <a:lstStyle/>
            <a:p>
              <a:pPr algn="ctr">
                <a:lnSpc>
                  <a:spcPct val="85000"/>
                </a:lnSpc>
                <a:defRPr/>
              </a:pPr>
              <a:endParaRPr kumimoji="0" lang="ja-JP" altLang="en-US" sz="1900">
                <a:solidFill>
                  <a:srgbClr val="00000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7" name="Line 84"/>
            <p:cNvSpPr>
              <a:spLocks noChangeShapeType="1"/>
            </p:cNvSpPr>
            <p:nvPr/>
          </p:nvSpPr>
          <p:spPr bwMode="auto">
            <a:xfrm flipH="1" flipV="1">
              <a:off x="587" y="2902"/>
              <a:ext cx="68" cy="167"/>
            </a:xfrm>
            <a:prstGeom prst="line">
              <a:avLst/>
            </a:prstGeom>
            <a:noFill/>
            <a:ln w="9525">
              <a:solidFill>
                <a:schemeClr val="tx1"/>
              </a:solidFill>
              <a:round/>
              <a:headEnd/>
              <a:tailEnd/>
            </a:ln>
          </p:spPr>
          <p:txBody>
            <a:bodyPr/>
            <a:lstStyle/>
            <a:p>
              <a:pPr algn="ctr">
                <a:lnSpc>
                  <a:spcPct val="85000"/>
                </a:lnSpc>
                <a:defRPr/>
              </a:pPr>
              <a:endParaRPr kumimoji="0" lang="ja-JP" altLang="en-US" sz="1900">
                <a:solidFill>
                  <a:srgbClr val="00000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8" name="Oval 85"/>
            <p:cNvSpPr>
              <a:spLocks noChangeArrowheads="1"/>
            </p:cNvSpPr>
            <p:nvPr/>
          </p:nvSpPr>
          <p:spPr bwMode="auto">
            <a:xfrm>
              <a:off x="633" y="3045"/>
              <a:ext cx="45" cy="48"/>
            </a:xfrm>
            <a:prstGeom prst="ellipse">
              <a:avLst/>
            </a:prstGeom>
            <a:solidFill>
              <a:srgbClr val="FF0000"/>
            </a:solidFill>
            <a:ln w="9525">
              <a:noFill/>
              <a:round/>
              <a:headEnd/>
              <a:tailEnd/>
            </a:ln>
          </p:spPr>
          <p:txBody>
            <a:bodyPr wrap="none" anchor="ctr"/>
            <a:lstStyle/>
            <a:p>
              <a:pPr algn="ctr">
                <a:lnSpc>
                  <a:spcPct val="85000"/>
                </a:lnSpc>
                <a:defRPr/>
              </a:pPr>
              <a:endParaRPr kumimoji="0" lang="ja-JP" altLang="en-US" sz="1900">
                <a:solidFill>
                  <a:srgbClr val="00000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9" name="Oval 86"/>
            <p:cNvSpPr>
              <a:spLocks noChangeArrowheads="1"/>
            </p:cNvSpPr>
            <p:nvPr/>
          </p:nvSpPr>
          <p:spPr bwMode="auto">
            <a:xfrm>
              <a:off x="560" y="2871"/>
              <a:ext cx="48" cy="46"/>
            </a:xfrm>
            <a:prstGeom prst="ellipse">
              <a:avLst/>
            </a:prstGeom>
            <a:solidFill>
              <a:srgbClr val="FF0000"/>
            </a:solidFill>
            <a:ln w="9525">
              <a:noFill/>
              <a:round/>
              <a:headEnd/>
              <a:tailEnd/>
            </a:ln>
          </p:spPr>
          <p:txBody>
            <a:bodyPr wrap="none" anchor="ctr"/>
            <a:lstStyle/>
            <a:p>
              <a:pPr algn="ctr">
                <a:lnSpc>
                  <a:spcPct val="85000"/>
                </a:lnSpc>
                <a:defRPr/>
              </a:pPr>
              <a:endParaRPr kumimoji="0" lang="ja-JP" altLang="en-US" sz="1900">
                <a:solidFill>
                  <a:srgbClr val="00000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0" name="Freeform 95"/>
            <p:cNvSpPr>
              <a:spLocks/>
            </p:cNvSpPr>
            <p:nvPr/>
          </p:nvSpPr>
          <p:spPr bwMode="auto">
            <a:xfrm>
              <a:off x="160" y="2452"/>
              <a:ext cx="945" cy="59"/>
            </a:xfrm>
            <a:custGeom>
              <a:avLst/>
              <a:gdLst>
                <a:gd name="T0" fmla="*/ 0 w 1178"/>
                <a:gd name="T1" fmla="*/ 58 h 58"/>
                <a:gd name="T2" fmla="*/ 595 w 1178"/>
                <a:gd name="T3" fmla="*/ 0 h 58"/>
                <a:gd name="T4" fmla="*/ 1178 w 1178"/>
                <a:gd name="T5" fmla="*/ 58 h 58"/>
                <a:gd name="T6" fmla="*/ 0 60000 65536"/>
                <a:gd name="T7" fmla="*/ 0 60000 65536"/>
                <a:gd name="T8" fmla="*/ 0 60000 65536"/>
                <a:gd name="T9" fmla="*/ 0 w 1178"/>
                <a:gd name="T10" fmla="*/ 0 h 58"/>
                <a:gd name="T11" fmla="*/ 1178 w 1178"/>
                <a:gd name="T12" fmla="*/ 58 h 58"/>
              </a:gdLst>
              <a:ahLst/>
              <a:cxnLst>
                <a:cxn ang="T6">
                  <a:pos x="T0" y="T1"/>
                </a:cxn>
                <a:cxn ang="T7">
                  <a:pos x="T2" y="T3"/>
                </a:cxn>
                <a:cxn ang="T8">
                  <a:pos x="T4" y="T5"/>
                </a:cxn>
              </a:cxnLst>
              <a:rect l="T9" t="T10" r="T11" b="T12"/>
              <a:pathLst>
                <a:path w="1178" h="58">
                  <a:moveTo>
                    <a:pt x="0" y="58"/>
                  </a:moveTo>
                  <a:cubicBezTo>
                    <a:pt x="199" y="29"/>
                    <a:pt x="399" y="0"/>
                    <a:pt x="595" y="0"/>
                  </a:cubicBezTo>
                  <a:cubicBezTo>
                    <a:pt x="791" y="0"/>
                    <a:pt x="984" y="29"/>
                    <a:pt x="1178" y="58"/>
                  </a:cubicBezTo>
                </a:path>
              </a:pathLst>
            </a:custGeom>
            <a:noFill/>
            <a:ln w="9525">
              <a:solidFill>
                <a:schemeClr val="tx1"/>
              </a:solidFill>
              <a:round/>
              <a:headEnd/>
              <a:tailEnd/>
            </a:ln>
          </p:spPr>
          <p:txBody>
            <a:bodyPr/>
            <a:lstStyle/>
            <a:p>
              <a:pPr algn="ctr">
                <a:lnSpc>
                  <a:spcPct val="85000"/>
                </a:lnSpc>
                <a:defRPr/>
              </a:pPr>
              <a:endParaRPr kumimoji="0" lang="ja-JP" altLang="en-US" sz="1900">
                <a:solidFill>
                  <a:srgbClr val="00000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1" name="Freeform 96"/>
            <p:cNvSpPr>
              <a:spLocks/>
            </p:cNvSpPr>
            <p:nvPr/>
          </p:nvSpPr>
          <p:spPr bwMode="auto">
            <a:xfrm rot="5400000">
              <a:off x="676" y="2955"/>
              <a:ext cx="966" cy="78"/>
            </a:xfrm>
            <a:custGeom>
              <a:avLst/>
              <a:gdLst>
                <a:gd name="T0" fmla="*/ 0 w 1178"/>
                <a:gd name="T1" fmla="*/ 58 h 58"/>
                <a:gd name="T2" fmla="*/ 595 w 1178"/>
                <a:gd name="T3" fmla="*/ 0 h 58"/>
                <a:gd name="T4" fmla="*/ 1178 w 1178"/>
                <a:gd name="T5" fmla="*/ 58 h 58"/>
                <a:gd name="T6" fmla="*/ 0 60000 65536"/>
                <a:gd name="T7" fmla="*/ 0 60000 65536"/>
                <a:gd name="T8" fmla="*/ 0 60000 65536"/>
                <a:gd name="T9" fmla="*/ 0 w 1178"/>
                <a:gd name="T10" fmla="*/ 0 h 58"/>
                <a:gd name="T11" fmla="*/ 1178 w 1178"/>
                <a:gd name="T12" fmla="*/ 58 h 58"/>
              </a:gdLst>
              <a:ahLst/>
              <a:cxnLst>
                <a:cxn ang="T6">
                  <a:pos x="T0" y="T1"/>
                </a:cxn>
                <a:cxn ang="T7">
                  <a:pos x="T2" y="T3"/>
                </a:cxn>
                <a:cxn ang="T8">
                  <a:pos x="T4" y="T5"/>
                </a:cxn>
              </a:cxnLst>
              <a:rect l="T9" t="T10" r="T11" b="T12"/>
              <a:pathLst>
                <a:path w="1178" h="58">
                  <a:moveTo>
                    <a:pt x="0" y="58"/>
                  </a:moveTo>
                  <a:cubicBezTo>
                    <a:pt x="199" y="29"/>
                    <a:pt x="399" y="0"/>
                    <a:pt x="595" y="0"/>
                  </a:cubicBezTo>
                  <a:cubicBezTo>
                    <a:pt x="791" y="0"/>
                    <a:pt x="984" y="29"/>
                    <a:pt x="1178" y="58"/>
                  </a:cubicBezTo>
                </a:path>
              </a:pathLst>
            </a:custGeom>
            <a:noFill/>
            <a:ln w="9525">
              <a:solidFill>
                <a:schemeClr val="tx1"/>
              </a:solidFill>
              <a:round/>
              <a:headEnd/>
              <a:tailEnd/>
            </a:ln>
          </p:spPr>
          <p:txBody>
            <a:bodyPr/>
            <a:lstStyle/>
            <a:p>
              <a:pPr algn="ctr">
                <a:lnSpc>
                  <a:spcPct val="85000"/>
                </a:lnSpc>
                <a:defRPr/>
              </a:pPr>
              <a:endParaRPr kumimoji="0" lang="ja-JP" altLang="en-US" sz="1900">
                <a:solidFill>
                  <a:srgbClr val="00000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2" name="Text Box 97"/>
            <p:cNvSpPr txBox="1">
              <a:spLocks noChangeArrowheads="1"/>
            </p:cNvSpPr>
            <p:nvPr/>
          </p:nvSpPr>
          <p:spPr bwMode="auto">
            <a:xfrm>
              <a:off x="1186" y="2905"/>
              <a:ext cx="309" cy="169"/>
            </a:xfrm>
            <a:prstGeom prst="rect">
              <a:avLst/>
            </a:prstGeom>
            <a:noFill/>
            <a:ln w="9525">
              <a:noFill/>
              <a:miter lim="800000"/>
              <a:headEnd/>
              <a:tailEnd/>
            </a:ln>
          </p:spPr>
          <p:txBody>
            <a:bodyPr wrap="none">
              <a:spAutoFit/>
            </a:bodyPr>
            <a:lstStyle/>
            <a:p>
              <a:pPr algn="ctr">
                <a:lnSpc>
                  <a:spcPct val="85000"/>
                </a:lnSpc>
                <a:defRPr/>
              </a:pPr>
              <a:r>
                <a:rPr kumimoji="0" lang="en-US" altLang="ja-JP" sz="1800" dirty="0">
                  <a:solidFill>
                    <a:srgbClr val="000000"/>
                  </a:solidFill>
                  <a:effectLst>
                    <a:outerShdw blurRad="38100" dist="38100" dir="2700000" algn="tl">
                      <a:srgbClr val="000000">
                        <a:alpha val="43137"/>
                      </a:srgbClr>
                    </a:outerShdw>
                  </a:effectLst>
                  <a:latin typeface="Arial" charset="0"/>
                  <a:ea typeface="ＭＳ Ｐゴシック" pitchFamily="50" charset="-128"/>
                </a:rPr>
                <a:t>10m</a:t>
              </a:r>
            </a:p>
          </p:txBody>
        </p:sp>
        <p:sp>
          <p:nvSpPr>
            <p:cNvPr id="33" name="Text Box 98"/>
            <p:cNvSpPr txBox="1">
              <a:spLocks noChangeArrowheads="1"/>
            </p:cNvSpPr>
            <p:nvPr/>
          </p:nvSpPr>
          <p:spPr bwMode="auto">
            <a:xfrm>
              <a:off x="484" y="2277"/>
              <a:ext cx="310" cy="170"/>
            </a:xfrm>
            <a:prstGeom prst="rect">
              <a:avLst/>
            </a:prstGeom>
            <a:noFill/>
            <a:ln w="9525">
              <a:noFill/>
              <a:miter lim="800000"/>
              <a:headEnd/>
              <a:tailEnd/>
            </a:ln>
          </p:spPr>
          <p:txBody>
            <a:bodyPr wrap="none">
              <a:spAutoFit/>
            </a:bodyPr>
            <a:lstStyle/>
            <a:p>
              <a:pPr algn="ctr">
                <a:lnSpc>
                  <a:spcPct val="85000"/>
                </a:lnSpc>
                <a:defRPr/>
              </a:pPr>
              <a:r>
                <a:rPr kumimoji="0" lang="en-US" altLang="ja-JP" sz="1800" dirty="0">
                  <a:solidFill>
                    <a:srgbClr val="000000"/>
                  </a:solidFill>
                  <a:effectLst>
                    <a:outerShdw blurRad="38100" dist="38100" dir="2700000" algn="tl">
                      <a:srgbClr val="000000">
                        <a:alpha val="43137"/>
                      </a:srgbClr>
                    </a:outerShdw>
                  </a:effectLst>
                  <a:latin typeface="Arial" charset="0"/>
                  <a:ea typeface="ＭＳ Ｐゴシック" pitchFamily="50" charset="-128"/>
                </a:rPr>
                <a:t>10m</a:t>
              </a:r>
            </a:p>
          </p:txBody>
        </p:sp>
      </p:grpSp>
      <p:sp>
        <p:nvSpPr>
          <p:cNvPr id="8" name="Oval 87"/>
          <p:cNvSpPr>
            <a:spLocks noChangeArrowheads="1"/>
          </p:cNvSpPr>
          <p:nvPr/>
        </p:nvSpPr>
        <p:spPr bwMode="auto">
          <a:xfrm>
            <a:off x="7208838" y="5380038"/>
            <a:ext cx="92075" cy="92075"/>
          </a:xfrm>
          <a:prstGeom prst="ellipse">
            <a:avLst/>
          </a:prstGeom>
          <a:solidFill>
            <a:srgbClr val="FF0000"/>
          </a:solidFill>
          <a:ln w="9525">
            <a:noFill/>
            <a:round/>
            <a:headEnd/>
            <a:tailEnd/>
          </a:ln>
        </p:spPr>
        <p:txBody>
          <a:bodyPr wrap="none" anchor="ctr"/>
          <a:lstStyle/>
          <a:p>
            <a:pPr algn="ctr">
              <a:lnSpc>
                <a:spcPct val="85000"/>
              </a:lnSpc>
              <a:defRPr/>
            </a:pPr>
            <a:endParaRPr kumimoji="0" lang="ja-JP" altLang="en-US" sz="1800">
              <a:solidFill>
                <a:srgbClr val="00000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9" name="Oval 88"/>
          <p:cNvSpPr>
            <a:spLocks noChangeArrowheads="1"/>
          </p:cNvSpPr>
          <p:nvPr/>
        </p:nvSpPr>
        <p:spPr bwMode="auto">
          <a:xfrm>
            <a:off x="7207250" y="5654675"/>
            <a:ext cx="92075" cy="92075"/>
          </a:xfrm>
          <a:prstGeom prst="ellipse">
            <a:avLst/>
          </a:prstGeom>
          <a:solidFill>
            <a:srgbClr val="008000"/>
          </a:solidFill>
          <a:ln w="9525">
            <a:noFill/>
            <a:round/>
            <a:headEnd/>
            <a:tailEnd/>
          </a:ln>
        </p:spPr>
        <p:txBody>
          <a:bodyPr wrap="none" anchor="ctr"/>
          <a:lstStyle/>
          <a:p>
            <a:pPr algn="ctr">
              <a:lnSpc>
                <a:spcPct val="85000"/>
              </a:lnSpc>
              <a:defRPr/>
            </a:pPr>
            <a:endParaRPr kumimoji="0" lang="ja-JP" altLang="en-US" sz="1800">
              <a:solidFill>
                <a:srgbClr val="00000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0" name="Oval 89"/>
          <p:cNvSpPr>
            <a:spLocks noChangeArrowheads="1"/>
          </p:cNvSpPr>
          <p:nvPr/>
        </p:nvSpPr>
        <p:spPr bwMode="auto">
          <a:xfrm>
            <a:off x="7208838" y="5930900"/>
            <a:ext cx="92075" cy="92075"/>
          </a:xfrm>
          <a:prstGeom prst="ellipse">
            <a:avLst/>
          </a:prstGeom>
          <a:solidFill>
            <a:srgbClr val="0000FF"/>
          </a:solidFill>
          <a:ln w="9525">
            <a:noFill/>
            <a:round/>
            <a:headEnd/>
            <a:tailEnd/>
          </a:ln>
        </p:spPr>
        <p:txBody>
          <a:bodyPr wrap="none" anchor="ctr"/>
          <a:lstStyle/>
          <a:p>
            <a:pPr algn="ctr">
              <a:lnSpc>
                <a:spcPct val="85000"/>
              </a:lnSpc>
              <a:defRPr/>
            </a:pPr>
            <a:endParaRPr kumimoji="0" lang="ja-JP" altLang="en-US" sz="1800">
              <a:solidFill>
                <a:srgbClr val="00000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1753" name="Text Box 91"/>
          <p:cNvSpPr txBox="1">
            <a:spLocks noChangeArrowheads="1"/>
          </p:cNvSpPr>
          <p:nvPr/>
        </p:nvSpPr>
        <p:spPr bwMode="auto">
          <a:xfrm>
            <a:off x="7307263" y="5313363"/>
            <a:ext cx="654050" cy="325437"/>
          </a:xfrm>
          <a:prstGeom prst="rect">
            <a:avLst/>
          </a:prstGeom>
          <a:noFill/>
          <a:ln w="9525">
            <a:noFill/>
            <a:miter lim="800000"/>
            <a:headEnd/>
            <a:tailEnd/>
          </a:ln>
        </p:spPr>
        <p:txBody>
          <a:bodyPr wrap="none">
            <a:spAutoFit/>
          </a:bodyPr>
          <a:lstStyle/>
          <a:p>
            <a:pPr>
              <a:lnSpc>
                <a:spcPct val="85000"/>
              </a:lnSpc>
            </a:pPr>
            <a:r>
              <a:rPr kumimoji="0" lang="en-US" altLang="ja-JP" sz="1800">
                <a:latin typeface="Arial" charset="0"/>
              </a:rPr>
              <a:t>DSA</a:t>
            </a:r>
          </a:p>
        </p:txBody>
      </p:sp>
      <p:sp>
        <p:nvSpPr>
          <p:cNvPr id="31754" name="Text Box 91"/>
          <p:cNvSpPr txBox="1">
            <a:spLocks noChangeArrowheads="1"/>
          </p:cNvSpPr>
          <p:nvPr/>
        </p:nvSpPr>
        <p:spPr bwMode="auto">
          <a:xfrm>
            <a:off x="7307263" y="5576888"/>
            <a:ext cx="844550" cy="325437"/>
          </a:xfrm>
          <a:prstGeom prst="rect">
            <a:avLst/>
          </a:prstGeom>
          <a:noFill/>
          <a:ln w="9525">
            <a:noFill/>
            <a:miter lim="800000"/>
            <a:headEnd/>
            <a:tailEnd/>
          </a:ln>
        </p:spPr>
        <p:txBody>
          <a:bodyPr wrap="none">
            <a:spAutoFit/>
          </a:bodyPr>
          <a:lstStyle/>
          <a:p>
            <a:pPr>
              <a:lnSpc>
                <a:spcPct val="85000"/>
              </a:lnSpc>
            </a:pPr>
            <a:r>
              <a:rPr kumimoji="0" lang="en-US" altLang="ja-JP" sz="1800">
                <a:latin typeface="Arial" charset="0"/>
              </a:rPr>
              <a:t>WLAN</a:t>
            </a:r>
          </a:p>
        </p:txBody>
      </p:sp>
      <p:sp>
        <p:nvSpPr>
          <p:cNvPr id="31755" name="Text Box 91"/>
          <p:cNvSpPr txBox="1">
            <a:spLocks noChangeArrowheads="1"/>
          </p:cNvSpPr>
          <p:nvPr/>
        </p:nvSpPr>
        <p:spPr bwMode="auto">
          <a:xfrm>
            <a:off x="7307263" y="5840413"/>
            <a:ext cx="1149350" cy="325437"/>
          </a:xfrm>
          <a:prstGeom prst="rect">
            <a:avLst/>
          </a:prstGeom>
          <a:noFill/>
          <a:ln w="9525">
            <a:noFill/>
            <a:miter lim="800000"/>
            <a:headEnd/>
            <a:tailEnd/>
          </a:ln>
        </p:spPr>
        <p:txBody>
          <a:bodyPr wrap="none">
            <a:spAutoFit/>
          </a:bodyPr>
          <a:lstStyle/>
          <a:p>
            <a:pPr>
              <a:lnSpc>
                <a:spcPct val="85000"/>
              </a:lnSpc>
            </a:pPr>
            <a:r>
              <a:rPr kumimoji="0" lang="en-US" altLang="ja-JP" sz="1800">
                <a:latin typeface="Arial" charset="0"/>
              </a:rPr>
              <a:t>Bluetooth</a:t>
            </a:r>
          </a:p>
        </p:txBody>
      </p:sp>
      <p:sp>
        <p:nvSpPr>
          <p:cNvPr id="31756" name="コンテンツ プレースホルダ 2"/>
          <p:cNvSpPr>
            <a:spLocks/>
          </p:cNvSpPr>
          <p:nvPr/>
        </p:nvSpPr>
        <p:spPr bwMode="auto">
          <a:xfrm>
            <a:off x="685800" y="1736725"/>
            <a:ext cx="7772400" cy="3384550"/>
          </a:xfrm>
          <a:prstGeom prst="rect">
            <a:avLst/>
          </a:prstGeom>
          <a:noFill/>
          <a:ln w="9525">
            <a:noFill/>
            <a:miter lim="800000"/>
            <a:headEnd/>
            <a:tailEnd/>
          </a:ln>
        </p:spPr>
        <p:txBody>
          <a:bodyPr lIns="92075" tIns="46038" rIns="92075" bIns="46038"/>
          <a:lstStyle/>
          <a:p>
            <a:pPr marL="342900" indent="-342900" eaLnBrk="0" hangingPunct="0">
              <a:spcBef>
                <a:spcPct val="20000"/>
              </a:spcBef>
              <a:buFontTx/>
              <a:buChar char="•"/>
            </a:pPr>
            <a:r>
              <a:rPr lang="en-GB" altLang="ja-JP" sz="2400">
                <a:latin typeface="Arial" charset="0"/>
              </a:rPr>
              <a:t>10 m  x  10 m area</a:t>
            </a:r>
          </a:p>
          <a:p>
            <a:pPr marL="342900" indent="-342900" eaLnBrk="0" hangingPunct="0">
              <a:spcBef>
                <a:spcPct val="20000"/>
              </a:spcBef>
              <a:buFontTx/>
              <a:buChar char="•"/>
            </a:pPr>
            <a:r>
              <a:rPr lang="en-GB" altLang="ja-JP" sz="2400">
                <a:latin typeface="Arial" charset="0"/>
              </a:rPr>
              <a:t>IEEE 802.11g ERP-OFDM DCF</a:t>
            </a:r>
          </a:p>
          <a:p>
            <a:pPr marL="742950" lvl="1" indent="-285750" eaLnBrk="0" hangingPunct="0">
              <a:spcBef>
                <a:spcPct val="20000"/>
              </a:spcBef>
              <a:buFontTx/>
              <a:buChar char="•"/>
            </a:pPr>
            <a:r>
              <a:rPr lang="en-GB" altLang="ja-JP" sz="2000">
                <a:latin typeface="Arial" charset="0"/>
              </a:rPr>
              <a:t>3 WLAN BSSs (1,5,9 ch)</a:t>
            </a:r>
          </a:p>
          <a:p>
            <a:pPr marL="342900" indent="-342900" eaLnBrk="0" hangingPunct="0">
              <a:spcBef>
                <a:spcPct val="20000"/>
              </a:spcBef>
              <a:buFontTx/>
              <a:buChar char="•"/>
            </a:pPr>
            <a:r>
              <a:rPr lang="en-GB" altLang="ja-JP" sz="2400">
                <a:latin typeface="Arial" charset="0"/>
              </a:rPr>
              <a:t>1 Bluetooth piconet</a:t>
            </a:r>
            <a:r>
              <a:rPr lang="ja-JP" altLang="en-US" sz="2400">
                <a:latin typeface="Arial" charset="0"/>
              </a:rPr>
              <a:t> </a:t>
            </a:r>
            <a:r>
              <a:rPr lang="en-US" altLang="ja-JP" sz="2400">
                <a:latin typeface="Arial" charset="0"/>
              </a:rPr>
              <a:t>(Not AFH)</a:t>
            </a:r>
            <a:endParaRPr lang="en-GB" altLang="ja-JP" sz="2400">
              <a:latin typeface="Arial" charset="0"/>
            </a:endParaRPr>
          </a:p>
          <a:p>
            <a:pPr marL="342900" indent="-342900" eaLnBrk="0" hangingPunct="0">
              <a:spcBef>
                <a:spcPct val="20000"/>
              </a:spcBef>
              <a:buFontTx/>
              <a:buChar char="•"/>
            </a:pPr>
            <a:r>
              <a:rPr lang="en-GB" altLang="ja-JP" sz="2400">
                <a:latin typeface="Arial" charset="0"/>
              </a:rPr>
              <a:t>1 DSA group (AP and MS)</a:t>
            </a:r>
          </a:p>
          <a:p>
            <a:pPr marL="342900" indent="-342900" eaLnBrk="0" hangingPunct="0">
              <a:spcBef>
                <a:spcPct val="20000"/>
              </a:spcBef>
              <a:buFontTx/>
              <a:buChar char="•"/>
            </a:pPr>
            <a:r>
              <a:rPr lang="en-GB" altLang="ja-JP" sz="2400">
                <a:latin typeface="Arial" charset="0"/>
              </a:rPr>
              <a:t>High load traffic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3114</TotalTime>
  <Words>1138</Words>
  <Application>Microsoft Office PowerPoint</Application>
  <PresentationFormat>画面に合わせる (4:3)</PresentationFormat>
  <Paragraphs>306</Paragraphs>
  <Slides>18</Slides>
  <Notes>18</Notes>
  <HiddenSlides>0</HiddenSlides>
  <MMClips>0</MMClips>
  <ScaleCrop>false</ScaleCrop>
  <HeadingPairs>
    <vt:vector size="6" baseType="variant">
      <vt:variant>
        <vt:lpstr>使用されているフォント</vt:lpstr>
      </vt:variant>
      <vt:variant>
        <vt:i4>4</vt:i4>
      </vt:variant>
      <vt:variant>
        <vt:lpstr>デザイン テンプレート</vt:lpstr>
      </vt:variant>
      <vt:variant>
        <vt:i4>1</vt:i4>
      </vt:variant>
      <vt:variant>
        <vt:lpstr>スライド タイトル</vt:lpstr>
      </vt:variant>
      <vt:variant>
        <vt:i4>18</vt:i4>
      </vt:variant>
    </vt:vector>
  </HeadingPairs>
  <TitlesOfParts>
    <vt:vector size="23" baseType="lpstr">
      <vt:lpstr>Times New Roman</vt:lpstr>
      <vt:lpstr>ＭＳ Ｐゴシック</vt:lpstr>
      <vt:lpstr>Arial</vt:lpstr>
      <vt:lpstr>Symbol</vt:lpstr>
      <vt:lpstr>IEEE-P802_15</vt:lpstr>
      <vt:lpstr>スライド 1</vt:lpstr>
      <vt:lpstr>System concept of DSA</vt:lpstr>
      <vt:lpstr>Introduction</vt:lpstr>
      <vt:lpstr>Concept of proposed DSA</vt:lpstr>
      <vt:lpstr>Features of DSA system</vt:lpstr>
      <vt:lpstr>Frequency Channel Plan in 2.4 GHz Band</vt:lpstr>
      <vt:lpstr>Frame Configuration for CCH</vt:lpstr>
      <vt:lpstr>Simulation</vt:lpstr>
      <vt:lpstr>Evaluation scenario</vt:lpstr>
      <vt:lpstr>DSA system settings</vt:lpstr>
      <vt:lpstr>Results “Modest” policy (1/2)</vt:lpstr>
      <vt:lpstr>Results “Modest” policy (2/2)</vt:lpstr>
      <vt:lpstr>Results “Greedy” policy (1/2)</vt:lpstr>
      <vt:lpstr>Results “Greedy” policy (2/2)</vt:lpstr>
      <vt:lpstr>Better use of spectrum resources in ISM band</vt:lpstr>
      <vt:lpstr>DSA system advantages</vt:lpstr>
      <vt:lpstr>Conclusions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subject>IEEE 802.15 &lt;subject&gt;</dc:subject>
  <dc:creator>kitazawa</dc:creator>
  <dc:description>11-0161-00-sru</dc:description>
  <cp:lastModifiedBy>Shoichi Kitazawa</cp:lastModifiedBy>
  <cp:revision>24</cp:revision>
  <cp:lastPrinted>1998-02-10T13:28:06Z</cp:lastPrinted>
  <dcterms:created xsi:type="dcterms:W3CDTF">2011-02-24T06:55:17Z</dcterms:created>
  <dcterms:modified xsi:type="dcterms:W3CDTF">2011-03-15T11:52:59Z</dcterms:modified>
</cp:coreProperties>
</file>