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57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11/7/11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11/7/11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11/7/11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11/7/11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November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802.15-11-0035-</a:t>
            </a:r>
            <a:r>
              <a:rPr lang="en-US" sz="1400" dirty="0" smtClean="0">
                <a:latin typeface="Calibri" charset="0"/>
              </a:rPr>
              <a:t>05</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November 7, </a:t>
            </a:r>
            <a:r>
              <a:rPr lang="en-US" sz="1600" dirty="0" smtClean="0">
                <a:latin typeface="Calibri" charset="0"/>
              </a:rPr>
              <a:t>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75</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November 7-10, </a:t>
            </a:r>
            <a:r>
              <a:rPr lang="en-US" sz="2400" b="1" dirty="0" smtClean="0">
                <a:solidFill>
                  <a:srgbClr val="898989"/>
                </a:solidFill>
                <a:ea typeface="ＭＳ Ｐゴシック" charset="0"/>
                <a:cs typeface="ＭＳ Ｐゴシック" charset="0"/>
              </a:rPr>
              <a:t>2011</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Regency Atlanta</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Atlanta, GA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VeriLAN.1x (Username: </a:t>
            </a:r>
            <a:r>
              <a:rPr lang="en-US" sz="2000" b="1" dirty="0" smtClean="0">
                <a:solidFill>
                  <a:srgbClr val="FF0000"/>
                </a:solidFill>
                <a:ea typeface="ＭＳ Ｐゴシック" charset="0"/>
              </a:rPr>
              <a:t>IEEE/ </a:t>
            </a:r>
            <a:r>
              <a:rPr lang="en-US" sz="2000" b="1" dirty="0" smtClean="0">
                <a:solidFill>
                  <a:srgbClr val="FF0000"/>
                </a:solidFill>
                <a:ea typeface="ＭＳ Ｐゴシック" charset="0"/>
              </a:rPr>
              <a:t>Password: </a:t>
            </a:r>
            <a:r>
              <a:rPr lang="en-US" sz="2000" b="1" dirty="0" smtClean="0">
                <a:solidFill>
                  <a:srgbClr val="FF0000"/>
                </a:solidFill>
                <a:ea typeface="ＭＳ Ｐゴシック" charset="0"/>
              </a:rPr>
              <a:t>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https://murphy.events.ieee.org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a:t>
            </a:r>
            <a:r>
              <a:rPr lang="en-US" sz="2400" dirty="0" smtClean="0">
                <a:ea typeface="ＭＳ Ｐゴシック" charset="0"/>
                <a:cs typeface="ＭＳ Ｐゴシック" charset="0"/>
              </a:rPr>
              <a:t>is next to Registration (LL1)</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2 Extra Credit Time 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November 1, </a:t>
            </a:r>
            <a:r>
              <a:rPr lang="en-US" sz="2400" dirty="0" smtClean="0">
                <a:ea typeface="ＭＳ Ｐゴシック" charset="0"/>
                <a:cs typeface="ＭＳ Ｐゴシック" charset="0"/>
              </a:rPr>
              <a:t>2011</a:t>
            </a:r>
          </a:p>
          <a:p>
            <a:pPr lvl="1" algn="just" eaLnBrk="1" hangingPunct="1"/>
            <a:r>
              <a:rPr lang="en-US" sz="2000" dirty="0" smtClean="0">
                <a:ea typeface="ＭＳ Ｐゴシック" charset="0"/>
              </a:rPr>
              <a:t>211 Voters</a:t>
            </a:r>
          </a:p>
          <a:p>
            <a:pPr lvl="1" algn="just" eaLnBrk="1" hangingPunct="1"/>
            <a:r>
              <a:rPr lang="en-US" sz="2000" dirty="0" smtClean="0">
                <a:ea typeface="ＭＳ Ｐゴシック" charset="0"/>
              </a:rPr>
              <a:t>  </a:t>
            </a:r>
            <a:r>
              <a:rPr lang="en-US" sz="2000" dirty="0" smtClean="0">
                <a:ea typeface="ＭＳ Ｐゴシック" charset="0"/>
              </a:rPr>
              <a:t>35 </a:t>
            </a:r>
            <a:r>
              <a:rPr lang="en-US" sz="2000" dirty="0">
                <a:ea typeface="ＭＳ Ｐゴシック" charset="0"/>
              </a:rPr>
              <a:t>Nearly</a:t>
            </a:r>
          </a:p>
          <a:p>
            <a:pPr lvl="1" algn="just" eaLnBrk="1" hangingPunct="1"/>
            <a:r>
              <a:rPr lang="en-US" sz="2000" dirty="0" smtClean="0">
                <a:ea typeface="ＭＳ Ｐゴシック" charset="0"/>
              </a:rPr>
              <a:t>  84 </a:t>
            </a:r>
            <a:r>
              <a:rPr lang="en-US" sz="2000" dirty="0" smtClean="0">
                <a:ea typeface="ＭＳ Ｐゴシック" charset="0"/>
              </a:rPr>
              <a:t>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November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324</Words>
  <Application>Microsoft Macintosh PowerPoint</Application>
  <PresentationFormat>On-screen Show (4:3)</PresentationFormat>
  <Paragraphs>87</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75th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70</cp:revision>
  <dcterms:created xsi:type="dcterms:W3CDTF">2010-05-17T00:50:00Z</dcterms:created>
  <dcterms:modified xsi:type="dcterms:W3CDTF">2011-11-07T13:55:41Z</dcterms:modified>
</cp:coreProperties>
</file>