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9"/>
  </p:notesMasterIdLst>
  <p:handoutMasterIdLst>
    <p:handoutMasterId r:id="rId30"/>
  </p:handoutMasterIdLst>
  <p:sldIdLst>
    <p:sldId id="256" r:id="rId3"/>
    <p:sldId id="270" r:id="rId4"/>
    <p:sldId id="271" r:id="rId5"/>
    <p:sldId id="295" r:id="rId6"/>
    <p:sldId id="272" r:id="rId7"/>
    <p:sldId id="292" r:id="rId8"/>
    <p:sldId id="293" r:id="rId9"/>
    <p:sldId id="289" r:id="rId10"/>
    <p:sldId id="290" r:id="rId11"/>
    <p:sldId id="281" r:id="rId12"/>
    <p:sldId id="282" r:id="rId13"/>
    <p:sldId id="278" r:id="rId14"/>
    <p:sldId id="285" r:id="rId15"/>
    <p:sldId id="300" r:id="rId16"/>
    <p:sldId id="273" r:id="rId17"/>
    <p:sldId id="283" r:id="rId18"/>
    <p:sldId id="280" r:id="rId19"/>
    <p:sldId id="287" r:id="rId20"/>
    <p:sldId id="294" r:id="rId21"/>
    <p:sldId id="291" r:id="rId22"/>
    <p:sldId id="276" r:id="rId23"/>
    <p:sldId id="296" r:id="rId24"/>
    <p:sldId id="299" r:id="rId25"/>
    <p:sldId id="298" r:id="rId26"/>
    <p:sldId id="301" r:id="rId27"/>
    <p:sldId id="269" r:id="rId28"/>
  </p:sldIdLst>
  <p:sldSz cx="9144000" cy="6858000" type="screen4x3"/>
  <p:notesSz cx="6797675" cy="9874250"/>
  <p:defaultTextStyle>
    <a:defPPr>
      <a:defRPr lang="en-GB"/>
    </a:defPPr>
    <a:lvl1pPr algn="l" defTabSz="449263" rtl="0" fontAlgn="base">
      <a:spcBef>
        <a:spcPct val="0"/>
      </a:spcBef>
      <a:spcAft>
        <a:spcPct val="0"/>
      </a:spcAft>
      <a:defRPr sz="1600" kern="1200">
        <a:solidFill>
          <a:schemeClr val="bg1"/>
        </a:solidFill>
        <a:latin typeface="Arial" charset="0"/>
        <a:ea typeface="+mn-ea"/>
        <a:cs typeface="Arial" charset="0"/>
      </a:defRPr>
    </a:lvl1pPr>
    <a:lvl2pPr marL="742950" indent="-285750" algn="l" defTabSz="449263" rtl="0" fontAlgn="base">
      <a:spcBef>
        <a:spcPct val="0"/>
      </a:spcBef>
      <a:spcAft>
        <a:spcPct val="0"/>
      </a:spcAft>
      <a:defRPr sz="1600"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sz="1600"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sz="1600"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sz="1600" kern="1200">
        <a:solidFill>
          <a:schemeClr val="bg1"/>
        </a:solidFill>
        <a:latin typeface="Arial" charset="0"/>
        <a:ea typeface="+mn-ea"/>
        <a:cs typeface="Arial" charset="0"/>
      </a:defRPr>
    </a:lvl5pPr>
    <a:lvl6pPr marL="2286000" algn="l" defTabSz="914400" rtl="0" eaLnBrk="1" latinLnBrk="0" hangingPunct="1">
      <a:defRPr sz="1600" kern="1200">
        <a:solidFill>
          <a:schemeClr val="bg1"/>
        </a:solidFill>
        <a:latin typeface="Arial" charset="0"/>
        <a:ea typeface="+mn-ea"/>
        <a:cs typeface="Arial" charset="0"/>
      </a:defRPr>
    </a:lvl6pPr>
    <a:lvl7pPr marL="2743200" algn="l" defTabSz="914400" rtl="0" eaLnBrk="1" latinLnBrk="0" hangingPunct="1">
      <a:defRPr sz="1600" kern="1200">
        <a:solidFill>
          <a:schemeClr val="bg1"/>
        </a:solidFill>
        <a:latin typeface="Arial" charset="0"/>
        <a:ea typeface="+mn-ea"/>
        <a:cs typeface="Arial" charset="0"/>
      </a:defRPr>
    </a:lvl7pPr>
    <a:lvl8pPr marL="3200400" algn="l" defTabSz="914400" rtl="0" eaLnBrk="1" latinLnBrk="0" hangingPunct="1">
      <a:defRPr sz="1600" kern="1200">
        <a:solidFill>
          <a:schemeClr val="bg1"/>
        </a:solidFill>
        <a:latin typeface="Arial" charset="0"/>
        <a:ea typeface="+mn-ea"/>
        <a:cs typeface="Arial" charset="0"/>
      </a:defRPr>
    </a:lvl8pPr>
    <a:lvl9pPr marL="3657600" algn="l" defTabSz="914400" rtl="0" eaLnBrk="1" latinLnBrk="0" hangingPunct="1">
      <a:defRPr sz="16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476" autoAdjust="0"/>
    <p:restoredTop sz="94660"/>
  </p:normalViewPr>
  <p:slideViewPr>
    <p:cSldViewPr>
      <p:cViewPr>
        <p:scale>
          <a:sx n="100" d="100"/>
          <a:sy n="100" d="100"/>
        </p:scale>
        <p:origin x="-1374" y="1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1476"/>
    </p:cViewPr>
  </p:sorterViewPr>
  <p:notesViewPr>
    <p:cSldViewPr>
      <p:cViewPr varScale="1">
        <p:scale>
          <a:sx n="82" d="100"/>
          <a:sy n="82" d="100"/>
        </p:scale>
        <p:origin x="-1404" y="-84"/>
      </p:cViewPr>
      <p:guideLst>
        <p:guide orient="horz" pos="3060"/>
        <p:guide pos="209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monneri\Desktop\IEEE%20802.15.4g%20OFDM\IEEE%20TG4g%20OFDM%20Test%20Vectors%20Option%202%20version%20007.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lineChart>
        <c:grouping val="standard"/>
        <c:ser>
          <c:idx val="0"/>
          <c:order val="0"/>
          <c:tx>
            <c:v>I</c:v>
          </c:tx>
          <c:spPr>
            <a:ln w="12700"/>
          </c:spPr>
          <c:marker>
            <c:symbol val="none"/>
          </c:marker>
          <c:cat>
            <c:numRef>
              <c:f>CompletePacket!$C$2:$C$2001</c:f>
              <c:numCache>
                <c:formatCode>General</c:formatCode>
                <c:ptCount val="2000"/>
                <c:pt idx="0">
                  <c:v>0</c:v>
                </c:pt>
                <c:pt idx="1">
                  <c:v>1.5000000000000143E-3</c:v>
                </c:pt>
                <c:pt idx="2">
                  <c:v>3.0000000000000296E-3</c:v>
                </c:pt>
                <c:pt idx="3">
                  <c:v>4.5000000000000413E-3</c:v>
                </c:pt>
                <c:pt idx="4">
                  <c:v>6.0000000000000522E-3</c:v>
                </c:pt>
                <c:pt idx="5">
                  <c:v>7.5000000000000674E-3</c:v>
                </c:pt>
                <c:pt idx="6">
                  <c:v>9.0000000000000548E-3</c:v>
                </c:pt>
                <c:pt idx="7">
                  <c:v>1.0499999999999956E-2</c:v>
                </c:pt>
                <c:pt idx="8">
                  <c:v>1.2000000000000021E-2</c:v>
                </c:pt>
                <c:pt idx="9">
                  <c:v>1.3500000000000142E-2</c:v>
                </c:pt>
                <c:pt idx="10">
                  <c:v>1.4999999999999998E-2</c:v>
                </c:pt>
                <c:pt idx="11">
                  <c:v>1.6499999999999997E-2</c:v>
                </c:pt>
                <c:pt idx="12">
                  <c:v>1.8000000000000141E-2</c:v>
                </c:pt>
                <c:pt idx="13">
                  <c:v>1.950000000000017E-2</c:v>
                </c:pt>
                <c:pt idx="14">
                  <c:v>2.1000000000000213E-2</c:v>
                </c:pt>
                <c:pt idx="15">
                  <c:v>2.2500000000000096E-2</c:v>
                </c:pt>
                <c:pt idx="16">
                  <c:v>2.4000000000000042E-2</c:v>
                </c:pt>
                <c:pt idx="17">
                  <c:v>2.5500000000000009E-2</c:v>
                </c:pt>
                <c:pt idx="18">
                  <c:v>2.7000000000000295E-2</c:v>
                </c:pt>
                <c:pt idx="19">
                  <c:v>2.8500000000000008E-2</c:v>
                </c:pt>
                <c:pt idx="20">
                  <c:v>3.0000000000000249E-2</c:v>
                </c:pt>
                <c:pt idx="21">
                  <c:v>3.1500000000000042E-2</c:v>
                </c:pt>
                <c:pt idx="22">
                  <c:v>3.3000000000000015E-2</c:v>
                </c:pt>
                <c:pt idx="23">
                  <c:v>3.450000000000001E-2</c:v>
                </c:pt>
                <c:pt idx="24">
                  <c:v>3.6000000000000296E-2</c:v>
                </c:pt>
                <c:pt idx="25">
                  <c:v>3.750000000000029E-2</c:v>
                </c:pt>
                <c:pt idx="26">
                  <c:v>3.9000000000000284E-2</c:v>
                </c:pt>
                <c:pt idx="27">
                  <c:v>4.0500000000000022E-2</c:v>
                </c:pt>
                <c:pt idx="28">
                  <c:v>4.2000000000000114E-2</c:v>
                </c:pt>
                <c:pt idx="29">
                  <c:v>4.3500000000000025E-2</c:v>
                </c:pt>
                <c:pt idx="30">
                  <c:v>4.5000000000000033E-2</c:v>
                </c:pt>
                <c:pt idx="31">
                  <c:v>4.650000000000002E-2</c:v>
                </c:pt>
                <c:pt idx="32">
                  <c:v>4.8000000000000084E-2</c:v>
                </c:pt>
                <c:pt idx="33">
                  <c:v>4.9500000000000134E-2</c:v>
                </c:pt>
                <c:pt idx="34">
                  <c:v>5.1000000000000018E-2</c:v>
                </c:pt>
                <c:pt idx="35">
                  <c:v>5.2500000000000123E-2</c:v>
                </c:pt>
                <c:pt idx="36">
                  <c:v>5.4000000000000555E-2</c:v>
                </c:pt>
                <c:pt idx="37">
                  <c:v>5.5500000000000126E-2</c:v>
                </c:pt>
                <c:pt idx="38">
                  <c:v>5.7000000000000134E-2</c:v>
                </c:pt>
                <c:pt idx="39">
                  <c:v>5.8500000000000031E-2</c:v>
                </c:pt>
                <c:pt idx="40">
                  <c:v>6.0000000000000421E-2</c:v>
                </c:pt>
                <c:pt idx="41">
                  <c:v>6.1500000000000027E-2</c:v>
                </c:pt>
                <c:pt idx="42">
                  <c:v>6.3000000000000084E-2</c:v>
                </c:pt>
                <c:pt idx="43">
                  <c:v>6.4500000000000557E-2</c:v>
                </c:pt>
                <c:pt idx="44">
                  <c:v>6.6000000000000031E-2</c:v>
                </c:pt>
                <c:pt idx="45">
                  <c:v>6.7500000000000504E-2</c:v>
                </c:pt>
                <c:pt idx="46">
                  <c:v>6.9000000000000589E-2</c:v>
                </c:pt>
                <c:pt idx="47">
                  <c:v>7.0500000000000104E-2</c:v>
                </c:pt>
                <c:pt idx="48">
                  <c:v>7.2000000000000133E-2</c:v>
                </c:pt>
                <c:pt idx="49">
                  <c:v>7.3500000000000093E-2</c:v>
                </c:pt>
                <c:pt idx="50">
                  <c:v>7.5000000000000538E-2</c:v>
                </c:pt>
                <c:pt idx="51">
                  <c:v>7.650000000000011E-2</c:v>
                </c:pt>
                <c:pt idx="52">
                  <c:v>7.8000000000000194E-2</c:v>
                </c:pt>
                <c:pt idx="53">
                  <c:v>7.9500000000000584E-2</c:v>
                </c:pt>
                <c:pt idx="54">
                  <c:v>8.1000000000000044E-2</c:v>
                </c:pt>
                <c:pt idx="55">
                  <c:v>8.2500000000000046E-2</c:v>
                </c:pt>
                <c:pt idx="56">
                  <c:v>8.4000000000000227E-2</c:v>
                </c:pt>
                <c:pt idx="57">
                  <c:v>8.5500000000000728E-2</c:v>
                </c:pt>
                <c:pt idx="58">
                  <c:v>8.700000000000005E-2</c:v>
                </c:pt>
                <c:pt idx="59">
                  <c:v>8.850000000000123E-2</c:v>
                </c:pt>
                <c:pt idx="60">
                  <c:v>9.0000000000000066E-2</c:v>
                </c:pt>
                <c:pt idx="61">
                  <c:v>9.1500000000000248E-2</c:v>
                </c:pt>
                <c:pt idx="62">
                  <c:v>9.3000000000000999E-2</c:v>
                </c:pt>
                <c:pt idx="63">
                  <c:v>9.4500000000001028E-2</c:v>
                </c:pt>
                <c:pt idx="64">
                  <c:v>9.6000000000000224E-2</c:v>
                </c:pt>
                <c:pt idx="65">
                  <c:v>9.7500000000000225E-2</c:v>
                </c:pt>
                <c:pt idx="66">
                  <c:v>9.9000000000000268E-2</c:v>
                </c:pt>
                <c:pt idx="67">
                  <c:v>0.10050000000000006</c:v>
                </c:pt>
                <c:pt idx="68">
                  <c:v>0.10200000000000006</c:v>
                </c:pt>
                <c:pt idx="69">
                  <c:v>0.10350000000000006</c:v>
                </c:pt>
                <c:pt idx="70">
                  <c:v>0.10500000000000009</c:v>
                </c:pt>
                <c:pt idx="71">
                  <c:v>0.10650000000000009</c:v>
                </c:pt>
                <c:pt idx="72">
                  <c:v>0.10800000000000012</c:v>
                </c:pt>
                <c:pt idx="73">
                  <c:v>0.10950000000000019</c:v>
                </c:pt>
                <c:pt idx="74">
                  <c:v>0.11100000000000021</c:v>
                </c:pt>
                <c:pt idx="75">
                  <c:v>0.11250000000000021</c:v>
                </c:pt>
                <c:pt idx="76">
                  <c:v>0.11400000000000046</c:v>
                </c:pt>
                <c:pt idx="77">
                  <c:v>0.11550000000000049</c:v>
                </c:pt>
                <c:pt idx="78">
                  <c:v>0.11700000000000059</c:v>
                </c:pt>
                <c:pt idx="79">
                  <c:v>0.1185000000000006</c:v>
                </c:pt>
                <c:pt idx="80">
                  <c:v>0.12000000000000009</c:v>
                </c:pt>
                <c:pt idx="81">
                  <c:v>0.12150000000000009</c:v>
                </c:pt>
                <c:pt idx="82">
                  <c:v>0.12300000000000012</c:v>
                </c:pt>
                <c:pt idx="83">
                  <c:v>0.12450000000000012</c:v>
                </c:pt>
                <c:pt idx="84">
                  <c:v>0.12600000000000008</c:v>
                </c:pt>
                <c:pt idx="85">
                  <c:v>0.12750000000000009</c:v>
                </c:pt>
                <c:pt idx="86">
                  <c:v>0.12900000000000009</c:v>
                </c:pt>
                <c:pt idx="87">
                  <c:v>0.13050000000000009</c:v>
                </c:pt>
                <c:pt idx="88">
                  <c:v>0.13200000000000009</c:v>
                </c:pt>
                <c:pt idx="89">
                  <c:v>0.13350000000000009</c:v>
                </c:pt>
                <c:pt idx="90">
                  <c:v>0.13500000000000009</c:v>
                </c:pt>
                <c:pt idx="91">
                  <c:v>0.13650000000000009</c:v>
                </c:pt>
                <c:pt idx="92">
                  <c:v>0.13800000000000009</c:v>
                </c:pt>
                <c:pt idx="93">
                  <c:v>0.13950000000000021</c:v>
                </c:pt>
                <c:pt idx="94">
                  <c:v>0.14100000000000021</c:v>
                </c:pt>
                <c:pt idx="95">
                  <c:v>0.14250000000000021</c:v>
                </c:pt>
                <c:pt idx="96">
                  <c:v>0.14400000000000021</c:v>
                </c:pt>
                <c:pt idx="97">
                  <c:v>0.14550000000000021</c:v>
                </c:pt>
                <c:pt idx="98">
                  <c:v>0.14700000000000021</c:v>
                </c:pt>
                <c:pt idx="99">
                  <c:v>0.14850000000000024</c:v>
                </c:pt>
                <c:pt idx="100">
                  <c:v>0.15000000000000024</c:v>
                </c:pt>
                <c:pt idx="101">
                  <c:v>0.15150000000000041</c:v>
                </c:pt>
                <c:pt idx="102">
                  <c:v>0.15300000000000041</c:v>
                </c:pt>
                <c:pt idx="103">
                  <c:v>0.15450000000000041</c:v>
                </c:pt>
                <c:pt idx="104">
                  <c:v>0.15600000000000044</c:v>
                </c:pt>
                <c:pt idx="105">
                  <c:v>0.15750000000000094</c:v>
                </c:pt>
                <c:pt idx="106">
                  <c:v>0.15900000000000139</c:v>
                </c:pt>
                <c:pt idx="107">
                  <c:v>0.16050000000000075</c:v>
                </c:pt>
                <c:pt idx="108">
                  <c:v>0.16200000000000084</c:v>
                </c:pt>
                <c:pt idx="109">
                  <c:v>0.16350000000000084</c:v>
                </c:pt>
                <c:pt idx="110">
                  <c:v>0.1650000000000009</c:v>
                </c:pt>
                <c:pt idx="111">
                  <c:v>0.1665000000000009</c:v>
                </c:pt>
                <c:pt idx="112">
                  <c:v>0.16800000000000095</c:v>
                </c:pt>
                <c:pt idx="113">
                  <c:v>0.16950000000000096</c:v>
                </c:pt>
                <c:pt idx="114">
                  <c:v>0.17100000000000021</c:v>
                </c:pt>
                <c:pt idx="115">
                  <c:v>0.17250000000000021</c:v>
                </c:pt>
                <c:pt idx="116">
                  <c:v>0.17400000000000021</c:v>
                </c:pt>
                <c:pt idx="117">
                  <c:v>0.17550000000000021</c:v>
                </c:pt>
                <c:pt idx="118">
                  <c:v>0.17700000000000021</c:v>
                </c:pt>
                <c:pt idx="119">
                  <c:v>0.17850000000000021</c:v>
                </c:pt>
                <c:pt idx="120">
                  <c:v>0.18000000000000024</c:v>
                </c:pt>
                <c:pt idx="121">
                  <c:v>0.18150000000000024</c:v>
                </c:pt>
                <c:pt idx="122">
                  <c:v>0.18300000000000041</c:v>
                </c:pt>
                <c:pt idx="123">
                  <c:v>0.18450000000000041</c:v>
                </c:pt>
                <c:pt idx="124">
                  <c:v>0.18600000000000044</c:v>
                </c:pt>
                <c:pt idx="125">
                  <c:v>0.18750000000000044</c:v>
                </c:pt>
                <c:pt idx="126">
                  <c:v>0.18900000000000142</c:v>
                </c:pt>
                <c:pt idx="127">
                  <c:v>0.19050000000000078</c:v>
                </c:pt>
                <c:pt idx="128">
                  <c:v>0.19200000000000078</c:v>
                </c:pt>
                <c:pt idx="129">
                  <c:v>0.19350000000000084</c:v>
                </c:pt>
                <c:pt idx="130">
                  <c:v>0.19500000000000092</c:v>
                </c:pt>
                <c:pt idx="131">
                  <c:v>0.19650000000000092</c:v>
                </c:pt>
                <c:pt idx="132">
                  <c:v>0.19800000000000093</c:v>
                </c:pt>
                <c:pt idx="133">
                  <c:v>0.19950000000000098</c:v>
                </c:pt>
                <c:pt idx="134">
                  <c:v>0.20100000000000021</c:v>
                </c:pt>
                <c:pt idx="135">
                  <c:v>0.20250000000000021</c:v>
                </c:pt>
                <c:pt idx="136">
                  <c:v>0.20400000000000021</c:v>
                </c:pt>
                <c:pt idx="137">
                  <c:v>0.20550000000000021</c:v>
                </c:pt>
                <c:pt idx="138">
                  <c:v>0.20700000000000021</c:v>
                </c:pt>
                <c:pt idx="139">
                  <c:v>0.20850000000000021</c:v>
                </c:pt>
                <c:pt idx="140">
                  <c:v>0.21000000000000021</c:v>
                </c:pt>
                <c:pt idx="141">
                  <c:v>0.21150000000000024</c:v>
                </c:pt>
                <c:pt idx="142">
                  <c:v>0.21300000000000024</c:v>
                </c:pt>
                <c:pt idx="143">
                  <c:v>0.21450000000000041</c:v>
                </c:pt>
                <c:pt idx="144">
                  <c:v>0.21600000000000041</c:v>
                </c:pt>
                <c:pt idx="145">
                  <c:v>0.21750000000000044</c:v>
                </c:pt>
                <c:pt idx="146">
                  <c:v>0.21900000000000044</c:v>
                </c:pt>
                <c:pt idx="147">
                  <c:v>0.22050000000000081</c:v>
                </c:pt>
                <c:pt idx="148">
                  <c:v>0.22200000000000081</c:v>
                </c:pt>
                <c:pt idx="149">
                  <c:v>0.22350000000000084</c:v>
                </c:pt>
                <c:pt idx="150">
                  <c:v>0.22500000000000089</c:v>
                </c:pt>
                <c:pt idx="151">
                  <c:v>0.22650000000000092</c:v>
                </c:pt>
                <c:pt idx="152">
                  <c:v>0.22800000000000092</c:v>
                </c:pt>
                <c:pt idx="153">
                  <c:v>0.22950000000000093</c:v>
                </c:pt>
                <c:pt idx="154">
                  <c:v>0.23100000000000021</c:v>
                </c:pt>
                <c:pt idx="155">
                  <c:v>0.23250000000000021</c:v>
                </c:pt>
                <c:pt idx="156">
                  <c:v>0.23400000000000021</c:v>
                </c:pt>
                <c:pt idx="157">
                  <c:v>0.23550000000000021</c:v>
                </c:pt>
                <c:pt idx="158">
                  <c:v>0.23700000000000021</c:v>
                </c:pt>
                <c:pt idx="159">
                  <c:v>0.23850000000000021</c:v>
                </c:pt>
                <c:pt idx="160">
                  <c:v>0.24000000000000021</c:v>
                </c:pt>
                <c:pt idx="161">
                  <c:v>0.24150000000000021</c:v>
                </c:pt>
                <c:pt idx="162">
                  <c:v>0.24300000000000024</c:v>
                </c:pt>
                <c:pt idx="163">
                  <c:v>0.24450000000000024</c:v>
                </c:pt>
                <c:pt idx="164">
                  <c:v>0.24600000000000041</c:v>
                </c:pt>
                <c:pt idx="165">
                  <c:v>0.24750000000000041</c:v>
                </c:pt>
                <c:pt idx="166">
                  <c:v>0.24900000000000044</c:v>
                </c:pt>
                <c:pt idx="167">
                  <c:v>0.25050000000000017</c:v>
                </c:pt>
                <c:pt idx="168">
                  <c:v>0.25200000000000017</c:v>
                </c:pt>
                <c:pt idx="169">
                  <c:v>0.25350000000000017</c:v>
                </c:pt>
                <c:pt idx="170">
                  <c:v>0.25500000000000017</c:v>
                </c:pt>
                <c:pt idx="171">
                  <c:v>0.25650000000000017</c:v>
                </c:pt>
                <c:pt idx="172">
                  <c:v>0.25800000000000017</c:v>
                </c:pt>
                <c:pt idx="173">
                  <c:v>0.25950000000000017</c:v>
                </c:pt>
                <c:pt idx="174">
                  <c:v>0.26100000000000018</c:v>
                </c:pt>
                <c:pt idx="175">
                  <c:v>0.26250000000000018</c:v>
                </c:pt>
                <c:pt idx="176">
                  <c:v>0.26400000000000018</c:v>
                </c:pt>
                <c:pt idx="177">
                  <c:v>0.26550000000000018</c:v>
                </c:pt>
                <c:pt idx="178">
                  <c:v>0.26700000000000018</c:v>
                </c:pt>
                <c:pt idx="179">
                  <c:v>0.26850000000000018</c:v>
                </c:pt>
                <c:pt idx="180">
                  <c:v>0.27000000000000018</c:v>
                </c:pt>
                <c:pt idx="181">
                  <c:v>0.2715000000000003</c:v>
                </c:pt>
                <c:pt idx="182">
                  <c:v>0.2730000000000003</c:v>
                </c:pt>
                <c:pt idx="183">
                  <c:v>0.2745000000000003</c:v>
                </c:pt>
                <c:pt idx="184">
                  <c:v>0.2760000000000003</c:v>
                </c:pt>
                <c:pt idx="185">
                  <c:v>0.2775000000000003</c:v>
                </c:pt>
                <c:pt idx="186">
                  <c:v>0.2790000000000003</c:v>
                </c:pt>
                <c:pt idx="187">
                  <c:v>0.2805000000000003</c:v>
                </c:pt>
                <c:pt idx="188">
                  <c:v>0.28200000000000031</c:v>
                </c:pt>
                <c:pt idx="189">
                  <c:v>0.28350000000000031</c:v>
                </c:pt>
                <c:pt idx="190">
                  <c:v>0.28500000000000031</c:v>
                </c:pt>
                <c:pt idx="191">
                  <c:v>0.28650000000000031</c:v>
                </c:pt>
                <c:pt idx="192">
                  <c:v>0.28800000000000031</c:v>
                </c:pt>
                <c:pt idx="193">
                  <c:v>0.28950000000000031</c:v>
                </c:pt>
                <c:pt idx="194">
                  <c:v>0.29100000000000031</c:v>
                </c:pt>
                <c:pt idx="195">
                  <c:v>0.29250000000000032</c:v>
                </c:pt>
                <c:pt idx="196">
                  <c:v>0.29400000000000032</c:v>
                </c:pt>
                <c:pt idx="197">
                  <c:v>0.29550000000000032</c:v>
                </c:pt>
                <c:pt idx="198">
                  <c:v>0.29700000000000032</c:v>
                </c:pt>
                <c:pt idx="199">
                  <c:v>0.29850000000000032</c:v>
                </c:pt>
                <c:pt idx="200">
                  <c:v>0.30000000000000032</c:v>
                </c:pt>
                <c:pt idx="201">
                  <c:v>0.30150000000000032</c:v>
                </c:pt>
                <c:pt idx="202">
                  <c:v>0.30300000000000032</c:v>
                </c:pt>
                <c:pt idx="203">
                  <c:v>0.30450000000000038</c:v>
                </c:pt>
                <c:pt idx="204">
                  <c:v>0.30600000000000038</c:v>
                </c:pt>
                <c:pt idx="205">
                  <c:v>0.30750000000000038</c:v>
                </c:pt>
                <c:pt idx="206">
                  <c:v>0.30900000000000138</c:v>
                </c:pt>
                <c:pt idx="207">
                  <c:v>0.31050000000000261</c:v>
                </c:pt>
                <c:pt idx="208">
                  <c:v>0.31200000000000261</c:v>
                </c:pt>
                <c:pt idx="209">
                  <c:v>0.31350000000000261</c:v>
                </c:pt>
                <c:pt idx="210">
                  <c:v>0.31500000000000261</c:v>
                </c:pt>
                <c:pt idx="211">
                  <c:v>0.31650000000000272</c:v>
                </c:pt>
                <c:pt idx="212">
                  <c:v>0.31800000000000289</c:v>
                </c:pt>
                <c:pt idx="213">
                  <c:v>0.31950000000000295</c:v>
                </c:pt>
                <c:pt idx="214">
                  <c:v>0.32100000000000295</c:v>
                </c:pt>
                <c:pt idx="215">
                  <c:v>0.32250000000000295</c:v>
                </c:pt>
                <c:pt idx="216">
                  <c:v>0.32400000000000295</c:v>
                </c:pt>
                <c:pt idx="217">
                  <c:v>0.32550000000000295</c:v>
                </c:pt>
                <c:pt idx="218">
                  <c:v>0.32700000000000295</c:v>
                </c:pt>
                <c:pt idx="219">
                  <c:v>0.32850000000000296</c:v>
                </c:pt>
                <c:pt idx="220">
                  <c:v>0.33000000000000312</c:v>
                </c:pt>
                <c:pt idx="221">
                  <c:v>0.33150000000000335</c:v>
                </c:pt>
                <c:pt idx="222">
                  <c:v>0.33300000000000335</c:v>
                </c:pt>
                <c:pt idx="223">
                  <c:v>0.33450000000000335</c:v>
                </c:pt>
                <c:pt idx="224">
                  <c:v>0.33600000000000335</c:v>
                </c:pt>
                <c:pt idx="225">
                  <c:v>0.33750000000000335</c:v>
                </c:pt>
                <c:pt idx="226">
                  <c:v>0.33900000000000335</c:v>
                </c:pt>
                <c:pt idx="227">
                  <c:v>0.3405000000000018</c:v>
                </c:pt>
                <c:pt idx="228">
                  <c:v>0.34200000000000197</c:v>
                </c:pt>
                <c:pt idx="229">
                  <c:v>0.34350000000000197</c:v>
                </c:pt>
                <c:pt idx="230">
                  <c:v>0.34500000000000197</c:v>
                </c:pt>
                <c:pt idx="231">
                  <c:v>0.34650000000000197</c:v>
                </c:pt>
                <c:pt idx="232">
                  <c:v>0.34800000000000225</c:v>
                </c:pt>
                <c:pt idx="233">
                  <c:v>0.34950000000000225</c:v>
                </c:pt>
                <c:pt idx="234">
                  <c:v>0.35100000000000031</c:v>
                </c:pt>
                <c:pt idx="235">
                  <c:v>0.35250000000000031</c:v>
                </c:pt>
                <c:pt idx="236">
                  <c:v>0.35400000000000031</c:v>
                </c:pt>
                <c:pt idx="237">
                  <c:v>0.35550000000000032</c:v>
                </c:pt>
                <c:pt idx="238">
                  <c:v>0.35700000000000032</c:v>
                </c:pt>
                <c:pt idx="239">
                  <c:v>0.35850000000000032</c:v>
                </c:pt>
                <c:pt idx="240">
                  <c:v>0.36000000000000032</c:v>
                </c:pt>
                <c:pt idx="241">
                  <c:v>0.36150000000000032</c:v>
                </c:pt>
                <c:pt idx="242">
                  <c:v>0.36300000000000032</c:v>
                </c:pt>
                <c:pt idx="243">
                  <c:v>0.36450000000000032</c:v>
                </c:pt>
                <c:pt idx="244">
                  <c:v>0.36600000000000038</c:v>
                </c:pt>
                <c:pt idx="245">
                  <c:v>0.36750000000000038</c:v>
                </c:pt>
                <c:pt idx="246">
                  <c:v>0.36900000000000038</c:v>
                </c:pt>
                <c:pt idx="247">
                  <c:v>0.37050000000000038</c:v>
                </c:pt>
                <c:pt idx="248">
                  <c:v>0.37200000000000188</c:v>
                </c:pt>
                <c:pt idx="249">
                  <c:v>0.37350000000000266</c:v>
                </c:pt>
                <c:pt idx="250">
                  <c:v>0.37500000000000266</c:v>
                </c:pt>
                <c:pt idx="251">
                  <c:v>0.37650000000000267</c:v>
                </c:pt>
                <c:pt idx="252">
                  <c:v>0.37800000000000267</c:v>
                </c:pt>
                <c:pt idx="253">
                  <c:v>0.37950000000000278</c:v>
                </c:pt>
                <c:pt idx="254">
                  <c:v>0.38100000000000295</c:v>
                </c:pt>
                <c:pt idx="255">
                  <c:v>0.38250000000000295</c:v>
                </c:pt>
                <c:pt idx="256">
                  <c:v>0.38400000000000301</c:v>
                </c:pt>
                <c:pt idx="257">
                  <c:v>0.38550000000000301</c:v>
                </c:pt>
                <c:pt idx="258">
                  <c:v>0.38700000000000301</c:v>
                </c:pt>
                <c:pt idx="259">
                  <c:v>0.38850000000000301</c:v>
                </c:pt>
                <c:pt idx="260">
                  <c:v>0.39000000000000301</c:v>
                </c:pt>
                <c:pt idx="261">
                  <c:v>0.39150000000000307</c:v>
                </c:pt>
                <c:pt idx="262">
                  <c:v>0.39300000000000335</c:v>
                </c:pt>
                <c:pt idx="263">
                  <c:v>0.3945000000000034</c:v>
                </c:pt>
                <c:pt idx="264">
                  <c:v>0.39600000000000335</c:v>
                </c:pt>
                <c:pt idx="265">
                  <c:v>0.39750000000000335</c:v>
                </c:pt>
                <c:pt idx="266">
                  <c:v>0.39900000000000335</c:v>
                </c:pt>
                <c:pt idx="267">
                  <c:v>0.4005000000000003</c:v>
                </c:pt>
                <c:pt idx="268">
                  <c:v>0.4020000000000003</c:v>
                </c:pt>
                <c:pt idx="269">
                  <c:v>0.4035000000000003</c:v>
                </c:pt>
                <c:pt idx="270">
                  <c:v>0.4050000000000003</c:v>
                </c:pt>
                <c:pt idx="271">
                  <c:v>0.40650000000000031</c:v>
                </c:pt>
                <c:pt idx="272">
                  <c:v>0.40800000000000031</c:v>
                </c:pt>
                <c:pt idx="273">
                  <c:v>0.40950000000000031</c:v>
                </c:pt>
                <c:pt idx="274">
                  <c:v>0.41100000000000031</c:v>
                </c:pt>
                <c:pt idx="275">
                  <c:v>0.41250000000000031</c:v>
                </c:pt>
                <c:pt idx="276">
                  <c:v>0.41400000000000031</c:v>
                </c:pt>
                <c:pt idx="277">
                  <c:v>0.41550000000000031</c:v>
                </c:pt>
                <c:pt idx="278">
                  <c:v>0.41700000000000031</c:v>
                </c:pt>
                <c:pt idx="279">
                  <c:v>0.41850000000000032</c:v>
                </c:pt>
                <c:pt idx="280">
                  <c:v>0.42000000000000032</c:v>
                </c:pt>
                <c:pt idx="281">
                  <c:v>0.42150000000000032</c:v>
                </c:pt>
                <c:pt idx="282">
                  <c:v>0.42300000000000032</c:v>
                </c:pt>
                <c:pt idx="283">
                  <c:v>0.42450000000000032</c:v>
                </c:pt>
                <c:pt idx="284">
                  <c:v>0.42600000000000032</c:v>
                </c:pt>
                <c:pt idx="285">
                  <c:v>0.42750000000000032</c:v>
                </c:pt>
                <c:pt idx="286">
                  <c:v>0.42900000000000038</c:v>
                </c:pt>
                <c:pt idx="287">
                  <c:v>0.43050000000000038</c:v>
                </c:pt>
                <c:pt idx="288">
                  <c:v>0.43200000000000038</c:v>
                </c:pt>
                <c:pt idx="289">
                  <c:v>0.43350000000000088</c:v>
                </c:pt>
                <c:pt idx="290">
                  <c:v>0.43500000000000238</c:v>
                </c:pt>
                <c:pt idx="291">
                  <c:v>0.43650000000000272</c:v>
                </c:pt>
                <c:pt idx="292">
                  <c:v>0.43800000000000272</c:v>
                </c:pt>
                <c:pt idx="293">
                  <c:v>0.43950000000000272</c:v>
                </c:pt>
                <c:pt idx="294">
                  <c:v>0.4410000000000015</c:v>
                </c:pt>
                <c:pt idx="295">
                  <c:v>0.44250000000000161</c:v>
                </c:pt>
                <c:pt idx="296">
                  <c:v>0.44400000000000162</c:v>
                </c:pt>
                <c:pt idx="297">
                  <c:v>0.44550000000000162</c:v>
                </c:pt>
                <c:pt idx="298">
                  <c:v>0.44700000000000167</c:v>
                </c:pt>
                <c:pt idx="299">
                  <c:v>0.44850000000000168</c:v>
                </c:pt>
                <c:pt idx="300">
                  <c:v>0.45000000000000034</c:v>
                </c:pt>
                <c:pt idx="301">
                  <c:v>0.45150000000000035</c:v>
                </c:pt>
                <c:pt idx="302">
                  <c:v>0.45300000000000035</c:v>
                </c:pt>
                <c:pt idx="303">
                  <c:v>0.45450000000000035</c:v>
                </c:pt>
                <c:pt idx="304">
                  <c:v>0.45600000000000035</c:v>
                </c:pt>
                <c:pt idx="305">
                  <c:v>0.45750000000000035</c:v>
                </c:pt>
                <c:pt idx="306">
                  <c:v>0.45900000000000035</c:v>
                </c:pt>
                <c:pt idx="307">
                  <c:v>0.46050000000000035</c:v>
                </c:pt>
                <c:pt idx="308">
                  <c:v>0.46200000000000035</c:v>
                </c:pt>
                <c:pt idx="309">
                  <c:v>0.46350000000000036</c:v>
                </c:pt>
                <c:pt idx="310">
                  <c:v>0.46500000000000036</c:v>
                </c:pt>
                <c:pt idx="311">
                  <c:v>0.46650000000000036</c:v>
                </c:pt>
                <c:pt idx="312">
                  <c:v>0.46800000000000036</c:v>
                </c:pt>
                <c:pt idx="313">
                  <c:v>0.46950000000000036</c:v>
                </c:pt>
                <c:pt idx="314">
                  <c:v>0.47100000000000036</c:v>
                </c:pt>
                <c:pt idx="315">
                  <c:v>0.47250000000000036</c:v>
                </c:pt>
                <c:pt idx="316">
                  <c:v>0.47400000000000037</c:v>
                </c:pt>
                <c:pt idx="317">
                  <c:v>0.47550000000000037</c:v>
                </c:pt>
                <c:pt idx="318">
                  <c:v>0.47700000000000037</c:v>
                </c:pt>
                <c:pt idx="319">
                  <c:v>0.47850000000000037</c:v>
                </c:pt>
                <c:pt idx="320">
                  <c:v>0.48000000000000037</c:v>
                </c:pt>
                <c:pt idx="321">
                  <c:v>0.48150000000000037</c:v>
                </c:pt>
                <c:pt idx="322">
                  <c:v>0.48300000000000037</c:v>
                </c:pt>
                <c:pt idx="323">
                  <c:v>0.48450000000000037</c:v>
                </c:pt>
                <c:pt idx="324">
                  <c:v>0.48600000000000038</c:v>
                </c:pt>
                <c:pt idx="325">
                  <c:v>0.48750000000000038</c:v>
                </c:pt>
                <c:pt idx="326">
                  <c:v>0.48900000000000038</c:v>
                </c:pt>
                <c:pt idx="327">
                  <c:v>0.49050000000000038</c:v>
                </c:pt>
                <c:pt idx="328">
                  <c:v>0.49200000000000038</c:v>
                </c:pt>
                <c:pt idx="329">
                  <c:v>0.49350000000000038</c:v>
                </c:pt>
                <c:pt idx="330">
                  <c:v>0.49500000000000038</c:v>
                </c:pt>
                <c:pt idx="331">
                  <c:v>0.49650000000000138</c:v>
                </c:pt>
                <c:pt idx="332">
                  <c:v>0.49800000000000277</c:v>
                </c:pt>
                <c:pt idx="333">
                  <c:v>0.49950000000000278</c:v>
                </c:pt>
                <c:pt idx="334">
                  <c:v>0.50100000000000033</c:v>
                </c:pt>
                <c:pt idx="335">
                  <c:v>0.50250000000000028</c:v>
                </c:pt>
                <c:pt idx="336">
                  <c:v>0.50400000000000023</c:v>
                </c:pt>
                <c:pt idx="337">
                  <c:v>0.50550000000000017</c:v>
                </c:pt>
                <c:pt idx="338">
                  <c:v>0.50700000000000012</c:v>
                </c:pt>
                <c:pt idx="339">
                  <c:v>0.50850000000000006</c:v>
                </c:pt>
                <c:pt idx="340">
                  <c:v>0.51</c:v>
                </c:pt>
                <c:pt idx="341">
                  <c:v>0.51149999999999951</c:v>
                </c:pt>
                <c:pt idx="342">
                  <c:v>0.5129999999999999</c:v>
                </c:pt>
                <c:pt idx="343">
                  <c:v>0.51449999999999951</c:v>
                </c:pt>
                <c:pt idx="344">
                  <c:v>0.51599999999999979</c:v>
                </c:pt>
                <c:pt idx="345">
                  <c:v>0.51749999999999952</c:v>
                </c:pt>
                <c:pt idx="346">
                  <c:v>0.51899999999999968</c:v>
                </c:pt>
                <c:pt idx="347">
                  <c:v>0.52049999999999952</c:v>
                </c:pt>
                <c:pt idx="348">
                  <c:v>0.52199999999999969</c:v>
                </c:pt>
                <c:pt idx="349">
                  <c:v>0.52349999999999952</c:v>
                </c:pt>
                <c:pt idx="350">
                  <c:v>0.52499999999999969</c:v>
                </c:pt>
                <c:pt idx="351">
                  <c:v>0.52649999999999941</c:v>
                </c:pt>
                <c:pt idx="352">
                  <c:v>0.52799999999999969</c:v>
                </c:pt>
                <c:pt idx="353">
                  <c:v>0.5294999999999993</c:v>
                </c:pt>
                <c:pt idx="354">
                  <c:v>0.53099999999999925</c:v>
                </c:pt>
                <c:pt idx="355">
                  <c:v>0.5324999999999992</c:v>
                </c:pt>
                <c:pt idx="356">
                  <c:v>0.53399999999999914</c:v>
                </c:pt>
                <c:pt idx="357">
                  <c:v>0.53549999999999909</c:v>
                </c:pt>
                <c:pt idx="358">
                  <c:v>0.53699999999999903</c:v>
                </c:pt>
                <c:pt idx="359">
                  <c:v>0.53849999999999898</c:v>
                </c:pt>
                <c:pt idx="360">
                  <c:v>0.53999999999999893</c:v>
                </c:pt>
                <c:pt idx="361">
                  <c:v>0.54149999999999887</c:v>
                </c:pt>
                <c:pt idx="362">
                  <c:v>0.54299999999999882</c:v>
                </c:pt>
                <c:pt idx="363">
                  <c:v>0.54449999999999876</c:v>
                </c:pt>
                <c:pt idx="364">
                  <c:v>0.54599999999999871</c:v>
                </c:pt>
                <c:pt idx="365">
                  <c:v>0.54749999999999854</c:v>
                </c:pt>
                <c:pt idx="366">
                  <c:v>0.5489999999999986</c:v>
                </c:pt>
                <c:pt idx="367">
                  <c:v>0.55049999999999855</c:v>
                </c:pt>
                <c:pt idx="368">
                  <c:v>0.5519999999999986</c:v>
                </c:pt>
                <c:pt idx="369">
                  <c:v>0.55349999999999844</c:v>
                </c:pt>
                <c:pt idx="370">
                  <c:v>0.55499999999999861</c:v>
                </c:pt>
                <c:pt idx="371">
                  <c:v>0.55649999999999833</c:v>
                </c:pt>
                <c:pt idx="372">
                  <c:v>0.55799999999999861</c:v>
                </c:pt>
                <c:pt idx="373">
                  <c:v>0.55949999999999822</c:v>
                </c:pt>
                <c:pt idx="374">
                  <c:v>0.56099999999999861</c:v>
                </c:pt>
                <c:pt idx="375">
                  <c:v>0.56249999999999811</c:v>
                </c:pt>
                <c:pt idx="376">
                  <c:v>0.56399999999999861</c:v>
                </c:pt>
                <c:pt idx="377">
                  <c:v>0.565499999999998</c:v>
                </c:pt>
                <c:pt idx="378">
                  <c:v>0.56699999999999795</c:v>
                </c:pt>
                <c:pt idx="379">
                  <c:v>0.5684999999999979</c:v>
                </c:pt>
                <c:pt idx="380">
                  <c:v>0.56999999999999784</c:v>
                </c:pt>
                <c:pt idx="381">
                  <c:v>0.57149999999999779</c:v>
                </c:pt>
                <c:pt idx="382">
                  <c:v>0.57299999999999773</c:v>
                </c:pt>
                <c:pt idx="383">
                  <c:v>0.57449999999999768</c:v>
                </c:pt>
                <c:pt idx="384">
                  <c:v>0.57599999999999763</c:v>
                </c:pt>
                <c:pt idx="385">
                  <c:v>0.57749999999999768</c:v>
                </c:pt>
                <c:pt idx="386">
                  <c:v>0.57899999999999763</c:v>
                </c:pt>
                <c:pt idx="387">
                  <c:v>0.58049999999999757</c:v>
                </c:pt>
                <c:pt idx="388">
                  <c:v>0.58199999999999752</c:v>
                </c:pt>
                <c:pt idx="389">
                  <c:v>0.58349999999999658</c:v>
                </c:pt>
                <c:pt idx="390">
                  <c:v>0.58499999999999752</c:v>
                </c:pt>
                <c:pt idx="391">
                  <c:v>0.58649999999999658</c:v>
                </c:pt>
                <c:pt idx="392">
                  <c:v>0.58799999999999752</c:v>
                </c:pt>
                <c:pt idx="393">
                  <c:v>0.58949999999999658</c:v>
                </c:pt>
                <c:pt idx="394">
                  <c:v>0.59099999999999753</c:v>
                </c:pt>
                <c:pt idx="395">
                  <c:v>0.59249999999999658</c:v>
                </c:pt>
                <c:pt idx="396">
                  <c:v>0.59399999999999753</c:v>
                </c:pt>
                <c:pt idx="397">
                  <c:v>0.59549999999999659</c:v>
                </c:pt>
                <c:pt idx="398">
                  <c:v>0.59699999999999753</c:v>
                </c:pt>
                <c:pt idx="399">
                  <c:v>0.59849999999999659</c:v>
                </c:pt>
                <c:pt idx="400">
                  <c:v>0.59999999999999754</c:v>
                </c:pt>
                <c:pt idx="401">
                  <c:v>0.6014999999999967</c:v>
                </c:pt>
                <c:pt idx="402">
                  <c:v>0.60299999999999665</c:v>
                </c:pt>
                <c:pt idx="403">
                  <c:v>0.6044999999999966</c:v>
                </c:pt>
                <c:pt idx="404">
                  <c:v>0.60599999999999665</c:v>
                </c:pt>
                <c:pt idx="405">
                  <c:v>0.6074999999999966</c:v>
                </c:pt>
                <c:pt idx="406">
                  <c:v>0.60899999999999765</c:v>
                </c:pt>
                <c:pt idx="407">
                  <c:v>0.6104999999999966</c:v>
                </c:pt>
                <c:pt idx="408">
                  <c:v>0.61200000000000065</c:v>
                </c:pt>
                <c:pt idx="409">
                  <c:v>0.6134999999999966</c:v>
                </c:pt>
                <c:pt idx="410">
                  <c:v>0.61500000000000099</c:v>
                </c:pt>
                <c:pt idx="411">
                  <c:v>0.61649999999999661</c:v>
                </c:pt>
                <c:pt idx="412">
                  <c:v>0.61800000000000088</c:v>
                </c:pt>
                <c:pt idx="413">
                  <c:v>0.61949999999999605</c:v>
                </c:pt>
                <c:pt idx="414">
                  <c:v>0.62100000000000077</c:v>
                </c:pt>
                <c:pt idx="415">
                  <c:v>0.62249999999999595</c:v>
                </c:pt>
                <c:pt idx="416">
                  <c:v>0.62400000000000111</c:v>
                </c:pt>
                <c:pt idx="417">
                  <c:v>0.62549999999999584</c:v>
                </c:pt>
                <c:pt idx="418">
                  <c:v>0.62700000000000111</c:v>
                </c:pt>
                <c:pt idx="419">
                  <c:v>0.62849999999999573</c:v>
                </c:pt>
                <c:pt idx="420">
                  <c:v>0.630000000000001</c:v>
                </c:pt>
                <c:pt idx="421">
                  <c:v>0.63149999999999562</c:v>
                </c:pt>
                <c:pt idx="422">
                  <c:v>0.63300000000000101</c:v>
                </c:pt>
                <c:pt idx="423">
                  <c:v>0.63449999999999562</c:v>
                </c:pt>
                <c:pt idx="424">
                  <c:v>0.6360000000000009</c:v>
                </c:pt>
                <c:pt idx="425">
                  <c:v>0.63749999999999563</c:v>
                </c:pt>
                <c:pt idx="426">
                  <c:v>0.63900000000000079</c:v>
                </c:pt>
                <c:pt idx="427">
                  <c:v>0.64049999999999563</c:v>
                </c:pt>
                <c:pt idx="428">
                  <c:v>0.64200000000000068</c:v>
                </c:pt>
                <c:pt idx="429">
                  <c:v>0.64349999999999563</c:v>
                </c:pt>
                <c:pt idx="430">
                  <c:v>0.64500000000000046</c:v>
                </c:pt>
                <c:pt idx="431">
                  <c:v>0.64649999999999563</c:v>
                </c:pt>
                <c:pt idx="432">
                  <c:v>0.64800000000000091</c:v>
                </c:pt>
                <c:pt idx="433">
                  <c:v>0.64949999999999564</c:v>
                </c:pt>
                <c:pt idx="434">
                  <c:v>0.65100000000000102</c:v>
                </c:pt>
                <c:pt idx="435">
                  <c:v>0.65249999999999564</c:v>
                </c:pt>
                <c:pt idx="436">
                  <c:v>0.65400000000000091</c:v>
                </c:pt>
                <c:pt idx="437">
                  <c:v>0.65549999999999475</c:v>
                </c:pt>
                <c:pt idx="438">
                  <c:v>0.65700000000000081</c:v>
                </c:pt>
                <c:pt idx="439">
                  <c:v>0.65849999999999465</c:v>
                </c:pt>
                <c:pt idx="440">
                  <c:v>0.66000000000000081</c:v>
                </c:pt>
                <c:pt idx="441">
                  <c:v>0.66149999999999465</c:v>
                </c:pt>
                <c:pt idx="442">
                  <c:v>0.6630000000000007</c:v>
                </c:pt>
                <c:pt idx="443">
                  <c:v>0.66449999999999465</c:v>
                </c:pt>
                <c:pt idx="444">
                  <c:v>0.66600000000000048</c:v>
                </c:pt>
                <c:pt idx="445">
                  <c:v>0.66749999999999465</c:v>
                </c:pt>
                <c:pt idx="446">
                  <c:v>0.66900000000000048</c:v>
                </c:pt>
                <c:pt idx="447">
                  <c:v>0.67049999999999665</c:v>
                </c:pt>
                <c:pt idx="448">
                  <c:v>0.67200000000000026</c:v>
                </c:pt>
                <c:pt idx="449">
                  <c:v>0.67349999999999888</c:v>
                </c:pt>
                <c:pt idx="450">
                  <c:v>0.67500000000000016</c:v>
                </c:pt>
                <c:pt idx="451">
                  <c:v>0.67649999999999877</c:v>
                </c:pt>
                <c:pt idx="452">
                  <c:v>0.67800000000000005</c:v>
                </c:pt>
                <c:pt idx="453">
                  <c:v>0.67949999999999866</c:v>
                </c:pt>
                <c:pt idx="454">
                  <c:v>0.68099999999999761</c:v>
                </c:pt>
                <c:pt idx="455">
                  <c:v>0.68249999999999622</c:v>
                </c:pt>
                <c:pt idx="456">
                  <c:v>0.68399999999999761</c:v>
                </c:pt>
                <c:pt idx="457">
                  <c:v>0.68549999999999622</c:v>
                </c:pt>
                <c:pt idx="458">
                  <c:v>0.6869999999999975</c:v>
                </c:pt>
                <c:pt idx="459">
                  <c:v>0.68849999999999623</c:v>
                </c:pt>
                <c:pt idx="460">
                  <c:v>0.6899999999999975</c:v>
                </c:pt>
                <c:pt idx="461">
                  <c:v>0.69149999999999612</c:v>
                </c:pt>
                <c:pt idx="462">
                  <c:v>0.69299999999999751</c:v>
                </c:pt>
                <c:pt idx="463">
                  <c:v>0.69449999999999612</c:v>
                </c:pt>
                <c:pt idx="464">
                  <c:v>0.69599999999999773</c:v>
                </c:pt>
                <c:pt idx="465">
                  <c:v>0.69749999999999623</c:v>
                </c:pt>
                <c:pt idx="466">
                  <c:v>0.69899999999999773</c:v>
                </c:pt>
                <c:pt idx="467">
                  <c:v>0.70049999999999313</c:v>
                </c:pt>
                <c:pt idx="468">
                  <c:v>0.70199999999999363</c:v>
                </c:pt>
                <c:pt idx="469">
                  <c:v>0.70349999999999302</c:v>
                </c:pt>
                <c:pt idx="470">
                  <c:v>0.70499999999999363</c:v>
                </c:pt>
                <c:pt idx="471">
                  <c:v>0.70649999999999291</c:v>
                </c:pt>
                <c:pt idx="472">
                  <c:v>0.70799999999999363</c:v>
                </c:pt>
                <c:pt idx="473">
                  <c:v>0.7094999999999928</c:v>
                </c:pt>
                <c:pt idx="474">
                  <c:v>0.71099999999999275</c:v>
                </c:pt>
                <c:pt idx="475">
                  <c:v>0.71249999999999269</c:v>
                </c:pt>
                <c:pt idx="476">
                  <c:v>0.71399999999999264</c:v>
                </c:pt>
                <c:pt idx="477">
                  <c:v>0.7154999999999927</c:v>
                </c:pt>
                <c:pt idx="478">
                  <c:v>0.71699999999999264</c:v>
                </c:pt>
                <c:pt idx="479">
                  <c:v>0.7184999999999927</c:v>
                </c:pt>
                <c:pt idx="480">
                  <c:v>0.71999999999999265</c:v>
                </c:pt>
                <c:pt idx="481">
                  <c:v>0.7214999999999927</c:v>
                </c:pt>
                <c:pt idx="482">
                  <c:v>0.72299999999999265</c:v>
                </c:pt>
                <c:pt idx="483">
                  <c:v>0.72449999999999271</c:v>
                </c:pt>
                <c:pt idx="484">
                  <c:v>0.72599999999999265</c:v>
                </c:pt>
                <c:pt idx="485">
                  <c:v>0.72749999999999215</c:v>
                </c:pt>
                <c:pt idx="486">
                  <c:v>0.72899999999999265</c:v>
                </c:pt>
                <c:pt idx="487">
                  <c:v>0.73049999999999204</c:v>
                </c:pt>
                <c:pt idx="488">
                  <c:v>0.73199999999999465</c:v>
                </c:pt>
                <c:pt idx="489">
                  <c:v>0.73349999999999194</c:v>
                </c:pt>
                <c:pt idx="490">
                  <c:v>0.73499999999999666</c:v>
                </c:pt>
                <c:pt idx="491">
                  <c:v>0.73649999999999183</c:v>
                </c:pt>
                <c:pt idx="492">
                  <c:v>0.73799999999999655</c:v>
                </c:pt>
                <c:pt idx="493">
                  <c:v>0.73949999999999172</c:v>
                </c:pt>
                <c:pt idx="494">
                  <c:v>0.74099999999999644</c:v>
                </c:pt>
                <c:pt idx="495">
                  <c:v>0.74249999999999161</c:v>
                </c:pt>
                <c:pt idx="496">
                  <c:v>0.74399999999999666</c:v>
                </c:pt>
                <c:pt idx="497">
                  <c:v>0.74549999999999161</c:v>
                </c:pt>
                <c:pt idx="498">
                  <c:v>0.74699999999999689</c:v>
                </c:pt>
                <c:pt idx="499">
                  <c:v>0.74849999999999162</c:v>
                </c:pt>
                <c:pt idx="500">
                  <c:v>0.74999999999999678</c:v>
                </c:pt>
                <c:pt idx="501">
                  <c:v>0.75149999999999162</c:v>
                </c:pt>
                <c:pt idx="502">
                  <c:v>0.75299999999999656</c:v>
                </c:pt>
                <c:pt idx="503">
                  <c:v>0.75449999999999162</c:v>
                </c:pt>
                <c:pt idx="504">
                  <c:v>0.75599999999999645</c:v>
                </c:pt>
                <c:pt idx="505">
                  <c:v>0.75749999999999162</c:v>
                </c:pt>
                <c:pt idx="506">
                  <c:v>0.75899999999999634</c:v>
                </c:pt>
                <c:pt idx="507">
                  <c:v>0.76049999999999163</c:v>
                </c:pt>
                <c:pt idx="508">
                  <c:v>0.76199999999999624</c:v>
                </c:pt>
                <c:pt idx="509">
                  <c:v>0.76349999999999085</c:v>
                </c:pt>
                <c:pt idx="510">
                  <c:v>0.76499999999999613</c:v>
                </c:pt>
                <c:pt idx="511">
                  <c:v>0.76649999999999074</c:v>
                </c:pt>
                <c:pt idx="512">
                  <c:v>0.76799999999999624</c:v>
                </c:pt>
                <c:pt idx="513">
                  <c:v>0.76949999999999064</c:v>
                </c:pt>
                <c:pt idx="514">
                  <c:v>0.7709999999999938</c:v>
                </c:pt>
                <c:pt idx="515">
                  <c:v>0.77249999999999064</c:v>
                </c:pt>
                <c:pt idx="516">
                  <c:v>0.77399999999999369</c:v>
                </c:pt>
                <c:pt idx="517">
                  <c:v>0.77549999999999064</c:v>
                </c:pt>
                <c:pt idx="518">
                  <c:v>0.7769999999999937</c:v>
                </c:pt>
                <c:pt idx="519">
                  <c:v>0.77849999999999064</c:v>
                </c:pt>
                <c:pt idx="520">
                  <c:v>0.77999999999999392</c:v>
                </c:pt>
                <c:pt idx="521">
                  <c:v>0.7814999999999902</c:v>
                </c:pt>
                <c:pt idx="522">
                  <c:v>0.78299999999999015</c:v>
                </c:pt>
                <c:pt idx="523">
                  <c:v>0.78449999999999009</c:v>
                </c:pt>
                <c:pt idx="524">
                  <c:v>0.78599999999999004</c:v>
                </c:pt>
                <c:pt idx="525">
                  <c:v>0.78749999999998999</c:v>
                </c:pt>
                <c:pt idx="526">
                  <c:v>0.78899999999998993</c:v>
                </c:pt>
                <c:pt idx="527">
                  <c:v>0.79049999999998988</c:v>
                </c:pt>
                <c:pt idx="528">
                  <c:v>0.79199999999998982</c:v>
                </c:pt>
                <c:pt idx="529">
                  <c:v>0.79349999999998977</c:v>
                </c:pt>
                <c:pt idx="530">
                  <c:v>0.79499999999998971</c:v>
                </c:pt>
                <c:pt idx="531">
                  <c:v>0.79649999999998966</c:v>
                </c:pt>
                <c:pt idx="532">
                  <c:v>0.79799999999998961</c:v>
                </c:pt>
                <c:pt idx="533">
                  <c:v>0.79949999999998955</c:v>
                </c:pt>
                <c:pt idx="534">
                  <c:v>0.80099999999998961</c:v>
                </c:pt>
                <c:pt idx="535">
                  <c:v>0.80249999999998944</c:v>
                </c:pt>
                <c:pt idx="536">
                  <c:v>0.80399999999998961</c:v>
                </c:pt>
                <c:pt idx="537">
                  <c:v>0.80549999999998934</c:v>
                </c:pt>
                <c:pt idx="538">
                  <c:v>0.80699999999998961</c:v>
                </c:pt>
                <c:pt idx="539">
                  <c:v>0.80849999999998923</c:v>
                </c:pt>
                <c:pt idx="540">
                  <c:v>0.80999999999998962</c:v>
                </c:pt>
                <c:pt idx="541">
                  <c:v>0.81149999999998912</c:v>
                </c:pt>
                <c:pt idx="542">
                  <c:v>0.81299999999998962</c:v>
                </c:pt>
                <c:pt idx="543">
                  <c:v>0.81449999999998901</c:v>
                </c:pt>
                <c:pt idx="544">
                  <c:v>0.81599999999998962</c:v>
                </c:pt>
                <c:pt idx="545">
                  <c:v>0.8174999999999889</c:v>
                </c:pt>
                <c:pt idx="546">
                  <c:v>0.81899999999998885</c:v>
                </c:pt>
                <c:pt idx="547">
                  <c:v>0.82049999999998879</c:v>
                </c:pt>
                <c:pt idx="548">
                  <c:v>0.82199999999998874</c:v>
                </c:pt>
                <c:pt idx="549">
                  <c:v>0.82349999999998869</c:v>
                </c:pt>
                <c:pt idx="550">
                  <c:v>0.82499999999998863</c:v>
                </c:pt>
                <c:pt idx="551">
                  <c:v>0.82649999999998869</c:v>
                </c:pt>
                <c:pt idx="552">
                  <c:v>0.82799999999998863</c:v>
                </c:pt>
                <c:pt idx="553">
                  <c:v>0.82949999999998869</c:v>
                </c:pt>
                <c:pt idx="554">
                  <c:v>0.83099999999998864</c:v>
                </c:pt>
                <c:pt idx="555">
                  <c:v>0.83249999999998869</c:v>
                </c:pt>
                <c:pt idx="556">
                  <c:v>0.83399999999998864</c:v>
                </c:pt>
                <c:pt idx="557">
                  <c:v>0.83549999999998825</c:v>
                </c:pt>
                <c:pt idx="558">
                  <c:v>0.83699999999998864</c:v>
                </c:pt>
                <c:pt idx="559">
                  <c:v>0.83849999999998814</c:v>
                </c:pt>
                <c:pt idx="560">
                  <c:v>0.83999999999998864</c:v>
                </c:pt>
                <c:pt idx="561">
                  <c:v>0.84149999999998804</c:v>
                </c:pt>
                <c:pt idx="562">
                  <c:v>0.84299999999998865</c:v>
                </c:pt>
                <c:pt idx="563">
                  <c:v>0.84449999999998793</c:v>
                </c:pt>
                <c:pt idx="564">
                  <c:v>0.84599999999998865</c:v>
                </c:pt>
                <c:pt idx="565">
                  <c:v>0.84749999999998782</c:v>
                </c:pt>
                <c:pt idx="566">
                  <c:v>0.84899999999998865</c:v>
                </c:pt>
                <c:pt idx="567">
                  <c:v>0.85049999999998771</c:v>
                </c:pt>
                <c:pt idx="568">
                  <c:v>0.85199999999998965</c:v>
                </c:pt>
                <c:pt idx="569">
                  <c:v>0.8534999999999876</c:v>
                </c:pt>
                <c:pt idx="570">
                  <c:v>0.85499999999999232</c:v>
                </c:pt>
                <c:pt idx="571">
                  <c:v>0.8564999999999876</c:v>
                </c:pt>
                <c:pt idx="572">
                  <c:v>0.85799999999999221</c:v>
                </c:pt>
                <c:pt idx="573">
                  <c:v>0.85949999999998761</c:v>
                </c:pt>
                <c:pt idx="574">
                  <c:v>0.8609999999999921</c:v>
                </c:pt>
                <c:pt idx="575">
                  <c:v>0.86249999999998761</c:v>
                </c:pt>
                <c:pt idx="576">
                  <c:v>0.86399999999999211</c:v>
                </c:pt>
                <c:pt idx="577">
                  <c:v>0.86549999999998761</c:v>
                </c:pt>
                <c:pt idx="578">
                  <c:v>0.86699999999999244</c:v>
                </c:pt>
                <c:pt idx="579">
                  <c:v>0.86849999999998762</c:v>
                </c:pt>
                <c:pt idx="580">
                  <c:v>0.86999999999999234</c:v>
                </c:pt>
                <c:pt idx="581">
                  <c:v>0.87149999999998695</c:v>
                </c:pt>
                <c:pt idx="582">
                  <c:v>0.87299999999999223</c:v>
                </c:pt>
                <c:pt idx="583">
                  <c:v>0.87449999999998684</c:v>
                </c:pt>
                <c:pt idx="584">
                  <c:v>0.87599999999999212</c:v>
                </c:pt>
                <c:pt idx="585">
                  <c:v>0.87749999999998674</c:v>
                </c:pt>
                <c:pt idx="586">
                  <c:v>0.87899999999999201</c:v>
                </c:pt>
                <c:pt idx="587">
                  <c:v>0.88049999999998652</c:v>
                </c:pt>
                <c:pt idx="588">
                  <c:v>0.88199999999998935</c:v>
                </c:pt>
                <c:pt idx="589">
                  <c:v>0.88349999999998652</c:v>
                </c:pt>
                <c:pt idx="590">
                  <c:v>0.88499999999998935</c:v>
                </c:pt>
                <c:pt idx="591">
                  <c:v>0.88649999999998652</c:v>
                </c:pt>
                <c:pt idx="592">
                  <c:v>0.88799999999998935</c:v>
                </c:pt>
                <c:pt idx="593">
                  <c:v>0.88949999999998652</c:v>
                </c:pt>
                <c:pt idx="594">
                  <c:v>0.89099999999998947</c:v>
                </c:pt>
                <c:pt idx="595">
                  <c:v>0.89249999999998653</c:v>
                </c:pt>
                <c:pt idx="596">
                  <c:v>0.89399999999998914</c:v>
                </c:pt>
                <c:pt idx="597">
                  <c:v>0.89549999999998653</c:v>
                </c:pt>
                <c:pt idx="598">
                  <c:v>0.89699999999998903</c:v>
                </c:pt>
                <c:pt idx="599">
                  <c:v>0.89849999999998653</c:v>
                </c:pt>
                <c:pt idx="600">
                  <c:v>0.89999999999998903</c:v>
                </c:pt>
                <c:pt idx="601">
                  <c:v>0.90149999999998587</c:v>
                </c:pt>
                <c:pt idx="602">
                  <c:v>0.90299999999998581</c:v>
                </c:pt>
                <c:pt idx="603">
                  <c:v>0.90449999999998576</c:v>
                </c:pt>
                <c:pt idx="604">
                  <c:v>0.90599999999998571</c:v>
                </c:pt>
                <c:pt idx="605">
                  <c:v>0.90749999999998554</c:v>
                </c:pt>
                <c:pt idx="606">
                  <c:v>0.9089999999999856</c:v>
                </c:pt>
                <c:pt idx="607">
                  <c:v>0.91049999999998554</c:v>
                </c:pt>
                <c:pt idx="608">
                  <c:v>0.9119999999999856</c:v>
                </c:pt>
                <c:pt idx="609">
                  <c:v>0.91349999999998543</c:v>
                </c:pt>
                <c:pt idx="610">
                  <c:v>0.9149999999999856</c:v>
                </c:pt>
                <c:pt idx="611">
                  <c:v>0.91649999999998533</c:v>
                </c:pt>
                <c:pt idx="612">
                  <c:v>0.91799999999998561</c:v>
                </c:pt>
                <c:pt idx="613">
                  <c:v>0.91949999999998522</c:v>
                </c:pt>
                <c:pt idx="614">
                  <c:v>0.92099999999998561</c:v>
                </c:pt>
                <c:pt idx="615">
                  <c:v>0.92249999999998511</c:v>
                </c:pt>
                <c:pt idx="616">
                  <c:v>0.92399999999998561</c:v>
                </c:pt>
                <c:pt idx="617">
                  <c:v>0.925499999999985</c:v>
                </c:pt>
                <c:pt idx="618">
                  <c:v>0.92699999999998495</c:v>
                </c:pt>
                <c:pt idx="619">
                  <c:v>0.92849999999998489</c:v>
                </c:pt>
                <c:pt idx="620">
                  <c:v>0.92999999999998484</c:v>
                </c:pt>
                <c:pt idx="621">
                  <c:v>0.93149999999998478</c:v>
                </c:pt>
                <c:pt idx="622">
                  <c:v>0.93299999999998473</c:v>
                </c:pt>
                <c:pt idx="623">
                  <c:v>0.93449999999998468</c:v>
                </c:pt>
                <c:pt idx="624">
                  <c:v>0.93599999999998462</c:v>
                </c:pt>
                <c:pt idx="625">
                  <c:v>0.93749999999998468</c:v>
                </c:pt>
                <c:pt idx="626">
                  <c:v>0.93899999999998462</c:v>
                </c:pt>
                <c:pt idx="627">
                  <c:v>0.94049999999998468</c:v>
                </c:pt>
                <c:pt idx="628">
                  <c:v>0.94199999999998463</c:v>
                </c:pt>
                <c:pt idx="629">
                  <c:v>0.94349999999998435</c:v>
                </c:pt>
                <c:pt idx="630">
                  <c:v>0.94499999999998463</c:v>
                </c:pt>
                <c:pt idx="631">
                  <c:v>0.94649999999998424</c:v>
                </c:pt>
                <c:pt idx="632">
                  <c:v>0.94799999999998463</c:v>
                </c:pt>
                <c:pt idx="633">
                  <c:v>0.94949999999998413</c:v>
                </c:pt>
                <c:pt idx="634">
                  <c:v>0.95099999999998464</c:v>
                </c:pt>
                <c:pt idx="635">
                  <c:v>0.95249999999998403</c:v>
                </c:pt>
                <c:pt idx="636">
                  <c:v>0.95399999999998464</c:v>
                </c:pt>
                <c:pt idx="637">
                  <c:v>0.95549999999998392</c:v>
                </c:pt>
                <c:pt idx="638">
                  <c:v>0.95699999999998464</c:v>
                </c:pt>
                <c:pt idx="639">
                  <c:v>0.95849999999998381</c:v>
                </c:pt>
                <c:pt idx="640">
                  <c:v>0.95999999999998464</c:v>
                </c:pt>
                <c:pt idx="641">
                  <c:v>0.9614999999999837</c:v>
                </c:pt>
                <c:pt idx="642">
                  <c:v>0.96299999999998365</c:v>
                </c:pt>
                <c:pt idx="643">
                  <c:v>0.9644999999999837</c:v>
                </c:pt>
                <c:pt idx="644">
                  <c:v>0.96599999999998365</c:v>
                </c:pt>
                <c:pt idx="645">
                  <c:v>0.9674999999999836</c:v>
                </c:pt>
                <c:pt idx="646">
                  <c:v>0.96899999999998365</c:v>
                </c:pt>
                <c:pt idx="647">
                  <c:v>0.9704999999999836</c:v>
                </c:pt>
                <c:pt idx="648">
                  <c:v>0.97199999999998365</c:v>
                </c:pt>
                <c:pt idx="649">
                  <c:v>0.9734999999999836</c:v>
                </c:pt>
                <c:pt idx="650">
                  <c:v>0.97499999999998566</c:v>
                </c:pt>
                <c:pt idx="651">
                  <c:v>0.9764999999999836</c:v>
                </c:pt>
                <c:pt idx="652">
                  <c:v>0.97799999999998555</c:v>
                </c:pt>
                <c:pt idx="653">
                  <c:v>0.97949999999998261</c:v>
                </c:pt>
                <c:pt idx="654">
                  <c:v>0.980999999999983</c:v>
                </c:pt>
                <c:pt idx="655">
                  <c:v>0.9824999999999825</c:v>
                </c:pt>
                <c:pt idx="656">
                  <c:v>0.98399999999998289</c:v>
                </c:pt>
                <c:pt idx="657">
                  <c:v>0.9854999999999825</c:v>
                </c:pt>
                <c:pt idx="658">
                  <c:v>0.98699999999998278</c:v>
                </c:pt>
                <c:pt idx="659">
                  <c:v>0.9884999999999825</c:v>
                </c:pt>
                <c:pt idx="660">
                  <c:v>0.98999999999998267</c:v>
                </c:pt>
                <c:pt idx="661">
                  <c:v>0.99149999999998251</c:v>
                </c:pt>
                <c:pt idx="662">
                  <c:v>0.99299999999998267</c:v>
                </c:pt>
                <c:pt idx="663">
                  <c:v>0.99449999999998251</c:v>
                </c:pt>
                <c:pt idx="664">
                  <c:v>0.99599999999998245</c:v>
                </c:pt>
                <c:pt idx="665">
                  <c:v>0.9974999999999824</c:v>
                </c:pt>
                <c:pt idx="666">
                  <c:v>0.99899999999998235</c:v>
                </c:pt>
                <c:pt idx="667">
                  <c:v>1.0004999999999729</c:v>
                </c:pt>
                <c:pt idx="668">
                  <c:v>1.0019999999999678</c:v>
                </c:pt>
                <c:pt idx="669">
                  <c:v>1.0034999999999699</c:v>
                </c:pt>
                <c:pt idx="670">
                  <c:v>1.0049999999999717</c:v>
                </c:pt>
                <c:pt idx="671">
                  <c:v>1.0064999999999731</c:v>
                </c:pt>
                <c:pt idx="672">
                  <c:v>1.0079999999999683</c:v>
                </c:pt>
                <c:pt idx="673">
                  <c:v>1.0094999999999705</c:v>
                </c:pt>
                <c:pt idx="674">
                  <c:v>1.0109999999999721</c:v>
                </c:pt>
                <c:pt idx="675">
                  <c:v>1.0124999999999778</c:v>
                </c:pt>
                <c:pt idx="676">
                  <c:v>1.0139999999999683</c:v>
                </c:pt>
                <c:pt idx="677">
                  <c:v>1.0154999999999708</c:v>
                </c:pt>
                <c:pt idx="678">
                  <c:v>1.0169999999999724</c:v>
                </c:pt>
                <c:pt idx="679">
                  <c:v>1.0184999999999818</c:v>
                </c:pt>
                <c:pt idx="680">
                  <c:v>1.0199999999999689</c:v>
                </c:pt>
                <c:pt idx="681">
                  <c:v>1.021499999999971</c:v>
                </c:pt>
                <c:pt idx="682">
                  <c:v>1.022999999999973</c:v>
                </c:pt>
                <c:pt idx="683">
                  <c:v>1.0244999999999818</c:v>
                </c:pt>
                <c:pt idx="684">
                  <c:v>1.0259999999999692</c:v>
                </c:pt>
                <c:pt idx="685">
                  <c:v>1.0274999999999712</c:v>
                </c:pt>
                <c:pt idx="686">
                  <c:v>1.0289999999999739</c:v>
                </c:pt>
                <c:pt idx="687">
                  <c:v>1.0304999999999818</c:v>
                </c:pt>
                <c:pt idx="688">
                  <c:v>1.0319999999999694</c:v>
                </c:pt>
                <c:pt idx="689">
                  <c:v>1.0334999999999719</c:v>
                </c:pt>
                <c:pt idx="690">
                  <c:v>1.0349999999999742</c:v>
                </c:pt>
                <c:pt idx="691">
                  <c:v>1.0364999999999838</c:v>
                </c:pt>
                <c:pt idx="692">
                  <c:v>1.0379999999999696</c:v>
                </c:pt>
                <c:pt idx="693">
                  <c:v>1.039499999999973</c:v>
                </c:pt>
                <c:pt idx="694">
                  <c:v>1.0409999999999744</c:v>
                </c:pt>
                <c:pt idx="695">
                  <c:v>1.0424999999999838</c:v>
                </c:pt>
                <c:pt idx="696">
                  <c:v>1.0439999999999698</c:v>
                </c:pt>
                <c:pt idx="697">
                  <c:v>1.0454999999999732</c:v>
                </c:pt>
                <c:pt idx="698">
                  <c:v>1.0469999999999746</c:v>
                </c:pt>
                <c:pt idx="699">
                  <c:v>1.0484999999999838</c:v>
                </c:pt>
                <c:pt idx="700">
                  <c:v>1.0499999999999714</c:v>
                </c:pt>
                <c:pt idx="701">
                  <c:v>1.0514999999999735</c:v>
                </c:pt>
                <c:pt idx="702">
                  <c:v>1.0529999999999748</c:v>
                </c:pt>
                <c:pt idx="703">
                  <c:v>1.0544999999999838</c:v>
                </c:pt>
                <c:pt idx="704">
                  <c:v>1.0559999999999719</c:v>
                </c:pt>
                <c:pt idx="705">
                  <c:v>1.0574999999999737</c:v>
                </c:pt>
                <c:pt idx="706">
                  <c:v>1.0589999999999751</c:v>
                </c:pt>
                <c:pt idx="707">
                  <c:v>1.0604999999999838</c:v>
                </c:pt>
                <c:pt idx="708">
                  <c:v>1.0619999999999723</c:v>
                </c:pt>
                <c:pt idx="709">
                  <c:v>1.0634999999999741</c:v>
                </c:pt>
                <c:pt idx="710">
                  <c:v>1.0649999999999753</c:v>
                </c:pt>
                <c:pt idx="711">
                  <c:v>1.0664999999999838</c:v>
                </c:pt>
                <c:pt idx="712">
                  <c:v>1.0679999999999727</c:v>
                </c:pt>
                <c:pt idx="713">
                  <c:v>1.0694999999999744</c:v>
                </c:pt>
                <c:pt idx="714">
                  <c:v>1.0709999999999755</c:v>
                </c:pt>
                <c:pt idx="715">
                  <c:v>1.0724999999999838</c:v>
                </c:pt>
                <c:pt idx="716">
                  <c:v>1.073999999999973</c:v>
                </c:pt>
                <c:pt idx="717">
                  <c:v>1.0754999999999746</c:v>
                </c:pt>
                <c:pt idx="718">
                  <c:v>1.0769999999999798</c:v>
                </c:pt>
                <c:pt idx="719">
                  <c:v>1.0784999999999854</c:v>
                </c:pt>
                <c:pt idx="720">
                  <c:v>1.0799999999999732</c:v>
                </c:pt>
                <c:pt idx="721">
                  <c:v>1.0814999999999748</c:v>
                </c:pt>
                <c:pt idx="722">
                  <c:v>1.0829999999999838</c:v>
                </c:pt>
                <c:pt idx="723">
                  <c:v>1.0844999999999856</c:v>
                </c:pt>
                <c:pt idx="724">
                  <c:v>1.0859999999999734</c:v>
                </c:pt>
                <c:pt idx="725">
                  <c:v>1.0874999999999755</c:v>
                </c:pt>
                <c:pt idx="726">
                  <c:v>1.0889999999999858</c:v>
                </c:pt>
                <c:pt idx="727">
                  <c:v>1.0904999999999858</c:v>
                </c:pt>
                <c:pt idx="728">
                  <c:v>1.0919999999999737</c:v>
                </c:pt>
                <c:pt idx="729">
                  <c:v>1.0934999999999764</c:v>
                </c:pt>
                <c:pt idx="730">
                  <c:v>1.0949999999999858</c:v>
                </c:pt>
                <c:pt idx="731">
                  <c:v>1.0964999999999858</c:v>
                </c:pt>
                <c:pt idx="732">
                  <c:v>1.0979999999999743</c:v>
                </c:pt>
                <c:pt idx="733">
                  <c:v>1.0994999999999766</c:v>
                </c:pt>
                <c:pt idx="734">
                  <c:v>1.1009999999999858</c:v>
                </c:pt>
                <c:pt idx="735">
                  <c:v>1.1024999999999858</c:v>
                </c:pt>
                <c:pt idx="736">
                  <c:v>1.1039999999999752</c:v>
                </c:pt>
                <c:pt idx="737">
                  <c:v>1.1054999999999768</c:v>
                </c:pt>
                <c:pt idx="738">
                  <c:v>1.1069999999999858</c:v>
                </c:pt>
                <c:pt idx="739">
                  <c:v>1.1084999999999858</c:v>
                </c:pt>
                <c:pt idx="740">
                  <c:v>1.1099999999999757</c:v>
                </c:pt>
                <c:pt idx="741">
                  <c:v>1.1114999999999771</c:v>
                </c:pt>
                <c:pt idx="742">
                  <c:v>1.1129999999999858</c:v>
                </c:pt>
                <c:pt idx="743">
                  <c:v>1.1144999999999858</c:v>
                </c:pt>
                <c:pt idx="744">
                  <c:v>1.1159999999999759</c:v>
                </c:pt>
                <c:pt idx="745">
                  <c:v>1.1174999999999773</c:v>
                </c:pt>
                <c:pt idx="746">
                  <c:v>1.1189999999999858</c:v>
                </c:pt>
                <c:pt idx="747">
                  <c:v>1.120499999999987</c:v>
                </c:pt>
                <c:pt idx="748">
                  <c:v>1.1219999999999763</c:v>
                </c:pt>
                <c:pt idx="749">
                  <c:v>1.1234999999999775</c:v>
                </c:pt>
                <c:pt idx="750">
                  <c:v>1.1249999999999858</c:v>
                </c:pt>
                <c:pt idx="751">
                  <c:v>1.1264999999999872</c:v>
                </c:pt>
                <c:pt idx="752">
                  <c:v>1.1279999999999766</c:v>
                </c:pt>
                <c:pt idx="753">
                  <c:v>1.1294999999999777</c:v>
                </c:pt>
                <c:pt idx="754">
                  <c:v>1.1309999999999858</c:v>
                </c:pt>
                <c:pt idx="755">
                  <c:v>1.1324999999999874</c:v>
                </c:pt>
                <c:pt idx="756">
                  <c:v>1.1339999999999768</c:v>
                </c:pt>
                <c:pt idx="757">
                  <c:v>1.135499999999978</c:v>
                </c:pt>
                <c:pt idx="758">
                  <c:v>1.1369999999999876</c:v>
                </c:pt>
                <c:pt idx="759">
                  <c:v>1.1384999999999876</c:v>
                </c:pt>
                <c:pt idx="760">
                  <c:v>1.139999999999977</c:v>
                </c:pt>
                <c:pt idx="761">
                  <c:v>1.1414999999999818</c:v>
                </c:pt>
                <c:pt idx="762">
                  <c:v>1.1429999999999878</c:v>
                </c:pt>
                <c:pt idx="763">
                  <c:v>1.1444999999999879</c:v>
                </c:pt>
                <c:pt idx="764">
                  <c:v>1.1459999999999773</c:v>
                </c:pt>
                <c:pt idx="765">
                  <c:v>1.1474999999999878</c:v>
                </c:pt>
                <c:pt idx="766">
                  <c:v>1.1489999999999878</c:v>
                </c:pt>
                <c:pt idx="767">
                  <c:v>1.1504999999999879</c:v>
                </c:pt>
                <c:pt idx="768">
                  <c:v>1.1519999999999777</c:v>
                </c:pt>
                <c:pt idx="769">
                  <c:v>1.1534999999999878</c:v>
                </c:pt>
                <c:pt idx="770">
                  <c:v>1.1549999999999878</c:v>
                </c:pt>
                <c:pt idx="771">
                  <c:v>1.1564999999999879</c:v>
                </c:pt>
                <c:pt idx="772">
                  <c:v>1.1579999999999786</c:v>
                </c:pt>
                <c:pt idx="773">
                  <c:v>1.1594999999999878</c:v>
                </c:pt>
                <c:pt idx="774">
                  <c:v>1.1609999999999878</c:v>
                </c:pt>
                <c:pt idx="775">
                  <c:v>1.1624999999999879</c:v>
                </c:pt>
                <c:pt idx="776">
                  <c:v>1.1639999999999791</c:v>
                </c:pt>
                <c:pt idx="777">
                  <c:v>1.1654999999999878</c:v>
                </c:pt>
                <c:pt idx="778">
                  <c:v>1.1669999999999878</c:v>
                </c:pt>
                <c:pt idx="779">
                  <c:v>1.1684999999999888</c:v>
                </c:pt>
                <c:pt idx="780">
                  <c:v>1.1699999999999793</c:v>
                </c:pt>
                <c:pt idx="781">
                  <c:v>1.1714999999999878</c:v>
                </c:pt>
                <c:pt idx="782">
                  <c:v>1.1729999999999878</c:v>
                </c:pt>
                <c:pt idx="783">
                  <c:v>1.174499999999989</c:v>
                </c:pt>
                <c:pt idx="784">
                  <c:v>1.1759999999999795</c:v>
                </c:pt>
                <c:pt idx="785">
                  <c:v>1.1774999999999878</c:v>
                </c:pt>
                <c:pt idx="786">
                  <c:v>1.1789999999999892</c:v>
                </c:pt>
                <c:pt idx="787">
                  <c:v>1.1804999999999892</c:v>
                </c:pt>
                <c:pt idx="788">
                  <c:v>1.1819999999999797</c:v>
                </c:pt>
                <c:pt idx="789">
                  <c:v>1.1834999999999878</c:v>
                </c:pt>
                <c:pt idx="790">
                  <c:v>1.1849999999999894</c:v>
                </c:pt>
                <c:pt idx="791">
                  <c:v>1.1864999999999895</c:v>
                </c:pt>
                <c:pt idx="792">
                  <c:v>1.18799999999998</c:v>
                </c:pt>
                <c:pt idx="793">
                  <c:v>1.1894999999999896</c:v>
                </c:pt>
                <c:pt idx="794">
                  <c:v>1.1909999999999896</c:v>
                </c:pt>
                <c:pt idx="795">
                  <c:v>1.1924999999999897</c:v>
                </c:pt>
                <c:pt idx="796">
                  <c:v>1.1939999999999802</c:v>
                </c:pt>
                <c:pt idx="797">
                  <c:v>1.1954999999999898</c:v>
                </c:pt>
                <c:pt idx="798">
                  <c:v>1.1969999999999898</c:v>
                </c:pt>
                <c:pt idx="799">
                  <c:v>1.1984999999999899</c:v>
                </c:pt>
                <c:pt idx="800">
                  <c:v>1.1999999999999804</c:v>
                </c:pt>
                <c:pt idx="801">
                  <c:v>1.2014999999999756</c:v>
                </c:pt>
                <c:pt idx="802">
                  <c:v>1.2029999999999776</c:v>
                </c:pt>
                <c:pt idx="803">
                  <c:v>1.2044999999999793</c:v>
                </c:pt>
                <c:pt idx="804">
                  <c:v>1.2059999999999726</c:v>
                </c:pt>
                <c:pt idx="805">
                  <c:v>1.2074999999999758</c:v>
                </c:pt>
                <c:pt idx="806">
                  <c:v>1.2089999999999781</c:v>
                </c:pt>
                <c:pt idx="807">
                  <c:v>1.2104999999999795</c:v>
                </c:pt>
                <c:pt idx="808">
                  <c:v>1.2119999999999731</c:v>
                </c:pt>
                <c:pt idx="809">
                  <c:v>1.213499999999976</c:v>
                </c:pt>
                <c:pt idx="810">
                  <c:v>1.2149999999999781</c:v>
                </c:pt>
                <c:pt idx="811">
                  <c:v>1.2164999999999802</c:v>
                </c:pt>
                <c:pt idx="812">
                  <c:v>1.2179999999999735</c:v>
                </c:pt>
                <c:pt idx="813">
                  <c:v>1.2194999999999765</c:v>
                </c:pt>
                <c:pt idx="814">
                  <c:v>1.2209999999999785</c:v>
                </c:pt>
                <c:pt idx="815">
                  <c:v>1.2224999999999813</c:v>
                </c:pt>
                <c:pt idx="816">
                  <c:v>1.2239999999999736</c:v>
                </c:pt>
                <c:pt idx="817">
                  <c:v>1.2254999999999765</c:v>
                </c:pt>
                <c:pt idx="818">
                  <c:v>1.226999999999979</c:v>
                </c:pt>
                <c:pt idx="819">
                  <c:v>1.2284999999999815</c:v>
                </c:pt>
                <c:pt idx="820">
                  <c:v>1.229999999999974</c:v>
                </c:pt>
                <c:pt idx="821">
                  <c:v>1.2314999999999769</c:v>
                </c:pt>
                <c:pt idx="822">
                  <c:v>1.2329999999999799</c:v>
                </c:pt>
                <c:pt idx="823">
                  <c:v>1.2344999999999817</c:v>
                </c:pt>
                <c:pt idx="824">
                  <c:v>1.235999999999974</c:v>
                </c:pt>
                <c:pt idx="825">
                  <c:v>1.2374999999999774</c:v>
                </c:pt>
                <c:pt idx="826">
                  <c:v>1.2389999999999808</c:v>
                </c:pt>
                <c:pt idx="827">
                  <c:v>1.240499999999982</c:v>
                </c:pt>
                <c:pt idx="828">
                  <c:v>1.2419999999999745</c:v>
                </c:pt>
                <c:pt idx="829">
                  <c:v>1.2434999999999787</c:v>
                </c:pt>
                <c:pt idx="830">
                  <c:v>1.244999999999981</c:v>
                </c:pt>
                <c:pt idx="831">
                  <c:v>1.2464999999999822</c:v>
                </c:pt>
                <c:pt idx="832">
                  <c:v>1.2479999999999751</c:v>
                </c:pt>
                <c:pt idx="833">
                  <c:v>1.2494999999999796</c:v>
                </c:pt>
                <c:pt idx="834">
                  <c:v>1.2509999999999812</c:v>
                </c:pt>
                <c:pt idx="835">
                  <c:v>1.2524999999999824</c:v>
                </c:pt>
                <c:pt idx="836">
                  <c:v>1.2539999999999762</c:v>
                </c:pt>
                <c:pt idx="837">
                  <c:v>1.2554999999999796</c:v>
                </c:pt>
                <c:pt idx="838">
                  <c:v>1.2569999999999812</c:v>
                </c:pt>
                <c:pt idx="839">
                  <c:v>1.2584999999999826</c:v>
                </c:pt>
                <c:pt idx="840">
                  <c:v>1.2599999999999776</c:v>
                </c:pt>
                <c:pt idx="841">
                  <c:v>1.2614999999999799</c:v>
                </c:pt>
                <c:pt idx="842">
                  <c:v>1.2629999999999815</c:v>
                </c:pt>
                <c:pt idx="843">
                  <c:v>1.2644999999999829</c:v>
                </c:pt>
                <c:pt idx="844">
                  <c:v>1.2659999999999778</c:v>
                </c:pt>
                <c:pt idx="845">
                  <c:v>1.2674999999999801</c:v>
                </c:pt>
                <c:pt idx="846">
                  <c:v>1.2689999999999817</c:v>
                </c:pt>
                <c:pt idx="847">
                  <c:v>1.2704999999999878</c:v>
                </c:pt>
                <c:pt idx="848">
                  <c:v>1.2719999999999783</c:v>
                </c:pt>
                <c:pt idx="849">
                  <c:v>1.2734999999999805</c:v>
                </c:pt>
                <c:pt idx="850">
                  <c:v>1.2749999999999821</c:v>
                </c:pt>
                <c:pt idx="851">
                  <c:v>1.2764999999999918</c:v>
                </c:pt>
                <c:pt idx="852">
                  <c:v>1.2779999999999785</c:v>
                </c:pt>
                <c:pt idx="853">
                  <c:v>1.2794999999999808</c:v>
                </c:pt>
                <c:pt idx="854">
                  <c:v>1.2809999999999826</c:v>
                </c:pt>
                <c:pt idx="855">
                  <c:v>1.2824999999999918</c:v>
                </c:pt>
                <c:pt idx="856">
                  <c:v>1.2839999999999789</c:v>
                </c:pt>
                <c:pt idx="857">
                  <c:v>1.285499999999981</c:v>
                </c:pt>
                <c:pt idx="858">
                  <c:v>1.2869999999999837</c:v>
                </c:pt>
                <c:pt idx="859">
                  <c:v>1.2884999999999918</c:v>
                </c:pt>
                <c:pt idx="860">
                  <c:v>1.2899999999999792</c:v>
                </c:pt>
                <c:pt idx="861">
                  <c:v>1.2914999999999814</c:v>
                </c:pt>
                <c:pt idx="862">
                  <c:v>1.2929999999999839</c:v>
                </c:pt>
                <c:pt idx="863">
                  <c:v>1.2944999999999918</c:v>
                </c:pt>
                <c:pt idx="864">
                  <c:v>1.2959999999999794</c:v>
                </c:pt>
                <c:pt idx="865">
                  <c:v>1.2974999999999826</c:v>
                </c:pt>
                <c:pt idx="866">
                  <c:v>1.2989999999999842</c:v>
                </c:pt>
                <c:pt idx="867">
                  <c:v>1.3004999999999938</c:v>
                </c:pt>
                <c:pt idx="868">
                  <c:v>1.3019999999999798</c:v>
                </c:pt>
                <c:pt idx="869">
                  <c:v>1.3034999999999832</c:v>
                </c:pt>
                <c:pt idx="870">
                  <c:v>1.3049999999999844</c:v>
                </c:pt>
                <c:pt idx="871">
                  <c:v>1.3064999999999938</c:v>
                </c:pt>
                <c:pt idx="872">
                  <c:v>1.307999999999981</c:v>
                </c:pt>
                <c:pt idx="873">
                  <c:v>1.3094999999999832</c:v>
                </c:pt>
                <c:pt idx="874">
                  <c:v>1.3109999999999846</c:v>
                </c:pt>
                <c:pt idx="875">
                  <c:v>1.3124999999999938</c:v>
                </c:pt>
                <c:pt idx="876">
                  <c:v>1.3139999999999818</c:v>
                </c:pt>
                <c:pt idx="877">
                  <c:v>1.3154999999999835</c:v>
                </c:pt>
                <c:pt idx="878">
                  <c:v>1.3169999999999848</c:v>
                </c:pt>
                <c:pt idx="879">
                  <c:v>1.3184999999999938</c:v>
                </c:pt>
                <c:pt idx="880">
                  <c:v>1.3199999999999819</c:v>
                </c:pt>
                <c:pt idx="881">
                  <c:v>1.3214999999999837</c:v>
                </c:pt>
                <c:pt idx="882">
                  <c:v>1.3229999999999851</c:v>
                </c:pt>
                <c:pt idx="883">
                  <c:v>1.3244999999999938</c:v>
                </c:pt>
                <c:pt idx="884">
                  <c:v>1.3259999999999823</c:v>
                </c:pt>
                <c:pt idx="885">
                  <c:v>1.3274999999999841</c:v>
                </c:pt>
                <c:pt idx="886">
                  <c:v>1.3289999999999853</c:v>
                </c:pt>
                <c:pt idx="887">
                  <c:v>1.3304999999999938</c:v>
                </c:pt>
                <c:pt idx="888">
                  <c:v>1.3319999999999828</c:v>
                </c:pt>
                <c:pt idx="889">
                  <c:v>1.3334999999999844</c:v>
                </c:pt>
                <c:pt idx="890">
                  <c:v>1.3349999999999898</c:v>
                </c:pt>
                <c:pt idx="891">
                  <c:v>1.3364999999999938</c:v>
                </c:pt>
                <c:pt idx="892">
                  <c:v>1.337999999999983</c:v>
                </c:pt>
                <c:pt idx="893">
                  <c:v>1.3394999999999846</c:v>
                </c:pt>
                <c:pt idx="894">
                  <c:v>1.3409999999999938</c:v>
                </c:pt>
                <c:pt idx="895">
                  <c:v>1.3424999999999954</c:v>
                </c:pt>
                <c:pt idx="896">
                  <c:v>1.3439999999999832</c:v>
                </c:pt>
                <c:pt idx="897">
                  <c:v>1.345499999999985</c:v>
                </c:pt>
                <c:pt idx="898">
                  <c:v>1.3469999999999938</c:v>
                </c:pt>
                <c:pt idx="899">
                  <c:v>1.3484999999999956</c:v>
                </c:pt>
                <c:pt idx="900">
                  <c:v>1.3499999999999834</c:v>
                </c:pt>
                <c:pt idx="901">
                  <c:v>1.3514999999999862</c:v>
                </c:pt>
                <c:pt idx="902">
                  <c:v>1.3529999999999958</c:v>
                </c:pt>
                <c:pt idx="903">
                  <c:v>1.3544999999999958</c:v>
                </c:pt>
                <c:pt idx="904">
                  <c:v>1.3559999999999839</c:v>
                </c:pt>
                <c:pt idx="905">
                  <c:v>1.3574999999999864</c:v>
                </c:pt>
                <c:pt idx="906">
                  <c:v>1.3589999999999958</c:v>
                </c:pt>
                <c:pt idx="907">
                  <c:v>1.3604999999999958</c:v>
                </c:pt>
                <c:pt idx="908">
                  <c:v>1.3619999999999848</c:v>
                </c:pt>
                <c:pt idx="909">
                  <c:v>1.3634999999999866</c:v>
                </c:pt>
                <c:pt idx="910">
                  <c:v>1.3649999999999958</c:v>
                </c:pt>
                <c:pt idx="911">
                  <c:v>1.3664999999999958</c:v>
                </c:pt>
                <c:pt idx="912">
                  <c:v>1.3679999999999854</c:v>
                </c:pt>
                <c:pt idx="913">
                  <c:v>1.3694999999999868</c:v>
                </c:pt>
                <c:pt idx="914">
                  <c:v>1.3709999999999958</c:v>
                </c:pt>
                <c:pt idx="915">
                  <c:v>1.3724999999999958</c:v>
                </c:pt>
                <c:pt idx="916">
                  <c:v>1.3739999999999857</c:v>
                </c:pt>
                <c:pt idx="917">
                  <c:v>1.3754999999999871</c:v>
                </c:pt>
                <c:pt idx="918">
                  <c:v>1.3769999999999958</c:v>
                </c:pt>
                <c:pt idx="919">
                  <c:v>1.3784999999999958</c:v>
                </c:pt>
                <c:pt idx="920">
                  <c:v>1.3799999999999859</c:v>
                </c:pt>
                <c:pt idx="921">
                  <c:v>1.3814999999999873</c:v>
                </c:pt>
                <c:pt idx="922">
                  <c:v>1.3829999999999958</c:v>
                </c:pt>
                <c:pt idx="923">
                  <c:v>1.384499999999997</c:v>
                </c:pt>
                <c:pt idx="924">
                  <c:v>1.3859999999999864</c:v>
                </c:pt>
                <c:pt idx="925">
                  <c:v>1.3874999999999875</c:v>
                </c:pt>
                <c:pt idx="926">
                  <c:v>1.3889999999999958</c:v>
                </c:pt>
                <c:pt idx="927">
                  <c:v>1.3904999999999972</c:v>
                </c:pt>
                <c:pt idx="928">
                  <c:v>1.3919999999999866</c:v>
                </c:pt>
                <c:pt idx="929">
                  <c:v>1.3934999999999877</c:v>
                </c:pt>
                <c:pt idx="930">
                  <c:v>1.3949999999999974</c:v>
                </c:pt>
                <c:pt idx="931">
                  <c:v>1.3964999999999974</c:v>
                </c:pt>
                <c:pt idx="932">
                  <c:v>1.3979999999999868</c:v>
                </c:pt>
                <c:pt idx="933">
                  <c:v>1.3994999999999918</c:v>
                </c:pt>
                <c:pt idx="934">
                  <c:v>1.4009999999999834</c:v>
                </c:pt>
                <c:pt idx="935">
                  <c:v>1.4024999999999854</c:v>
                </c:pt>
                <c:pt idx="936">
                  <c:v>1.4039999999999773</c:v>
                </c:pt>
                <c:pt idx="937">
                  <c:v>1.4054999999999807</c:v>
                </c:pt>
                <c:pt idx="938">
                  <c:v>1.4069999999999836</c:v>
                </c:pt>
                <c:pt idx="939">
                  <c:v>1.4084999999999857</c:v>
                </c:pt>
                <c:pt idx="940">
                  <c:v>1.4099999999999782</c:v>
                </c:pt>
                <c:pt idx="941">
                  <c:v>1.4114999999999807</c:v>
                </c:pt>
                <c:pt idx="942">
                  <c:v>1.4129999999999836</c:v>
                </c:pt>
                <c:pt idx="943">
                  <c:v>1.4144999999999857</c:v>
                </c:pt>
                <c:pt idx="944">
                  <c:v>1.4159999999999788</c:v>
                </c:pt>
                <c:pt idx="945">
                  <c:v>1.4174999999999813</c:v>
                </c:pt>
                <c:pt idx="946">
                  <c:v>1.4189999999999841</c:v>
                </c:pt>
                <c:pt idx="947">
                  <c:v>1.4204999999999863</c:v>
                </c:pt>
                <c:pt idx="948">
                  <c:v>1.4219999999999793</c:v>
                </c:pt>
                <c:pt idx="949">
                  <c:v>1.4234999999999813</c:v>
                </c:pt>
                <c:pt idx="950">
                  <c:v>1.4249999999999841</c:v>
                </c:pt>
                <c:pt idx="951">
                  <c:v>1.4264999999999872</c:v>
                </c:pt>
                <c:pt idx="952">
                  <c:v>1.4279999999999795</c:v>
                </c:pt>
                <c:pt idx="953">
                  <c:v>1.4294999999999816</c:v>
                </c:pt>
                <c:pt idx="954">
                  <c:v>1.4309999999999847</c:v>
                </c:pt>
                <c:pt idx="955">
                  <c:v>1.4324999999999879</c:v>
                </c:pt>
                <c:pt idx="956">
                  <c:v>1.4339999999999797</c:v>
                </c:pt>
                <c:pt idx="957">
                  <c:v>1.4354999999999816</c:v>
                </c:pt>
                <c:pt idx="958">
                  <c:v>1.4369999999999854</c:v>
                </c:pt>
                <c:pt idx="959">
                  <c:v>1.4384999999999883</c:v>
                </c:pt>
                <c:pt idx="960">
                  <c:v>1.43999999999998</c:v>
                </c:pt>
                <c:pt idx="961">
                  <c:v>1.4414999999999822</c:v>
                </c:pt>
                <c:pt idx="962">
                  <c:v>1.442999999999987</c:v>
                </c:pt>
                <c:pt idx="963">
                  <c:v>1.4444999999999886</c:v>
                </c:pt>
                <c:pt idx="964">
                  <c:v>1.4459999999999802</c:v>
                </c:pt>
                <c:pt idx="965">
                  <c:v>1.4474999999999834</c:v>
                </c:pt>
                <c:pt idx="966">
                  <c:v>1.4489999999999872</c:v>
                </c:pt>
                <c:pt idx="967">
                  <c:v>1.4504999999999888</c:v>
                </c:pt>
                <c:pt idx="968">
                  <c:v>1.4519999999999804</c:v>
                </c:pt>
                <c:pt idx="969">
                  <c:v>1.4534999999999847</c:v>
                </c:pt>
                <c:pt idx="970">
                  <c:v>1.4549999999999874</c:v>
                </c:pt>
                <c:pt idx="971">
                  <c:v>1.456499999999989</c:v>
                </c:pt>
                <c:pt idx="972">
                  <c:v>1.4579999999999815</c:v>
                </c:pt>
                <c:pt idx="973">
                  <c:v>1.4594999999999856</c:v>
                </c:pt>
                <c:pt idx="974">
                  <c:v>1.4609999999999876</c:v>
                </c:pt>
                <c:pt idx="975">
                  <c:v>1.4624999999999893</c:v>
                </c:pt>
                <c:pt idx="976">
                  <c:v>1.464</c:v>
                </c:pt>
                <c:pt idx="977">
                  <c:v>1.4654999999999858</c:v>
                </c:pt>
                <c:pt idx="978">
                  <c:v>1.4669999999999881</c:v>
                </c:pt>
                <c:pt idx="979">
                  <c:v>1.4684999999999895</c:v>
                </c:pt>
                <c:pt idx="980">
                  <c:v>1.4700000000000002</c:v>
                </c:pt>
                <c:pt idx="981">
                  <c:v>1.4714999999999865</c:v>
                </c:pt>
                <c:pt idx="982">
                  <c:v>1.4729999999999885</c:v>
                </c:pt>
                <c:pt idx="983">
                  <c:v>1.4745000000000004</c:v>
                </c:pt>
                <c:pt idx="984">
                  <c:v>1.4760000000000004</c:v>
                </c:pt>
                <c:pt idx="985">
                  <c:v>1.4774999999999869</c:v>
                </c:pt>
                <c:pt idx="986">
                  <c:v>1.4789999999999888</c:v>
                </c:pt>
                <c:pt idx="987">
                  <c:v>1.4805000000000006</c:v>
                </c:pt>
                <c:pt idx="988">
                  <c:v>1.4820000000000007</c:v>
                </c:pt>
                <c:pt idx="989">
                  <c:v>1.4834999999999872</c:v>
                </c:pt>
                <c:pt idx="990">
                  <c:v>1.4850000000000008</c:v>
                </c:pt>
                <c:pt idx="991">
                  <c:v>1.4865000000000008</c:v>
                </c:pt>
                <c:pt idx="992">
                  <c:v>1.4880000000000009</c:v>
                </c:pt>
                <c:pt idx="993">
                  <c:v>1.4894999999999874</c:v>
                </c:pt>
                <c:pt idx="994">
                  <c:v>1.491000000000001</c:v>
                </c:pt>
                <c:pt idx="995">
                  <c:v>1.492500000000001</c:v>
                </c:pt>
                <c:pt idx="996">
                  <c:v>1.4940000000000011</c:v>
                </c:pt>
                <c:pt idx="997">
                  <c:v>1.4955000000000012</c:v>
                </c:pt>
                <c:pt idx="998">
                  <c:v>1.4970000000000012</c:v>
                </c:pt>
                <c:pt idx="999">
                  <c:v>1.4985000000000013</c:v>
                </c:pt>
                <c:pt idx="1000">
                  <c:v>1.5000000000000013</c:v>
                </c:pt>
                <c:pt idx="1001">
                  <c:v>1.5015000000000014</c:v>
                </c:pt>
                <c:pt idx="1002">
                  <c:v>1.5030000000000014</c:v>
                </c:pt>
                <c:pt idx="1003">
                  <c:v>1.5045000000000015</c:v>
                </c:pt>
                <c:pt idx="1004">
                  <c:v>1.506000000000002</c:v>
                </c:pt>
                <c:pt idx="1005">
                  <c:v>1.5075000000000016</c:v>
                </c:pt>
                <c:pt idx="1006">
                  <c:v>1.5090000000000017</c:v>
                </c:pt>
                <c:pt idx="1007">
                  <c:v>1.5105000000000017</c:v>
                </c:pt>
                <c:pt idx="1008">
                  <c:v>1.512000000000002</c:v>
                </c:pt>
                <c:pt idx="1009">
                  <c:v>1.5135000000000018</c:v>
                </c:pt>
                <c:pt idx="1010">
                  <c:v>1.5150000000000019</c:v>
                </c:pt>
                <c:pt idx="1011">
                  <c:v>1.516500000000002</c:v>
                </c:pt>
                <c:pt idx="1012">
                  <c:v>1.518000000000002</c:v>
                </c:pt>
                <c:pt idx="1013">
                  <c:v>1.5195000000000018</c:v>
                </c:pt>
                <c:pt idx="1014">
                  <c:v>1.5210000000000019</c:v>
                </c:pt>
                <c:pt idx="1015">
                  <c:v>1.5225000000000022</c:v>
                </c:pt>
                <c:pt idx="1016">
                  <c:v>1.5240000000000022</c:v>
                </c:pt>
                <c:pt idx="1017">
                  <c:v>1.5255000000000019</c:v>
                </c:pt>
                <c:pt idx="1018">
                  <c:v>1.5270000000000024</c:v>
                </c:pt>
                <c:pt idx="1019">
                  <c:v>1.5285000000000024</c:v>
                </c:pt>
                <c:pt idx="1020">
                  <c:v>1.5300000000000025</c:v>
                </c:pt>
                <c:pt idx="1021">
                  <c:v>1.5315000000000019</c:v>
                </c:pt>
                <c:pt idx="1022">
                  <c:v>1.5330000000000026</c:v>
                </c:pt>
                <c:pt idx="1023">
                  <c:v>1.5345000000000026</c:v>
                </c:pt>
                <c:pt idx="1024">
                  <c:v>1.5360000000000027</c:v>
                </c:pt>
                <c:pt idx="1025">
                  <c:v>1.5375000000000028</c:v>
                </c:pt>
                <c:pt idx="1026">
                  <c:v>1.5390000000000028</c:v>
                </c:pt>
                <c:pt idx="1027">
                  <c:v>1.5405000000000029</c:v>
                </c:pt>
                <c:pt idx="1028">
                  <c:v>1.5420000000000029</c:v>
                </c:pt>
                <c:pt idx="1029">
                  <c:v>1.543500000000003</c:v>
                </c:pt>
                <c:pt idx="1030">
                  <c:v>1.545000000000003</c:v>
                </c:pt>
                <c:pt idx="1031">
                  <c:v>1.5465000000000031</c:v>
                </c:pt>
                <c:pt idx="1032">
                  <c:v>1.548000000000004</c:v>
                </c:pt>
                <c:pt idx="1033">
                  <c:v>1.5495000000000032</c:v>
                </c:pt>
                <c:pt idx="1034">
                  <c:v>1.5510000000000033</c:v>
                </c:pt>
                <c:pt idx="1035">
                  <c:v>1.5525000000000033</c:v>
                </c:pt>
                <c:pt idx="1036">
                  <c:v>1.554000000000004</c:v>
                </c:pt>
                <c:pt idx="1037">
                  <c:v>1.5555000000000034</c:v>
                </c:pt>
                <c:pt idx="1038">
                  <c:v>1.5570000000000035</c:v>
                </c:pt>
                <c:pt idx="1039">
                  <c:v>1.5585000000000035</c:v>
                </c:pt>
                <c:pt idx="1040">
                  <c:v>1.5600000000000041</c:v>
                </c:pt>
                <c:pt idx="1041">
                  <c:v>1.5615000000000037</c:v>
                </c:pt>
                <c:pt idx="1042">
                  <c:v>1.5630000000000037</c:v>
                </c:pt>
                <c:pt idx="1043">
                  <c:v>1.564500000000004</c:v>
                </c:pt>
                <c:pt idx="1044">
                  <c:v>1.5660000000000041</c:v>
                </c:pt>
                <c:pt idx="1045">
                  <c:v>1.5675000000000039</c:v>
                </c:pt>
                <c:pt idx="1046">
                  <c:v>1.5690000000000039</c:v>
                </c:pt>
                <c:pt idx="1047">
                  <c:v>1.570500000000004</c:v>
                </c:pt>
                <c:pt idx="1048">
                  <c:v>1.5720000000000041</c:v>
                </c:pt>
                <c:pt idx="1049">
                  <c:v>1.5735000000000039</c:v>
                </c:pt>
                <c:pt idx="1050">
                  <c:v>1.5750000000000042</c:v>
                </c:pt>
                <c:pt idx="1051">
                  <c:v>1.5765000000000042</c:v>
                </c:pt>
                <c:pt idx="1052">
                  <c:v>1.5780000000000043</c:v>
                </c:pt>
                <c:pt idx="1053">
                  <c:v>1.5795000000000039</c:v>
                </c:pt>
                <c:pt idx="1054">
                  <c:v>1.5810000000000044</c:v>
                </c:pt>
                <c:pt idx="1055">
                  <c:v>1.5825000000000045</c:v>
                </c:pt>
                <c:pt idx="1056">
                  <c:v>1.5840000000000045</c:v>
                </c:pt>
                <c:pt idx="1057">
                  <c:v>1.5855000000000046</c:v>
                </c:pt>
                <c:pt idx="1058">
                  <c:v>1.5870000000000046</c:v>
                </c:pt>
                <c:pt idx="1059">
                  <c:v>1.5885000000000047</c:v>
                </c:pt>
                <c:pt idx="1060">
                  <c:v>1.5900000000000047</c:v>
                </c:pt>
                <c:pt idx="1061">
                  <c:v>1.5915000000000048</c:v>
                </c:pt>
                <c:pt idx="1062">
                  <c:v>1.5930000000000049</c:v>
                </c:pt>
                <c:pt idx="1063">
                  <c:v>1.5945000000000049</c:v>
                </c:pt>
                <c:pt idx="1064">
                  <c:v>1.5960000000000061</c:v>
                </c:pt>
                <c:pt idx="1065">
                  <c:v>1.597500000000005</c:v>
                </c:pt>
                <c:pt idx="1066">
                  <c:v>1.5990000000000051</c:v>
                </c:pt>
                <c:pt idx="1067">
                  <c:v>1.6005000000000051</c:v>
                </c:pt>
                <c:pt idx="1068">
                  <c:v>1.6020000000000061</c:v>
                </c:pt>
                <c:pt idx="1069">
                  <c:v>1.6035000000000053</c:v>
                </c:pt>
                <c:pt idx="1070">
                  <c:v>1.6050000000000053</c:v>
                </c:pt>
                <c:pt idx="1071">
                  <c:v>1.606500000000006</c:v>
                </c:pt>
                <c:pt idx="1072">
                  <c:v>1.6080000000000061</c:v>
                </c:pt>
                <c:pt idx="1073">
                  <c:v>1.6095000000000055</c:v>
                </c:pt>
                <c:pt idx="1074">
                  <c:v>1.6110000000000055</c:v>
                </c:pt>
                <c:pt idx="1075">
                  <c:v>1.612500000000006</c:v>
                </c:pt>
                <c:pt idx="1076">
                  <c:v>1.6140000000000061</c:v>
                </c:pt>
                <c:pt idx="1077">
                  <c:v>1.6155000000000057</c:v>
                </c:pt>
                <c:pt idx="1078">
                  <c:v>1.617000000000006</c:v>
                </c:pt>
                <c:pt idx="1079">
                  <c:v>1.618500000000006</c:v>
                </c:pt>
                <c:pt idx="1080">
                  <c:v>1.6200000000000061</c:v>
                </c:pt>
                <c:pt idx="1081">
                  <c:v>1.6215000000000059</c:v>
                </c:pt>
                <c:pt idx="1082">
                  <c:v>1.623000000000006</c:v>
                </c:pt>
                <c:pt idx="1083">
                  <c:v>1.6245000000000061</c:v>
                </c:pt>
                <c:pt idx="1084">
                  <c:v>1.6260000000000061</c:v>
                </c:pt>
                <c:pt idx="1085">
                  <c:v>1.6275000000000062</c:v>
                </c:pt>
                <c:pt idx="1086">
                  <c:v>1.6290000000000062</c:v>
                </c:pt>
                <c:pt idx="1087">
                  <c:v>1.6305000000000063</c:v>
                </c:pt>
                <c:pt idx="1088">
                  <c:v>1.6320000000000063</c:v>
                </c:pt>
                <c:pt idx="1089">
                  <c:v>1.6335000000000064</c:v>
                </c:pt>
                <c:pt idx="1090">
                  <c:v>1.6350000000000064</c:v>
                </c:pt>
                <c:pt idx="1091">
                  <c:v>1.6365000000000065</c:v>
                </c:pt>
                <c:pt idx="1092">
                  <c:v>1.6380000000000081</c:v>
                </c:pt>
                <c:pt idx="1093">
                  <c:v>1.6395000000000066</c:v>
                </c:pt>
                <c:pt idx="1094">
                  <c:v>1.6410000000000067</c:v>
                </c:pt>
                <c:pt idx="1095">
                  <c:v>1.6425000000000067</c:v>
                </c:pt>
                <c:pt idx="1096">
                  <c:v>1.6440000000000081</c:v>
                </c:pt>
                <c:pt idx="1097">
                  <c:v>1.6455000000000068</c:v>
                </c:pt>
                <c:pt idx="1098">
                  <c:v>1.6470000000000069</c:v>
                </c:pt>
                <c:pt idx="1099">
                  <c:v>1.6485000000000081</c:v>
                </c:pt>
                <c:pt idx="1100">
                  <c:v>1.6500000000000081</c:v>
                </c:pt>
                <c:pt idx="1101">
                  <c:v>1.6515000000000071</c:v>
                </c:pt>
                <c:pt idx="1102">
                  <c:v>1.6530000000000071</c:v>
                </c:pt>
                <c:pt idx="1103">
                  <c:v>1.6545000000000081</c:v>
                </c:pt>
                <c:pt idx="1104">
                  <c:v>1.6560000000000081</c:v>
                </c:pt>
                <c:pt idx="1105">
                  <c:v>1.6575000000000073</c:v>
                </c:pt>
                <c:pt idx="1106">
                  <c:v>1.659000000000008</c:v>
                </c:pt>
                <c:pt idx="1107">
                  <c:v>1.6605000000000081</c:v>
                </c:pt>
                <c:pt idx="1108">
                  <c:v>1.6620000000000081</c:v>
                </c:pt>
                <c:pt idx="1109">
                  <c:v>1.6635000000000075</c:v>
                </c:pt>
                <c:pt idx="1110">
                  <c:v>1.665000000000008</c:v>
                </c:pt>
                <c:pt idx="1111">
                  <c:v>1.6665000000000081</c:v>
                </c:pt>
                <c:pt idx="1112">
                  <c:v>1.6680000000000081</c:v>
                </c:pt>
                <c:pt idx="1113">
                  <c:v>1.669500000000008</c:v>
                </c:pt>
                <c:pt idx="1114">
                  <c:v>1.671000000000008</c:v>
                </c:pt>
                <c:pt idx="1115">
                  <c:v>1.6725000000000081</c:v>
                </c:pt>
                <c:pt idx="1116">
                  <c:v>1.6740000000000081</c:v>
                </c:pt>
                <c:pt idx="1117">
                  <c:v>1.675500000000008</c:v>
                </c:pt>
                <c:pt idx="1118">
                  <c:v>1.677000000000008</c:v>
                </c:pt>
                <c:pt idx="1119">
                  <c:v>1.6785000000000081</c:v>
                </c:pt>
                <c:pt idx="1120">
                  <c:v>1.6800000000000141</c:v>
                </c:pt>
                <c:pt idx="1121">
                  <c:v>1.6815000000000082</c:v>
                </c:pt>
                <c:pt idx="1122">
                  <c:v>1.6830000000000083</c:v>
                </c:pt>
                <c:pt idx="1123">
                  <c:v>1.6845000000000083</c:v>
                </c:pt>
                <c:pt idx="1124">
                  <c:v>1.6860000000000179</c:v>
                </c:pt>
                <c:pt idx="1125">
                  <c:v>1.6875000000000084</c:v>
                </c:pt>
                <c:pt idx="1126">
                  <c:v>1.6890000000000085</c:v>
                </c:pt>
                <c:pt idx="1127">
                  <c:v>1.6905000000000101</c:v>
                </c:pt>
                <c:pt idx="1128">
                  <c:v>1.6920000000000182</c:v>
                </c:pt>
                <c:pt idx="1129">
                  <c:v>1.6935000000000087</c:v>
                </c:pt>
                <c:pt idx="1130">
                  <c:v>1.6950000000000087</c:v>
                </c:pt>
                <c:pt idx="1131">
                  <c:v>1.6965000000000101</c:v>
                </c:pt>
                <c:pt idx="1132">
                  <c:v>1.6980000000000184</c:v>
                </c:pt>
                <c:pt idx="1133">
                  <c:v>1.6995000000000089</c:v>
                </c:pt>
                <c:pt idx="1134">
                  <c:v>1.7010000000000078</c:v>
                </c:pt>
                <c:pt idx="1135">
                  <c:v>1.7025000000000099</c:v>
                </c:pt>
                <c:pt idx="1136">
                  <c:v>1.7040000000000137</c:v>
                </c:pt>
                <c:pt idx="1137">
                  <c:v>1.7055000000000078</c:v>
                </c:pt>
                <c:pt idx="1138">
                  <c:v>1.7070000000000098</c:v>
                </c:pt>
                <c:pt idx="1139">
                  <c:v>1.7085000000000099</c:v>
                </c:pt>
                <c:pt idx="1140">
                  <c:v>1.710000000000014</c:v>
                </c:pt>
                <c:pt idx="1141">
                  <c:v>1.7115000000000078</c:v>
                </c:pt>
                <c:pt idx="1142">
                  <c:v>1.7130000000000098</c:v>
                </c:pt>
                <c:pt idx="1143">
                  <c:v>1.7145000000000099</c:v>
                </c:pt>
                <c:pt idx="1144">
                  <c:v>1.7160000000000142</c:v>
                </c:pt>
                <c:pt idx="1145">
                  <c:v>1.7175000000000098</c:v>
                </c:pt>
                <c:pt idx="1146">
                  <c:v>1.7190000000000099</c:v>
                </c:pt>
                <c:pt idx="1147">
                  <c:v>1.7205000000000099</c:v>
                </c:pt>
                <c:pt idx="1148">
                  <c:v>1.7220000000000144</c:v>
                </c:pt>
                <c:pt idx="1149">
                  <c:v>1.7235000000000098</c:v>
                </c:pt>
                <c:pt idx="1150">
                  <c:v>1.7250000000000099</c:v>
                </c:pt>
                <c:pt idx="1151">
                  <c:v>1.7265000000000099</c:v>
                </c:pt>
                <c:pt idx="1152">
                  <c:v>1.7280000000000146</c:v>
                </c:pt>
                <c:pt idx="1153">
                  <c:v>1.7295000000000098</c:v>
                </c:pt>
                <c:pt idx="1154">
                  <c:v>1.7310000000000099</c:v>
                </c:pt>
                <c:pt idx="1155">
                  <c:v>1.7325000000000099</c:v>
                </c:pt>
                <c:pt idx="1156">
                  <c:v>1.7340000000000153</c:v>
                </c:pt>
                <c:pt idx="1157">
                  <c:v>1.7355000000000098</c:v>
                </c:pt>
                <c:pt idx="1158">
                  <c:v>1.7370000000000099</c:v>
                </c:pt>
                <c:pt idx="1159">
                  <c:v>1.7385000000000119</c:v>
                </c:pt>
                <c:pt idx="1160">
                  <c:v>1.7400000000000155</c:v>
                </c:pt>
                <c:pt idx="1161">
                  <c:v>1.7415000000000098</c:v>
                </c:pt>
                <c:pt idx="1162">
                  <c:v>1.7430000000000099</c:v>
                </c:pt>
                <c:pt idx="1163">
                  <c:v>1.7445000000000153</c:v>
                </c:pt>
                <c:pt idx="1164">
                  <c:v>1.746000000000016</c:v>
                </c:pt>
                <c:pt idx="1165">
                  <c:v>1.7475000000000098</c:v>
                </c:pt>
                <c:pt idx="1166">
                  <c:v>1.7490000000000119</c:v>
                </c:pt>
                <c:pt idx="1167">
                  <c:v>1.7505000000000155</c:v>
                </c:pt>
                <c:pt idx="1168">
                  <c:v>1.7520000000000162</c:v>
                </c:pt>
                <c:pt idx="1169">
                  <c:v>1.7535000000000098</c:v>
                </c:pt>
                <c:pt idx="1170">
                  <c:v>1.7550000000000119</c:v>
                </c:pt>
                <c:pt idx="1171">
                  <c:v>1.7565000000000157</c:v>
                </c:pt>
                <c:pt idx="1172">
                  <c:v>1.7580000000000171</c:v>
                </c:pt>
                <c:pt idx="1173">
                  <c:v>1.7595000000000118</c:v>
                </c:pt>
                <c:pt idx="1174">
                  <c:v>1.7610000000000119</c:v>
                </c:pt>
                <c:pt idx="1175">
                  <c:v>1.7625000000000159</c:v>
                </c:pt>
                <c:pt idx="1176">
                  <c:v>1.7640000000000171</c:v>
                </c:pt>
                <c:pt idx="1177">
                  <c:v>1.7655000000000118</c:v>
                </c:pt>
                <c:pt idx="1178">
                  <c:v>1.7670000000000119</c:v>
                </c:pt>
                <c:pt idx="1179">
                  <c:v>1.7685000000000162</c:v>
                </c:pt>
                <c:pt idx="1180">
                  <c:v>1.7700000000000173</c:v>
                </c:pt>
                <c:pt idx="1181">
                  <c:v>1.7715000000000118</c:v>
                </c:pt>
                <c:pt idx="1182">
                  <c:v>1.7730000000000119</c:v>
                </c:pt>
                <c:pt idx="1183">
                  <c:v>1.7745000000000164</c:v>
                </c:pt>
                <c:pt idx="1184">
                  <c:v>1.7760000000000173</c:v>
                </c:pt>
                <c:pt idx="1185">
                  <c:v>1.7775000000000118</c:v>
                </c:pt>
                <c:pt idx="1186">
                  <c:v>1.7790000000000119</c:v>
                </c:pt>
                <c:pt idx="1187">
                  <c:v>1.7805000000000166</c:v>
                </c:pt>
                <c:pt idx="1188">
                  <c:v>1.7820000000000178</c:v>
                </c:pt>
                <c:pt idx="1189">
                  <c:v>1.7835000000000119</c:v>
                </c:pt>
                <c:pt idx="1190">
                  <c:v>1.7850000000000119</c:v>
                </c:pt>
                <c:pt idx="1191">
                  <c:v>1.7865000000000169</c:v>
                </c:pt>
                <c:pt idx="1192">
                  <c:v>1.7880000000000182</c:v>
                </c:pt>
                <c:pt idx="1193">
                  <c:v>1.7895000000000119</c:v>
                </c:pt>
                <c:pt idx="1194">
                  <c:v>1.7910000000000139</c:v>
                </c:pt>
                <c:pt idx="1195">
                  <c:v>1.7925000000000171</c:v>
                </c:pt>
                <c:pt idx="1196">
                  <c:v>1.7940000000000185</c:v>
                </c:pt>
                <c:pt idx="1197">
                  <c:v>1.7955000000000119</c:v>
                </c:pt>
                <c:pt idx="1198">
                  <c:v>1.7970000000000139</c:v>
                </c:pt>
                <c:pt idx="1199">
                  <c:v>1.798500000000018</c:v>
                </c:pt>
                <c:pt idx="1200">
                  <c:v>1.8000000000000127</c:v>
                </c:pt>
                <c:pt idx="1201">
                  <c:v>1.8015000000000128</c:v>
                </c:pt>
                <c:pt idx="1202">
                  <c:v>1.8030000000000128</c:v>
                </c:pt>
                <c:pt idx="1203">
                  <c:v>1.8045000000000129</c:v>
                </c:pt>
                <c:pt idx="1204">
                  <c:v>1.8060000000000129</c:v>
                </c:pt>
                <c:pt idx="1205">
                  <c:v>1.807500000000013</c:v>
                </c:pt>
                <c:pt idx="1206">
                  <c:v>1.809000000000013</c:v>
                </c:pt>
                <c:pt idx="1207">
                  <c:v>1.8105000000000131</c:v>
                </c:pt>
                <c:pt idx="1208">
                  <c:v>1.812000000000014</c:v>
                </c:pt>
                <c:pt idx="1209">
                  <c:v>1.8135000000000132</c:v>
                </c:pt>
                <c:pt idx="1210">
                  <c:v>1.8150000000000133</c:v>
                </c:pt>
                <c:pt idx="1211">
                  <c:v>1.8165000000000133</c:v>
                </c:pt>
                <c:pt idx="1212">
                  <c:v>1.818000000000014</c:v>
                </c:pt>
                <c:pt idx="1213">
                  <c:v>1.8195000000000134</c:v>
                </c:pt>
                <c:pt idx="1214">
                  <c:v>1.8210000000000135</c:v>
                </c:pt>
                <c:pt idx="1215">
                  <c:v>1.822500000000014</c:v>
                </c:pt>
                <c:pt idx="1216">
                  <c:v>1.8240000000000141</c:v>
                </c:pt>
                <c:pt idx="1217">
                  <c:v>1.8255000000000137</c:v>
                </c:pt>
                <c:pt idx="1218">
                  <c:v>1.8270000000000137</c:v>
                </c:pt>
                <c:pt idx="1219">
                  <c:v>1.828500000000014</c:v>
                </c:pt>
                <c:pt idx="1220">
                  <c:v>1.8300000000000141</c:v>
                </c:pt>
                <c:pt idx="1221">
                  <c:v>1.8315000000000139</c:v>
                </c:pt>
                <c:pt idx="1222">
                  <c:v>1.833000000000014</c:v>
                </c:pt>
                <c:pt idx="1223">
                  <c:v>1.834500000000014</c:v>
                </c:pt>
                <c:pt idx="1224">
                  <c:v>1.8360000000000141</c:v>
                </c:pt>
                <c:pt idx="1225">
                  <c:v>1.8375000000000139</c:v>
                </c:pt>
                <c:pt idx="1226">
                  <c:v>1.8390000000000142</c:v>
                </c:pt>
                <c:pt idx="1227">
                  <c:v>1.8405000000000142</c:v>
                </c:pt>
                <c:pt idx="1228">
                  <c:v>1.8420000000000143</c:v>
                </c:pt>
                <c:pt idx="1229">
                  <c:v>1.8435000000000139</c:v>
                </c:pt>
                <c:pt idx="1230">
                  <c:v>1.8450000000000144</c:v>
                </c:pt>
                <c:pt idx="1231">
                  <c:v>1.8465000000000145</c:v>
                </c:pt>
                <c:pt idx="1232">
                  <c:v>1.8480000000000145</c:v>
                </c:pt>
                <c:pt idx="1233">
                  <c:v>1.8495000000000146</c:v>
                </c:pt>
                <c:pt idx="1234">
                  <c:v>1.8510000000000146</c:v>
                </c:pt>
                <c:pt idx="1235">
                  <c:v>1.8525000000000147</c:v>
                </c:pt>
                <c:pt idx="1236">
                  <c:v>1.8540000000000147</c:v>
                </c:pt>
                <c:pt idx="1237">
                  <c:v>1.8555000000000148</c:v>
                </c:pt>
                <c:pt idx="1238">
                  <c:v>1.8570000000000149</c:v>
                </c:pt>
                <c:pt idx="1239">
                  <c:v>1.8585000000000149</c:v>
                </c:pt>
                <c:pt idx="1240">
                  <c:v>1.8600000000000161</c:v>
                </c:pt>
                <c:pt idx="1241">
                  <c:v>1.861500000000015</c:v>
                </c:pt>
                <c:pt idx="1242">
                  <c:v>1.8630000000000151</c:v>
                </c:pt>
                <c:pt idx="1243">
                  <c:v>1.8645000000000151</c:v>
                </c:pt>
                <c:pt idx="1244">
                  <c:v>1.8660000000000161</c:v>
                </c:pt>
                <c:pt idx="1245">
                  <c:v>1.8675000000000153</c:v>
                </c:pt>
                <c:pt idx="1246">
                  <c:v>1.8690000000000153</c:v>
                </c:pt>
                <c:pt idx="1247">
                  <c:v>1.870500000000016</c:v>
                </c:pt>
                <c:pt idx="1248">
                  <c:v>1.8720000000000161</c:v>
                </c:pt>
                <c:pt idx="1249">
                  <c:v>1.8735000000000155</c:v>
                </c:pt>
                <c:pt idx="1250">
                  <c:v>1.8750000000000155</c:v>
                </c:pt>
                <c:pt idx="1251">
                  <c:v>1.876500000000016</c:v>
                </c:pt>
                <c:pt idx="1252">
                  <c:v>1.8780000000000161</c:v>
                </c:pt>
                <c:pt idx="1253">
                  <c:v>1.8795000000000157</c:v>
                </c:pt>
                <c:pt idx="1254">
                  <c:v>1.881000000000016</c:v>
                </c:pt>
                <c:pt idx="1255">
                  <c:v>1.882500000000016</c:v>
                </c:pt>
                <c:pt idx="1256">
                  <c:v>1.8840000000000161</c:v>
                </c:pt>
                <c:pt idx="1257">
                  <c:v>1.8855000000000159</c:v>
                </c:pt>
                <c:pt idx="1258">
                  <c:v>1.887000000000016</c:v>
                </c:pt>
                <c:pt idx="1259">
                  <c:v>1.8885000000000161</c:v>
                </c:pt>
                <c:pt idx="1260">
                  <c:v>1.8900000000000161</c:v>
                </c:pt>
                <c:pt idx="1261">
                  <c:v>1.8915000000000162</c:v>
                </c:pt>
                <c:pt idx="1262">
                  <c:v>1.8930000000000162</c:v>
                </c:pt>
                <c:pt idx="1263">
                  <c:v>1.8945000000000163</c:v>
                </c:pt>
                <c:pt idx="1264">
                  <c:v>1.8960000000000163</c:v>
                </c:pt>
                <c:pt idx="1265">
                  <c:v>1.8975000000000164</c:v>
                </c:pt>
                <c:pt idx="1266">
                  <c:v>1.8990000000000165</c:v>
                </c:pt>
                <c:pt idx="1267">
                  <c:v>1.9005000000000161</c:v>
                </c:pt>
                <c:pt idx="1268">
                  <c:v>1.9020000000000181</c:v>
                </c:pt>
                <c:pt idx="1269">
                  <c:v>1.903500000000012</c:v>
                </c:pt>
                <c:pt idx="1270">
                  <c:v>1.905000000000016</c:v>
                </c:pt>
                <c:pt idx="1271">
                  <c:v>1.9065000000000161</c:v>
                </c:pt>
                <c:pt idx="1272">
                  <c:v>1.9080000000000181</c:v>
                </c:pt>
                <c:pt idx="1273">
                  <c:v>1.9095000000000122</c:v>
                </c:pt>
                <c:pt idx="1274">
                  <c:v>1.911000000000016</c:v>
                </c:pt>
                <c:pt idx="1275">
                  <c:v>1.9125000000000181</c:v>
                </c:pt>
                <c:pt idx="1276">
                  <c:v>1.9140000000000181</c:v>
                </c:pt>
                <c:pt idx="1277">
                  <c:v>1.9155000000000124</c:v>
                </c:pt>
                <c:pt idx="1278">
                  <c:v>1.917000000000016</c:v>
                </c:pt>
                <c:pt idx="1279">
                  <c:v>1.9185000000000181</c:v>
                </c:pt>
                <c:pt idx="1280">
                  <c:v>1.9200000000000181</c:v>
                </c:pt>
                <c:pt idx="1281">
                  <c:v>1.921500000000016</c:v>
                </c:pt>
                <c:pt idx="1282">
                  <c:v>1.923000000000018</c:v>
                </c:pt>
                <c:pt idx="1283">
                  <c:v>1.9245000000000181</c:v>
                </c:pt>
                <c:pt idx="1284">
                  <c:v>1.9260000000000181</c:v>
                </c:pt>
                <c:pt idx="1285">
                  <c:v>1.927500000000016</c:v>
                </c:pt>
                <c:pt idx="1286">
                  <c:v>1.929000000000018</c:v>
                </c:pt>
                <c:pt idx="1287">
                  <c:v>1.9305000000000181</c:v>
                </c:pt>
                <c:pt idx="1288">
                  <c:v>1.9320000000000181</c:v>
                </c:pt>
                <c:pt idx="1289">
                  <c:v>1.933500000000018</c:v>
                </c:pt>
                <c:pt idx="1290">
                  <c:v>1.935000000000018</c:v>
                </c:pt>
                <c:pt idx="1291">
                  <c:v>1.9365000000000181</c:v>
                </c:pt>
                <c:pt idx="1292">
                  <c:v>1.9380000000000221</c:v>
                </c:pt>
                <c:pt idx="1293">
                  <c:v>1.939500000000018</c:v>
                </c:pt>
                <c:pt idx="1294">
                  <c:v>1.941000000000018</c:v>
                </c:pt>
                <c:pt idx="1295">
                  <c:v>1.9425000000000181</c:v>
                </c:pt>
                <c:pt idx="1296">
                  <c:v>1.944000000000023</c:v>
                </c:pt>
                <c:pt idx="1297">
                  <c:v>1.945500000000018</c:v>
                </c:pt>
                <c:pt idx="1298">
                  <c:v>1.947000000000018</c:v>
                </c:pt>
                <c:pt idx="1299">
                  <c:v>1.9485000000000181</c:v>
                </c:pt>
                <c:pt idx="1300">
                  <c:v>1.9500000000000233</c:v>
                </c:pt>
                <c:pt idx="1301">
                  <c:v>1.951500000000018</c:v>
                </c:pt>
                <c:pt idx="1302">
                  <c:v>1.9530000000000181</c:v>
                </c:pt>
                <c:pt idx="1303">
                  <c:v>1.9545000000000201</c:v>
                </c:pt>
                <c:pt idx="1304">
                  <c:v>1.9560000000000235</c:v>
                </c:pt>
                <c:pt idx="1305">
                  <c:v>1.957500000000018</c:v>
                </c:pt>
                <c:pt idx="1306">
                  <c:v>1.9590000000000181</c:v>
                </c:pt>
                <c:pt idx="1307">
                  <c:v>1.9605000000000201</c:v>
                </c:pt>
                <c:pt idx="1308">
                  <c:v>1.9620000000000237</c:v>
                </c:pt>
                <c:pt idx="1309">
                  <c:v>1.963500000000018</c:v>
                </c:pt>
                <c:pt idx="1310">
                  <c:v>1.9650000000000201</c:v>
                </c:pt>
                <c:pt idx="1311">
                  <c:v>1.9665000000000201</c:v>
                </c:pt>
                <c:pt idx="1312">
                  <c:v>1.968000000000024</c:v>
                </c:pt>
                <c:pt idx="1313">
                  <c:v>1.969500000000018</c:v>
                </c:pt>
                <c:pt idx="1314">
                  <c:v>1.9710000000000201</c:v>
                </c:pt>
                <c:pt idx="1315">
                  <c:v>1.9725000000000201</c:v>
                </c:pt>
                <c:pt idx="1316">
                  <c:v>1.9740000000000242</c:v>
                </c:pt>
                <c:pt idx="1317">
                  <c:v>1.97550000000002</c:v>
                </c:pt>
                <c:pt idx="1318">
                  <c:v>1.9770000000000201</c:v>
                </c:pt>
                <c:pt idx="1319">
                  <c:v>1.9785000000000201</c:v>
                </c:pt>
                <c:pt idx="1320">
                  <c:v>1.9800000000000244</c:v>
                </c:pt>
                <c:pt idx="1321">
                  <c:v>1.98150000000002</c:v>
                </c:pt>
                <c:pt idx="1322">
                  <c:v>1.9830000000000201</c:v>
                </c:pt>
                <c:pt idx="1323">
                  <c:v>1.9845000000000201</c:v>
                </c:pt>
                <c:pt idx="1324">
                  <c:v>1.9860000000000246</c:v>
                </c:pt>
                <c:pt idx="1325">
                  <c:v>1.98750000000002</c:v>
                </c:pt>
                <c:pt idx="1326">
                  <c:v>1.9890000000000201</c:v>
                </c:pt>
                <c:pt idx="1327">
                  <c:v>1.9905000000000201</c:v>
                </c:pt>
                <c:pt idx="1328">
                  <c:v>1.9920000000000253</c:v>
                </c:pt>
                <c:pt idx="1329">
                  <c:v>1.99350000000002</c:v>
                </c:pt>
                <c:pt idx="1330">
                  <c:v>1.9950000000000201</c:v>
                </c:pt>
                <c:pt idx="1331">
                  <c:v>1.9965000000000201</c:v>
                </c:pt>
                <c:pt idx="1332">
                  <c:v>1.9980000000000255</c:v>
                </c:pt>
                <c:pt idx="1333">
                  <c:v>1.99950000000002</c:v>
                </c:pt>
                <c:pt idx="1334">
                  <c:v>2.0010000000000203</c:v>
                </c:pt>
                <c:pt idx="1335">
                  <c:v>2.0025000000000204</c:v>
                </c:pt>
                <c:pt idx="1336">
                  <c:v>2.0040000000000204</c:v>
                </c:pt>
                <c:pt idx="1337">
                  <c:v>2.0055000000000205</c:v>
                </c:pt>
                <c:pt idx="1338">
                  <c:v>2.0070000000000205</c:v>
                </c:pt>
                <c:pt idx="1339">
                  <c:v>2.0085000000000206</c:v>
                </c:pt>
                <c:pt idx="1340">
                  <c:v>2.0100000000000207</c:v>
                </c:pt>
                <c:pt idx="1341">
                  <c:v>2.0115000000000207</c:v>
                </c:pt>
                <c:pt idx="1342">
                  <c:v>2.0130000000000208</c:v>
                </c:pt>
                <c:pt idx="1343">
                  <c:v>2.0145000000000208</c:v>
                </c:pt>
                <c:pt idx="1344">
                  <c:v>2.0160000000000187</c:v>
                </c:pt>
                <c:pt idx="1345">
                  <c:v>2.0175000000000209</c:v>
                </c:pt>
                <c:pt idx="1346">
                  <c:v>2.0190000000000197</c:v>
                </c:pt>
                <c:pt idx="1347">
                  <c:v>2.0205000000000211</c:v>
                </c:pt>
                <c:pt idx="1348">
                  <c:v>2.0220000000000207</c:v>
                </c:pt>
                <c:pt idx="1349">
                  <c:v>2.0235000000000212</c:v>
                </c:pt>
                <c:pt idx="1350">
                  <c:v>2.0250000000000208</c:v>
                </c:pt>
                <c:pt idx="1351">
                  <c:v>2.0265000000000213</c:v>
                </c:pt>
                <c:pt idx="1352">
                  <c:v>2.0280000000000213</c:v>
                </c:pt>
                <c:pt idx="1353">
                  <c:v>2.0295000000000214</c:v>
                </c:pt>
                <c:pt idx="1354">
                  <c:v>2.0310000000000197</c:v>
                </c:pt>
                <c:pt idx="1355">
                  <c:v>2.0325000000000197</c:v>
                </c:pt>
                <c:pt idx="1356">
                  <c:v>2.0340000000000207</c:v>
                </c:pt>
                <c:pt idx="1357">
                  <c:v>2.0355000000000207</c:v>
                </c:pt>
                <c:pt idx="1358">
                  <c:v>2.0370000000000217</c:v>
                </c:pt>
                <c:pt idx="1359">
                  <c:v>2.0385000000000217</c:v>
                </c:pt>
                <c:pt idx="1360">
                  <c:v>2.0400000000000218</c:v>
                </c:pt>
                <c:pt idx="1361">
                  <c:v>2.0415000000000219</c:v>
                </c:pt>
                <c:pt idx="1362">
                  <c:v>2.0430000000000219</c:v>
                </c:pt>
                <c:pt idx="1363">
                  <c:v>2.0445000000000242</c:v>
                </c:pt>
                <c:pt idx="1364">
                  <c:v>2.046000000000022</c:v>
                </c:pt>
                <c:pt idx="1365">
                  <c:v>2.0475000000000252</c:v>
                </c:pt>
                <c:pt idx="1366">
                  <c:v>2.0490000000000221</c:v>
                </c:pt>
                <c:pt idx="1367">
                  <c:v>2.0505000000000222</c:v>
                </c:pt>
                <c:pt idx="1368">
                  <c:v>2.0520000000000223</c:v>
                </c:pt>
                <c:pt idx="1369">
                  <c:v>2.0535000000000232</c:v>
                </c:pt>
                <c:pt idx="1370">
                  <c:v>2.0550000000000224</c:v>
                </c:pt>
                <c:pt idx="1371">
                  <c:v>2.0565000000000224</c:v>
                </c:pt>
                <c:pt idx="1372">
                  <c:v>2.0580000000000225</c:v>
                </c:pt>
                <c:pt idx="1373">
                  <c:v>2.0595000000000225</c:v>
                </c:pt>
                <c:pt idx="1374">
                  <c:v>2.0610000000000226</c:v>
                </c:pt>
                <c:pt idx="1375">
                  <c:v>2.0625000000000226</c:v>
                </c:pt>
                <c:pt idx="1376">
                  <c:v>2.0640000000000231</c:v>
                </c:pt>
                <c:pt idx="1377">
                  <c:v>2.0655000000000232</c:v>
                </c:pt>
                <c:pt idx="1378">
                  <c:v>2.0670000000000242</c:v>
                </c:pt>
                <c:pt idx="1379">
                  <c:v>2.0685000000000242</c:v>
                </c:pt>
                <c:pt idx="1380">
                  <c:v>2.0700000000000229</c:v>
                </c:pt>
                <c:pt idx="1381">
                  <c:v>2.071500000000023</c:v>
                </c:pt>
                <c:pt idx="1382">
                  <c:v>2.073000000000023</c:v>
                </c:pt>
                <c:pt idx="1383">
                  <c:v>2.0745000000000231</c:v>
                </c:pt>
                <c:pt idx="1384">
                  <c:v>2.0760000000000227</c:v>
                </c:pt>
                <c:pt idx="1385">
                  <c:v>2.0775000000000232</c:v>
                </c:pt>
                <c:pt idx="1386">
                  <c:v>2.0790000000000233</c:v>
                </c:pt>
                <c:pt idx="1387">
                  <c:v>2.0805000000000242</c:v>
                </c:pt>
                <c:pt idx="1388">
                  <c:v>2.0820000000000234</c:v>
                </c:pt>
                <c:pt idx="1389">
                  <c:v>2.0835000000000252</c:v>
                </c:pt>
                <c:pt idx="1390">
                  <c:v>2.0850000000000235</c:v>
                </c:pt>
                <c:pt idx="1391">
                  <c:v>2.0865000000000236</c:v>
                </c:pt>
                <c:pt idx="1392">
                  <c:v>2.0880000000000236</c:v>
                </c:pt>
                <c:pt idx="1393">
                  <c:v>2.0895000000000241</c:v>
                </c:pt>
                <c:pt idx="1394">
                  <c:v>2.0910000000000237</c:v>
                </c:pt>
                <c:pt idx="1395">
                  <c:v>2.0925000000000238</c:v>
                </c:pt>
                <c:pt idx="1396">
                  <c:v>2.0940000000000238</c:v>
                </c:pt>
                <c:pt idx="1397">
                  <c:v>2.0955000000000239</c:v>
                </c:pt>
                <c:pt idx="1398">
                  <c:v>2.097000000000024</c:v>
                </c:pt>
                <c:pt idx="1399">
                  <c:v>2.098500000000024</c:v>
                </c:pt>
                <c:pt idx="1400">
                  <c:v>2.1000000000000241</c:v>
                </c:pt>
                <c:pt idx="1401">
                  <c:v>2.1015000000000241</c:v>
                </c:pt>
                <c:pt idx="1402">
                  <c:v>2.1030000000000242</c:v>
                </c:pt>
                <c:pt idx="1403">
                  <c:v>2.1045000000000242</c:v>
                </c:pt>
                <c:pt idx="1404">
                  <c:v>2.1060000000000243</c:v>
                </c:pt>
                <c:pt idx="1405">
                  <c:v>2.1075000000000252</c:v>
                </c:pt>
                <c:pt idx="1406">
                  <c:v>2.1090000000000244</c:v>
                </c:pt>
                <c:pt idx="1407">
                  <c:v>2.1105000000000245</c:v>
                </c:pt>
                <c:pt idx="1408">
                  <c:v>2.1120000000000227</c:v>
                </c:pt>
                <c:pt idx="1409">
                  <c:v>2.1135000000000246</c:v>
                </c:pt>
                <c:pt idx="1410">
                  <c:v>2.1150000000000237</c:v>
                </c:pt>
                <c:pt idx="1411">
                  <c:v>2.1165000000000247</c:v>
                </c:pt>
                <c:pt idx="1412">
                  <c:v>2.1180000000000248</c:v>
                </c:pt>
                <c:pt idx="1413">
                  <c:v>2.1195000000000248</c:v>
                </c:pt>
                <c:pt idx="1414">
                  <c:v>2.1210000000000249</c:v>
                </c:pt>
                <c:pt idx="1415">
                  <c:v>2.1225000000000249</c:v>
                </c:pt>
                <c:pt idx="1416">
                  <c:v>2.124000000000025</c:v>
                </c:pt>
                <c:pt idx="1417">
                  <c:v>2.125500000000025</c:v>
                </c:pt>
                <c:pt idx="1418">
                  <c:v>2.1270000000000251</c:v>
                </c:pt>
                <c:pt idx="1419">
                  <c:v>2.1285000000000251</c:v>
                </c:pt>
                <c:pt idx="1420">
                  <c:v>2.1300000000000248</c:v>
                </c:pt>
                <c:pt idx="1421">
                  <c:v>2.1315000000000253</c:v>
                </c:pt>
                <c:pt idx="1422">
                  <c:v>2.1330000000000253</c:v>
                </c:pt>
                <c:pt idx="1423">
                  <c:v>2.1345000000000254</c:v>
                </c:pt>
                <c:pt idx="1424">
                  <c:v>2.1360000000000237</c:v>
                </c:pt>
                <c:pt idx="1425">
                  <c:v>2.1375000000000255</c:v>
                </c:pt>
                <c:pt idx="1426">
                  <c:v>2.1390000000000247</c:v>
                </c:pt>
                <c:pt idx="1427">
                  <c:v>2.1405000000000256</c:v>
                </c:pt>
                <c:pt idx="1428">
                  <c:v>2.1420000000000257</c:v>
                </c:pt>
                <c:pt idx="1429">
                  <c:v>2.1435000000000466</c:v>
                </c:pt>
                <c:pt idx="1430">
                  <c:v>2.1450000000000258</c:v>
                </c:pt>
                <c:pt idx="1431">
                  <c:v>2.1465000000000258</c:v>
                </c:pt>
                <c:pt idx="1432">
                  <c:v>2.1480000000000259</c:v>
                </c:pt>
                <c:pt idx="1433">
                  <c:v>2.1495000000000259</c:v>
                </c:pt>
                <c:pt idx="1434">
                  <c:v>2.151000000000026</c:v>
                </c:pt>
                <c:pt idx="1435">
                  <c:v>2.1525000000000261</c:v>
                </c:pt>
                <c:pt idx="1436">
                  <c:v>2.1540000000000261</c:v>
                </c:pt>
                <c:pt idx="1437">
                  <c:v>2.1555000000000262</c:v>
                </c:pt>
                <c:pt idx="1438">
                  <c:v>2.1570000000000262</c:v>
                </c:pt>
                <c:pt idx="1439">
                  <c:v>2.1585000000000272</c:v>
                </c:pt>
                <c:pt idx="1440">
                  <c:v>2.1600000000000272</c:v>
                </c:pt>
                <c:pt idx="1441">
                  <c:v>2.1615000000000282</c:v>
                </c:pt>
                <c:pt idx="1442">
                  <c:v>2.1630000000000282</c:v>
                </c:pt>
                <c:pt idx="1443">
                  <c:v>2.1645000000000292</c:v>
                </c:pt>
                <c:pt idx="1444">
                  <c:v>2.1660000000000266</c:v>
                </c:pt>
                <c:pt idx="1445">
                  <c:v>2.1675000000000484</c:v>
                </c:pt>
                <c:pt idx="1446">
                  <c:v>2.1690000000000271</c:v>
                </c:pt>
                <c:pt idx="1447">
                  <c:v>2.1705000000000272</c:v>
                </c:pt>
                <c:pt idx="1448">
                  <c:v>2.1720000000000268</c:v>
                </c:pt>
                <c:pt idx="1449">
                  <c:v>2.1735000000000282</c:v>
                </c:pt>
                <c:pt idx="1450">
                  <c:v>2.1750000000000269</c:v>
                </c:pt>
                <c:pt idx="1451">
                  <c:v>2.176500000000027</c:v>
                </c:pt>
                <c:pt idx="1452">
                  <c:v>2.178000000000027</c:v>
                </c:pt>
                <c:pt idx="1453">
                  <c:v>2.1795000000000271</c:v>
                </c:pt>
                <c:pt idx="1454">
                  <c:v>2.1810000000000271</c:v>
                </c:pt>
                <c:pt idx="1455">
                  <c:v>2.1825000000000272</c:v>
                </c:pt>
                <c:pt idx="1456">
                  <c:v>2.1840000000000281</c:v>
                </c:pt>
                <c:pt idx="1457">
                  <c:v>2.1855000000000282</c:v>
                </c:pt>
                <c:pt idx="1458">
                  <c:v>2.1870000000000291</c:v>
                </c:pt>
                <c:pt idx="1459">
                  <c:v>2.1885000000000292</c:v>
                </c:pt>
                <c:pt idx="1460">
                  <c:v>2.1900000000000275</c:v>
                </c:pt>
                <c:pt idx="1461">
                  <c:v>2.1915000000000275</c:v>
                </c:pt>
                <c:pt idx="1462">
                  <c:v>2.1930000000000276</c:v>
                </c:pt>
                <c:pt idx="1463">
                  <c:v>2.1945000000000281</c:v>
                </c:pt>
                <c:pt idx="1464">
                  <c:v>2.1960000000000277</c:v>
                </c:pt>
                <c:pt idx="1465">
                  <c:v>2.1975000000000282</c:v>
                </c:pt>
                <c:pt idx="1466">
                  <c:v>2.1990000000000278</c:v>
                </c:pt>
                <c:pt idx="1467">
                  <c:v>2.2005000000000292</c:v>
                </c:pt>
                <c:pt idx="1468">
                  <c:v>2.2020000000000279</c:v>
                </c:pt>
                <c:pt idx="1469">
                  <c:v>2.2035000000000506</c:v>
                </c:pt>
                <c:pt idx="1470">
                  <c:v>2.205000000000028</c:v>
                </c:pt>
                <c:pt idx="1471">
                  <c:v>2.2065000000000281</c:v>
                </c:pt>
                <c:pt idx="1472">
                  <c:v>2.2080000000000282</c:v>
                </c:pt>
                <c:pt idx="1473">
                  <c:v>2.2095000000000282</c:v>
                </c:pt>
                <c:pt idx="1474">
                  <c:v>2.2110000000000283</c:v>
                </c:pt>
                <c:pt idx="1475">
                  <c:v>2.2125000000000283</c:v>
                </c:pt>
                <c:pt idx="1476">
                  <c:v>2.2140000000000284</c:v>
                </c:pt>
                <c:pt idx="1477">
                  <c:v>2.2155000000000284</c:v>
                </c:pt>
                <c:pt idx="1478">
                  <c:v>2.2170000000000285</c:v>
                </c:pt>
                <c:pt idx="1479">
                  <c:v>2.2185000000000286</c:v>
                </c:pt>
                <c:pt idx="1480">
                  <c:v>2.2200000000000286</c:v>
                </c:pt>
                <c:pt idx="1481">
                  <c:v>2.2215000000000291</c:v>
                </c:pt>
                <c:pt idx="1482">
                  <c:v>2.2230000000000292</c:v>
                </c:pt>
                <c:pt idx="1483">
                  <c:v>2.2245000000000292</c:v>
                </c:pt>
                <c:pt idx="1484">
                  <c:v>2.2260000000000288</c:v>
                </c:pt>
                <c:pt idx="1485">
                  <c:v>2.2275000000000547</c:v>
                </c:pt>
                <c:pt idx="1486">
                  <c:v>2.229000000000029</c:v>
                </c:pt>
                <c:pt idx="1487">
                  <c:v>2.230500000000029</c:v>
                </c:pt>
                <c:pt idx="1488">
                  <c:v>2.2320000000000277</c:v>
                </c:pt>
                <c:pt idx="1489">
                  <c:v>2.2335000000000291</c:v>
                </c:pt>
                <c:pt idx="1490">
                  <c:v>2.2350000000000287</c:v>
                </c:pt>
                <c:pt idx="1491">
                  <c:v>2.2365000000000288</c:v>
                </c:pt>
                <c:pt idx="1492">
                  <c:v>2.2380000000000293</c:v>
                </c:pt>
                <c:pt idx="1493">
                  <c:v>2.2395000000000294</c:v>
                </c:pt>
                <c:pt idx="1494">
                  <c:v>2.2410000000000294</c:v>
                </c:pt>
                <c:pt idx="1495">
                  <c:v>2.2425000000000295</c:v>
                </c:pt>
                <c:pt idx="1496">
                  <c:v>2.2440000000000295</c:v>
                </c:pt>
                <c:pt idx="1497">
                  <c:v>2.2455000000000296</c:v>
                </c:pt>
                <c:pt idx="1498">
                  <c:v>2.2470000000000296</c:v>
                </c:pt>
                <c:pt idx="1499">
                  <c:v>2.2485000000000412</c:v>
                </c:pt>
                <c:pt idx="1500">
                  <c:v>2.2500000000000298</c:v>
                </c:pt>
                <c:pt idx="1501">
                  <c:v>2.2515000000000298</c:v>
                </c:pt>
                <c:pt idx="1502">
                  <c:v>2.2530000000000299</c:v>
                </c:pt>
                <c:pt idx="1503">
                  <c:v>2.2545000000000299</c:v>
                </c:pt>
                <c:pt idx="1504">
                  <c:v>2.25600000000003</c:v>
                </c:pt>
                <c:pt idx="1505">
                  <c:v>2.2575000000000411</c:v>
                </c:pt>
                <c:pt idx="1506">
                  <c:v>2.2590000000000301</c:v>
                </c:pt>
                <c:pt idx="1507">
                  <c:v>2.2605000000000492</c:v>
                </c:pt>
                <c:pt idx="1508">
                  <c:v>2.2620000000000302</c:v>
                </c:pt>
                <c:pt idx="1509">
                  <c:v>2.2635000000000569</c:v>
                </c:pt>
                <c:pt idx="1510">
                  <c:v>2.2650000000000312</c:v>
                </c:pt>
                <c:pt idx="1511">
                  <c:v>2.2665000000000401</c:v>
                </c:pt>
                <c:pt idx="1512">
                  <c:v>2.2680000000000402</c:v>
                </c:pt>
                <c:pt idx="1513">
                  <c:v>2.2695000000000412</c:v>
                </c:pt>
                <c:pt idx="1514">
                  <c:v>2.2710000000000305</c:v>
                </c:pt>
                <c:pt idx="1515">
                  <c:v>2.2725000000000306</c:v>
                </c:pt>
                <c:pt idx="1516">
                  <c:v>2.2740000000000311</c:v>
                </c:pt>
                <c:pt idx="1517">
                  <c:v>2.2755000000000312</c:v>
                </c:pt>
                <c:pt idx="1518">
                  <c:v>2.2770000000000312</c:v>
                </c:pt>
                <c:pt idx="1519">
                  <c:v>2.2785000000000402</c:v>
                </c:pt>
                <c:pt idx="1520">
                  <c:v>2.2800000000000402</c:v>
                </c:pt>
                <c:pt idx="1521">
                  <c:v>2.2815000000000412</c:v>
                </c:pt>
                <c:pt idx="1522">
                  <c:v>2.2830000000000412</c:v>
                </c:pt>
                <c:pt idx="1523">
                  <c:v>2.2845000000000519</c:v>
                </c:pt>
                <c:pt idx="1524">
                  <c:v>2.2860000000000311</c:v>
                </c:pt>
                <c:pt idx="1525">
                  <c:v>2.2875000000000578</c:v>
                </c:pt>
                <c:pt idx="1526">
                  <c:v>2.2890000000000312</c:v>
                </c:pt>
                <c:pt idx="1527">
                  <c:v>2.2905000000000402</c:v>
                </c:pt>
                <c:pt idx="1528">
                  <c:v>2.2920000000000313</c:v>
                </c:pt>
                <c:pt idx="1529">
                  <c:v>2.2935000000000412</c:v>
                </c:pt>
                <c:pt idx="1530">
                  <c:v>2.2950000000000315</c:v>
                </c:pt>
                <c:pt idx="1531">
                  <c:v>2.2965000000000315</c:v>
                </c:pt>
                <c:pt idx="1532">
                  <c:v>2.2980000000000316</c:v>
                </c:pt>
                <c:pt idx="1533">
                  <c:v>2.2995000000000316</c:v>
                </c:pt>
                <c:pt idx="1534">
                  <c:v>2.3010000000000317</c:v>
                </c:pt>
                <c:pt idx="1535">
                  <c:v>2.3025000000000317</c:v>
                </c:pt>
                <c:pt idx="1536">
                  <c:v>2.3040000000000318</c:v>
                </c:pt>
                <c:pt idx="1537">
                  <c:v>2.3055000000000319</c:v>
                </c:pt>
                <c:pt idx="1538">
                  <c:v>2.3070000000000319</c:v>
                </c:pt>
                <c:pt idx="1539">
                  <c:v>2.3085000000000342</c:v>
                </c:pt>
                <c:pt idx="1540">
                  <c:v>2.310000000000032</c:v>
                </c:pt>
                <c:pt idx="1541">
                  <c:v>2.3115000000000321</c:v>
                </c:pt>
                <c:pt idx="1542">
                  <c:v>2.3130000000000321</c:v>
                </c:pt>
                <c:pt idx="1543">
                  <c:v>2.3145000000000322</c:v>
                </c:pt>
                <c:pt idx="1544">
                  <c:v>2.3160000000000323</c:v>
                </c:pt>
                <c:pt idx="1545">
                  <c:v>2.3175000000000332</c:v>
                </c:pt>
                <c:pt idx="1546">
                  <c:v>2.3190000000000324</c:v>
                </c:pt>
                <c:pt idx="1547">
                  <c:v>2.3205000000000342</c:v>
                </c:pt>
                <c:pt idx="1548">
                  <c:v>2.3220000000000325</c:v>
                </c:pt>
                <c:pt idx="1549">
                  <c:v>2.3235000000000352</c:v>
                </c:pt>
                <c:pt idx="1550">
                  <c:v>2.3250000000000326</c:v>
                </c:pt>
                <c:pt idx="1551">
                  <c:v>2.3265000000000331</c:v>
                </c:pt>
                <c:pt idx="1552">
                  <c:v>2.3280000000000332</c:v>
                </c:pt>
                <c:pt idx="1553">
                  <c:v>2.3295000000000332</c:v>
                </c:pt>
                <c:pt idx="1554">
                  <c:v>2.3310000000000328</c:v>
                </c:pt>
                <c:pt idx="1555">
                  <c:v>2.3325000000000329</c:v>
                </c:pt>
                <c:pt idx="1556">
                  <c:v>2.3340000000000329</c:v>
                </c:pt>
                <c:pt idx="1557">
                  <c:v>2.335500000000033</c:v>
                </c:pt>
                <c:pt idx="1558">
                  <c:v>2.3370000000000331</c:v>
                </c:pt>
                <c:pt idx="1559">
                  <c:v>2.3385000000000331</c:v>
                </c:pt>
                <c:pt idx="1560">
                  <c:v>2.3400000000000332</c:v>
                </c:pt>
                <c:pt idx="1561">
                  <c:v>2.3415000000000332</c:v>
                </c:pt>
                <c:pt idx="1562">
                  <c:v>2.3430000000000342</c:v>
                </c:pt>
                <c:pt idx="1563">
                  <c:v>2.3445000000000342</c:v>
                </c:pt>
                <c:pt idx="1564">
                  <c:v>2.3460000000000334</c:v>
                </c:pt>
                <c:pt idx="1565">
                  <c:v>2.3475000000000352</c:v>
                </c:pt>
                <c:pt idx="1566">
                  <c:v>2.3490000000000335</c:v>
                </c:pt>
                <c:pt idx="1567">
                  <c:v>2.3505000000000336</c:v>
                </c:pt>
                <c:pt idx="1568">
                  <c:v>2.3520000000000327</c:v>
                </c:pt>
                <c:pt idx="1569">
                  <c:v>2.3535000000000341</c:v>
                </c:pt>
                <c:pt idx="1570">
                  <c:v>2.3550000000000337</c:v>
                </c:pt>
                <c:pt idx="1571">
                  <c:v>2.3565000000000338</c:v>
                </c:pt>
                <c:pt idx="1572">
                  <c:v>2.3580000000000338</c:v>
                </c:pt>
                <c:pt idx="1573">
                  <c:v>2.3595000000000339</c:v>
                </c:pt>
                <c:pt idx="1574">
                  <c:v>2.361000000000034</c:v>
                </c:pt>
                <c:pt idx="1575">
                  <c:v>2.362500000000034</c:v>
                </c:pt>
                <c:pt idx="1576">
                  <c:v>2.3640000000000341</c:v>
                </c:pt>
                <c:pt idx="1577">
                  <c:v>2.3655000000000341</c:v>
                </c:pt>
                <c:pt idx="1578">
                  <c:v>2.3670000000000342</c:v>
                </c:pt>
                <c:pt idx="1579">
                  <c:v>2.3685000000000342</c:v>
                </c:pt>
                <c:pt idx="1580">
                  <c:v>2.3700000000000343</c:v>
                </c:pt>
                <c:pt idx="1581">
                  <c:v>2.3715000000000344</c:v>
                </c:pt>
                <c:pt idx="1582">
                  <c:v>2.3730000000000344</c:v>
                </c:pt>
                <c:pt idx="1583">
                  <c:v>2.3745000000000345</c:v>
                </c:pt>
                <c:pt idx="1584">
                  <c:v>2.3760000000000328</c:v>
                </c:pt>
                <c:pt idx="1585">
                  <c:v>2.3775000000000346</c:v>
                </c:pt>
                <c:pt idx="1586">
                  <c:v>2.3790000000000338</c:v>
                </c:pt>
                <c:pt idx="1587">
                  <c:v>2.3805000000000351</c:v>
                </c:pt>
                <c:pt idx="1588">
                  <c:v>2.3820000000000348</c:v>
                </c:pt>
                <c:pt idx="1589">
                  <c:v>2.3835000000000401</c:v>
                </c:pt>
                <c:pt idx="1590">
                  <c:v>2.3850000000000349</c:v>
                </c:pt>
                <c:pt idx="1591">
                  <c:v>2.3865000000000349</c:v>
                </c:pt>
                <c:pt idx="1592">
                  <c:v>2.388000000000035</c:v>
                </c:pt>
                <c:pt idx="1593">
                  <c:v>2.389500000000035</c:v>
                </c:pt>
                <c:pt idx="1594">
                  <c:v>2.3910000000000347</c:v>
                </c:pt>
                <c:pt idx="1595">
                  <c:v>2.3925000000000347</c:v>
                </c:pt>
                <c:pt idx="1596">
                  <c:v>2.3940000000000348</c:v>
                </c:pt>
                <c:pt idx="1597">
                  <c:v>2.3955000000000353</c:v>
                </c:pt>
                <c:pt idx="1598">
                  <c:v>2.3970000000000353</c:v>
                </c:pt>
                <c:pt idx="1599">
                  <c:v>2.3985000000000354</c:v>
                </c:pt>
                <c:pt idx="1600">
                  <c:v>2.4000000000000354</c:v>
                </c:pt>
                <c:pt idx="1601">
                  <c:v>2.4015000000000355</c:v>
                </c:pt>
                <c:pt idx="1602">
                  <c:v>2.4030000000000356</c:v>
                </c:pt>
                <c:pt idx="1603">
                  <c:v>2.4045000000000356</c:v>
                </c:pt>
                <c:pt idx="1604">
                  <c:v>2.4060000000000357</c:v>
                </c:pt>
                <c:pt idx="1605">
                  <c:v>2.4075000000000402</c:v>
                </c:pt>
                <c:pt idx="1606">
                  <c:v>2.4090000000000358</c:v>
                </c:pt>
                <c:pt idx="1607">
                  <c:v>2.4105000000000358</c:v>
                </c:pt>
                <c:pt idx="1608">
                  <c:v>2.4120000000000337</c:v>
                </c:pt>
                <c:pt idx="1609">
                  <c:v>2.4135000000000359</c:v>
                </c:pt>
                <c:pt idx="1610">
                  <c:v>2.415000000000036</c:v>
                </c:pt>
                <c:pt idx="1611">
                  <c:v>2.4165000000000361</c:v>
                </c:pt>
                <c:pt idx="1612">
                  <c:v>2.4180000000000361</c:v>
                </c:pt>
                <c:pt idx="1613">
                  <c:v>2.4195000000000362</c:v>
                </c:pt>
                <c:pt idx="1614">
                  <c:v>2.4210000000000362</c:v>
                </c:pt>
                <c:pt idx="1615">
                  <c:v>2.4225000000000372</c:v>
                </c:pt>
                <c:pt idx="1616">
                  <c:v>2.4240000000000372</c:v>
                </c:pt>
                <c:pt idx="1617">
                  <c:v>2.4255000000000382</c:v>
                </c:pt>
                <c:pt idx="1618">
                  <c:v>2.4270000000000382</c:v>
                </c:pt>
                <c:pt idx="1619">
                  <c:v>2.4285000000000392</c:v>
                </c:pt>
                <c:pt idx="1620">
                  <c:v>2.4300000000000366</c:v>
                </c:pt>
                <c:pt idx="1621">
                  <c:v>2.4315000000000366</c:v>
                </c:pt>
                <c:pt idx="1622">
                  <c:v>2.4330000000000371</c:v>
                </c:pt>
                <c:pt idx="1623">
                  <c:v>2.4345000000000372</c:v>
                </c:pt>
                <c:pt idx="1624">
                  <c:v>2.4360000000000368</c:v>
                </c:pt>
                <c:pt idx="1625">
                  <c:v>2.4375000000000382</c:v>
                </c:pt>
                <c:pt idx="1626">
                  <c:v>2.4390000000000369</c:v>
                </c:pt>
                <c:pt idx="1627">
                  <c:v>2.4405000000000392</c:v>
                </c:pt>
                <c:pt idx="1628">
                  <c:v>2.442000000000037</c:v>
                </c:pt>
                <c:pt idx="1629">
                  <c:v>2.4435000000000402</c:v>
                </c:pt>
                <c:pt idx="1630">
                  <c:v>2.4450000000000371</c:v>
                </c:pt>
                <c:pt idx="1631">
                  <c:v>2.4465000000000372</c:v>
                </c:pt>
                <c:pt idx="1632">
                  <c:v>2.4480000000000381</c:v>
                </c:pt>
                <c:pt idx="1633">
                  <c:v>2.4495000000000382</c:v>
                </c:pt>
                <c:pt idx="1634">
                  <c:v>2.4510000000000374</c:v>
                </c:pt>
                <c:pt idx="1635">
                  <c:v>2.4525000000000374</c:v>
                </c:pt>
                <c:pt idx="1636">
                  <c:v>2.4540000000000375</c:v>
                </c:pt>
                <c:pt idx="1637">
                  <c:v>2.4555000000000375</c:v>
                </c:pt>
                <c:pt idx="1638">
                  <c:v>2.4570000000000376</c:v>
                </c:pt>
                <c:pt idx="1639">
                  <c:v>2.4585000000000381</c:v>
                </c:pt>
                <c:pt idx="1640">
                  <c:v>2.4600000000000382</c:v>
                </c:pt>
                <c:pt idx="1641">
                  <c:v>2.4615000000000382</c:v>
                </c:pt>
                <c:pt idx="1642">
                  <c:v>2.4630000000000392</c:v>
                </c:pt>
                <c:pt idx="1643">
                  <c:v>2.4645000000000392</c:v>
                </c:pt>
                <c:pt idx="1644">
                  <c:v>2.4660000000000379</c:v>
                </c:pt>
                <c:pt idx="1645">
                  <c:v>2.4675000000000402</c:v>
                </c:pt>
                <c:pt idx="1646">
                  <c:v>2.4690000000000381</c:v>
                </c:pt>
                <c:pt idx="1647">
                  <c:v>2.4705000000000381</c:v>
                </c:pt>
                <c:pt idx="1648">
                  <c:v>2.4720000000000377</c:v>
                </c:pt>
                <c:pt idx="1649">
                  <c:v>2.4735000000000382</c:v>
                </c:pt>
                <c:pt idx="1650">
                  <c:v>2.4750000000000383</c:v>
                </c:pt>
                <c:pt idx="1651">
                  <c:v>2.4765000000000383</c:v>
                </c:pt>
                <c:pt idx="1652">
                  <c:v>2.4780000000000384</c:v>
                </c:pt>
                <c:pt idx="1653">
                  <c:v>2.4795000000000385</c:v>
                </c:pt>
                <c:pt idx="1654">
                  <c:v>2.4810000000000385</c:v>
                </c:pt>
                <c:pt idx="1655">
                  <c:v>2.4825000000000386</c:v>
                </c:pt>
                <c:pt idx="1656">
                  <c:v>2.4840000000000386</c:v>
                </c:pt>
                <c:pt idx="1657">
                  <c:v>2.4855000000000391</c:v>
                </c:pt>
                <c:pt idx="1658">
                  <c:v>2.4870000000000392</c:v>
                </c:pt>
                <c:pt idx="1659">
                  <c:v>2.4885000000000392</c:v>
                </c:pt>
                <c:pt idx="1660">
                  <c:v>2.4900000000000388</c:v>
                </c:pt>
                <c:pt idx="1661">
                  <c:v>2.4915000000000389</c:v>
                </c:pt>
                <c:pt idx="1662">
                  <c:v>2.493000000000039</c:v>
                </c:pt>
                <c:pt idx="1663">
                  <c:v>2.494500000000039</c:v>
                </c:pt>
                <c:pt idx="1664">
                  <c:v>2.4960000000000377</c:v>
                </c:pt>
                <c:pt idx="1665">
                  <c:v>2.4975000000000391</c:v>
                </c:pt>
                <c:pt idx="1666">
                  <c:v>2.4990000000000387</c:v>
                </c:pt>
                <c:pt idx="1667">
                  <c:v>2.5005000000000392</c:v>
                </c:pt>
                <c:pt idx="1668">
                  <c:v>2.5020000000000393</c:v>
                </c:pt>
                <c:pt idx="1669">
                  <c:v>2.5035000000000402</c:v>
                </c:pt>
                <c:pt idx="1670">
                  <c:v>2.5050000000000394</c:v>
                </c:pt>
                <c:pt idx="1671">
                  <c:v>2.5065000000000395</c:v>
                </c:pt>
                <c:pt idx="1672">
                  <c:v>2.5080000000000395</c:v>
                </c:pt>
                <c:pt idx="1673">
                  <c:v>2.5095000000000396</c:v>
                </c:pt>
                <c:pt idx="1674">
                  <c:v>2.5110000000000388</c:v>
                </c:pt>
                <c:pt idx="1675">
                  <c:v>2.5125000000000397</c:v>
                </c:pt>
                <c:pt idx="1676">
                  <c:v>2.5140000000000398</c:v>
                </c:pt>
                <c:pt idx="1677">
                  <c:v>2.5155000000000398</c:v>
                </c:pt>
                <c:pt idx="1678">
                  <c:v>2.5170000000000399</c:v>
                </c:pt>
                <c:pt idx="1679">
                  <c:v>2.5185000000000399</c:v>
                </c:pt>
                <c:pt idx="1680">
                  <c:v>2.52000000000004</c:v>
                </c:pt>
                <c:pt idx="1681">
                  <c:v>2.52150000000004</c:v>
                </c:pt>
                <c:pt idx="1682">
                  <c:v>2.5230000000000401</c:v>
                </c:pt>
                <c:pt idx="1683">
                  <c:v>2.5245000000000402</c:v>
                </c:pt>
                <c:pt idx="1684">
                  <c:v>2.5260000000000398</c:v>
                </c:pt>
                <c:pt idx="1685">
                  <c:v>2.5275000000000412</c:v>
                </c:pt>
                <c:pt idx="1686">
                  <c:v>2.5290000000000403</c:v>
                </c:pt>
                <c:pt idx="1687">
                  <c:v>2.5305000000000404</c:v>
                </c:pt>
                <c:pt idx="1688">
                  <c:v>2.5320000000000387</c:v>
                </c:pt>
                <c:pt idx="1689">
                  <c:v>2.5335000000000405</c:v>
                </c:pt>
                <c:pt idx="1690">
                  <c:v>2.5350000000000397</c:v>
                </c:pt>
                <c:pt idx="1691">
                  <c:v>2.5365000000000397</c:v>
                </c:pt>
                <c:pt idx="1692">
                  <c:v>2.5380000000000407</c:v>
                </c:pt>
                <c:pt idx="1693">
                  <c:v>2.5395000000000407</c:v>
                </c:pt>
                <c:pt idx="1694">
                  <c:v>2.5410000000000408</c:v>
                </c:pt>
                <c:pt idx="1695">
                  <c:v>2.5425000000000408</c:v>
                </c:pt>
                <c:pt idx="1696">
                  <c:v>2.5440000000000409</c:v>
                </c:pt>
                <c:pt idx="1697">
                  <c:v>2.545500000000041</c:v>
                </c:pt>
                <c:pt idx="1698">
                  <c:v>2.547000000000041</c:v>
                </c:pt>
                <c:pt idx="1699">
                  <c:v>2.5485000000000411</c:v>
                </c:pt>
                <c:pt idx="1700">
                  <c:v>2.5500000000000407</c:v>
                </c:pt>
                <c:pt idx="1701">
                  <c:v>2.5515000000000407</c:v>
                </c:pt>
                <c:pt idx="1702">
                  <c:v>2.5530000000000408</c:v>
                </c:pt>
                <c:pt idx="1703">
                  <c:v>2.5545000000000413</c:v>
                </c:pt>
                <c:pt idx="1704">
                  <c:v>2.5560000000000387</c:v>
                </c:pt>
                <c:pt idx="1705">
                  <c:v>2.5575000000000414</c:v>
                </c:pt>
                <c:pt idx="1706">
                  <c:v>2.5590000000000397</c:v>
                </c:pt>
                <c:pt idx="1707">
                  <c:v>2.5605000000000415</c:v>
                </c:pt>
                <c:pt idx="1708">
                  <c:v>2.5620000000000407</c:v>
                </c:pt>
                <c:pt idx="1709">
                  <c:v>2.5635000000000416</c:v>
                </c:pt>
                <c:pt idx="1710">
                  <c:v>2.5650000000000417</c:v>
                </c:pt>
                <c:pt idx="1711">
                  <c:v>2.5665000000000417</c:v>
                </c:pt>
                <c:pt idx="1712">
                  <c:v>2.5680000000000418</c:v>
                </c:pt>
                <c:pt idx="1713">
                  <c:v>2.5695000000000419</c:v>
                </c:pt>
                <c:pt idx="1714">
                  <c:v>2.5710000000000397</c:v>
                </c:pt>
                <c:pt idx="1715">
                  <c:v>2.572500000000042</c:v>
                </c:pt>
                <c:pt idx="1716">
                  <c:v>2.574000000000042</c:v>
                </c:pt>
                <c:pt idx="1717">
                  <c:v>2.5755000000000421</c:v>
                </c:pt>
                <c:pt idx="1718">
                  <c:v>2.5770000000000421</c:v>
                </c:pt>
                <c:pt idx="1719">
                  <c:v>2.5785000000000422</c:v>
                </c:pt>
                <c:pt idx="1720">
                  <c:v>2.5800000000000431</c:v>
                </c:pt>
                <c:pt idx="1721">
                  <c:v>2.5815000000000432</c:v>
                </c:pt>
                <c:pt idx="1722">
                  <c:v>2.5830000000000441</c:v>
                </c:pt>
                <c:pt idx="1723">
                  <c:v>2.5845000000000442</c:v>
                </c:pt>
                <c:pt idx="1724">
                  <c:v>2.5860000000000425</c:v>
                </c:pt>
                <c:pt idx="1725">
                  <c:v>2.5875000000000452</c:v>
                </c:pt>
                <c:pt idx="1726">
                  <c:v>2.5890000000000426</c:v>
                </c:pt>
                <c:pt idx="1727">
                  <c:v>2.5905000000000431</c:v>
                </c:pt>
                <c:pt idx="1728">
                  <c:v>2.5920000000000427</c:v>
                </c:pt>
                <c:pt idx="1729">
                  <c:v>2.5935000000000432</c:v>
                </c:pt>
                <c:pt idx="1730">
                  <c:v>2.5950000000000428</c:v>
                </c:pt>
                <c:pt idx="1731">
                  <c:v>2.5965000000000429</c:v>
                </c:pt>
                <c:pt idx="1732">
                  <c:v>2.5980000000000429</c:v>
                </c:pt>
                <c:pt idx="1733">
                  <c:v>2.599500000000043</c:v>
                </c:pt>
                <c:pt idx="1734">
                  <c:v>2.6010000000000431</c:v>
                </c:pt>
                <c:pt idx="1735">
                  <c:v>2.6025000000000431</c:v>
                </c:pt>
                <c:pt idx="1736">
                  <c:v>2.6040000000000432</c:v>
                </c:pt>
                <c:pt idx="1737">
                  <c:v>2.6055000000000432</c:v>
                </c:pt>
                <c:pt idx="1738">
                  <c:v>2.6070000000000442</c:v>
                </c:pt>
                <c:pt idx="1739">
                  <c:v>2.6085000000000442</c:v>
                </c:pt>
                <c:pt idx="1740">
                  <c:v>2.6100000000000434</c:v>
                </c:pt>
                <c:pt idx="1741">
                  <c:v>2.6115000000000435</c:v>
                </c:pt>
                <c:pt idx="1742">
                  <c:v>2.6130000000000435</c:v>
                </c:pt>
                <c:pt idx="1743">
                  <c:v>2.6145000000000436</c:v>
                </c:pt>
                <c:pt idx="1744">
                  <c:v>2.6160000000000427</c:v>
                </c:pt>
                <c:pt idx="1745">
                  <c:v>2.6175000000000441</c:v>
                </c:pt>
                <c:pt idx="1746">
                  <c:v>2.6190000000000437</c:v>
                </c:pt>
                <c:pt idx="1747">
                  <c:v>2.6205000000000442</c:v>
                </c:pt>
                <c:pt idx="1748">
                  <c:v>2.6220000000000439</c:v>
                </c:pt>
                <c:pt idx="1749">
                  <c:v>2.6235000000000452</c:v>
                </c:pt>
                <c:pt idx="1750">
                  <c:v>2.625000000000044</c:v>
                </c:pt>
                <c:pt idx="1751">
                  <c:v>2.626500000000044</c:v>
                </c:pt>
                <c:pt idx="1752">
                  <c:v>2.6280000000000441</c:v>
                </c:pt>
                <c:pt idx="1753">
                  <c:v>2.6295000000000441</c:v>
                </c:pt>
                <c:pt idx="1754">
                  <c:v>2.6310000000000437</c:v>
                </c:pt>
                <c:pt idx="1755">
                  <c:v>2.6325000000000438</c:v>
                </c:pt>
                <c:pt idx="1756">
                  <c:v>2.6340000000000443</c:v>
                </c:pt>
                <c:pt idx="1757">
                  <c:v>2.6355000000000444</c:v>
                </c:pt>
                <c:pt idx="1758">
                  <c:v>2.6370000000000444</c:v>
                </c:pt>
                <c:pt idx="1759">
                  <c:v>2.6385000000000445</c:v>
                </c:pt>
                <c:pt idx="1760">
                  <c:v>2.6400000000000445</c:v>
                </c:pt>
                <c:pt idx="1761">
                  <c:v>2.6415000000000446</c:v>
                </c:pt>
                <c:pt idx="1762">
                  <c:v>2.6430000000000446</c:v>
                </c:pt>
                <c:pt idx="1763">
                  <c:v>2.6445000000000451</c:v>
                </c:pt>
                <c:pt idx="1764">
                  <c:v>2.6460000000000448</c:v>
                </c:pt>
                <c:pt idx="1765">
                  <c:v>2.6475000000000612</c:v>
                </c:pt>
                <c:pt idx="1766">
                  <c:v>2.6490000000000449</c:v>
                </c:pt>
                <c:pt idx="1767">
                  <c:v>2.6505000000000449</c:v>
                </c:pt>
                <c:pt idx="1768">
                  <c:v>2.6520000000000437</c:v>
                </c:pt>
                <c:pt idx="1769">
                  <c:v>2.653500000000045</c:v>
                </c:pt>
                <c:pt idx="1770">
                  <c:v>2.6550000000000447</c:v>
                </c:pt>
                <c:pt idx="1771">
                  <c:v>2.6565000000000447</c:v>
                </c:pt>
                <c:pt idx="1772">
                  <c:v>2.6580000000000448</c:v>
                </c:pt>
                <c:pt idx="1773">
                  <c:v>2.6595000000000453</c:v>
                </c:pt>
                <c:pt idx="1774">
                  <c:v>2.6610000000000453</c:v>
                </c:pt>
                <c:pt idx="1775">
                  <c:v>2.6625000000000454</c:v>
                </c:pt>
                <c:pt idx="1776">
                  <c:v>2.6640000000000454</c:v>
                </c:pt>
                <c:pt idx="1777">
                  <c:v>2.6655000000000455</c:v>
                </c:pt>
                <c:pt idx="1778">
                  <c:v>2.6670000000000456</c:v>
                </c:pt>
                <c:pt idx="1779">
                  <c:v>2.6685000000000456</c:v>
                </c:pt>
                <c:pt idx="1780">
                  <c:v>2.6700000000000457</c:v>
                </c:pt>
                <c:pt idx="1781">
                  <c:v>2.6715000000000457</c:v>
                </c:pt>
                <c:pt idx="1782">
                  <c:v>2.6730000000000458</c:v>
                </c:pt>
                <c:pt idx="1783">
                  <c:v>2.6745000000000458</c:v>
                </c:pt>
                <c:pt idx="1784">
                  <c:v>2.6760000000000437</c:v>
                </c:pt>
                <c:pt idx="1785">
                  <c:v>2.6775000000000482</c:v>
                </c:pt>
                <c:pt idx="1786">
                  <c:v>2.679000000000046</c:v>
                </c:pt>
                <c:pt idx="1787">
                  <c:v>2.6805000000000492</c:v>
                </c:pt>
                <c:pt idx="1788">
                  <c:v>2.6820000000000461</c:v>
                </c:pt>
                <c:pt idx="1789">
                  <c:v>2.6835000000000679</c:v>
                </c:pt>
                <c:pt idx="1790">
                  <c:v>2.6850000000000462</c:v>
                </c:pt>
                <c:pt idx="1791">
                  <c:v>2.6865000000000472</c:v>
                </c:pt>
                <c:pt idx="1792">
                  <c:v>2.6880000000000472</c:v>
                </c:pt>
                <c:pt idx="1793">
                  <c:v>2.6895000000000482</c:v>
                </c:pt>
                <c:pt idx="1794">
                  <c:v>2.6910000000000465</c:v>
                </c:pt>
                <c:pt idx="1795">
                  <c:v>2.6925000000000465</c:v>
                </c:pt>
                <c:pt idx="1796">
                  <c:v>2.6940000000000466</c:v>
                </c:pt>
                <c:pt idx="1797">
                  <c:v>2.6955000000000466</c:v>
                </c:pt>
                <c:pt idx="1798">
                  <c:v>2.6970000000000471</c:v>
                </c:pt>
                <c:pt idx="1799">
                  <c:v>2.6985000000000472</c:v>
                </c:pt>
                <c:pt idx="1800">
                  <c:v>2.7000000000000481</c:v>
                </c:pt>
                <c:pt idx="1801">
                  <c:v>2.7015000000000482</c:v>
                </c:pt>
                <c:pt idx="1802">
                  <c:v>2.7030000000000491</c:v>
                </c:pt>
                <c:pt idx="1803">
                  <c:v>2.7045000000000492</c:v>
                </c:pt>
                <c:pt idx="1804">
                  <c:v>2.706000000000047</c:v>
                </c:pt>
                <c:pt idx="1805">
                  <c:v>2.7075000000000689</c:v>
                </c:pt>
                <c:pt idx="1806">
                  <c:v>2.7090000000000471</c:v>
                </c:pt>
                <c:pt idx="1807">
                  <c:v>2.7105000000000472</c:v>
                </c:pt>
                <c:pt idx="1808">
                  <c:v>2.7120000000000473</c:v>
                </c:pt>
                <c:pt idx="1809">
                  <c:v>2.7135000000000482</c:v>
                </c:pt>
                <c:pt idx="1810">
                  <c:v>2.7150000000000474</c:v>
                </c:pt>
                <c:pt idx="1811">
                  <c:v>2.7165000000000474</c:v>
                </c:pt>
                <c:pt idx="1812">
                  <c:v>2.7180000000000475</c:v>
                </c:pt>
                <c:pt idx="1813">
                  <c:v>2.7195000000000475</c:v>
                </c:pt>
                <c:pt idx="1814">
                  <c:v>2.7210000000000476</c:v>
                </c:pt>
                <c:pt idx="1815">
                  <c:v>2.7225000000000481</c:v>
                </c:pt>
                <c:pt idx="1816">
                  <c:v>2.7240000000000482</c:v>
                </c:pt>
                <c:pt idx="1817">
                  <c:v>2.7255000000000482</c:v>
                </c:pt>
                <c:pt idx="1818">
                  <c:v>2.7270000000000492</c:v>
                </c:pt>
                <c:pt idx="1819">
                  <c:v>2.7285000000000492</c:v>
                </c:pt>
                <c:pt idx="1820">
                  <c:v>2.7300000000000479</c:v>
                </c:pt>
                <c:pt idx="1821">
                  <c:v>2.731500000000048</c:v>
                </c:pt>
                <c:pt idx="1822">
                  <c:v>2.7330000000000481</c:v>
                </c:pt>
                <c:pt idx="1823">
                  <c:v>2.7345000000000481</c:v>
                </c:pt>
                <c:pt idx="1824">
                  <c:v>2.7360000000000477</c:v>
                </c:pt>
                <c:pt idx="1825">
                  <c:v>2.7375000000000482</c:v>
                </c:pt>
                <c:pt idx="1826">
                  <c:v>2.7390000000000483</c:v>
                </c:pt>
                <c:pt idx="1827">
                  <c:v>2.7405000000000492</c:v>
                </c:pt>
                <c:pt idx="1828">
                  <c:v>2.7420000000000484</c:v>
                </c:pt>
                <c:pt idx="1829">
                  <c:v>2.7435000000000738</c:v>
                </c:pt>
                <c:pt idx="1830">
                  <c:v>2.7450000000000485</c:v>
                </c:pt>
                <c:pt idx="1831">
                  <c:v>2.7465000000000486</c:v>
                </c:pt>
                <c:pt idx="1832">
                  <c:v>2.7480000000000486</c:v>
                </c:pt>
                <c:pt idx="1833">
                  <c:v>2.7495000000000491</c:v>
                </c:pt>
                <c:pt idx="1834">
                  <c:v>2.7510000000000487</c:v>
                </c:pt>
                <c:pt idx="1835">
                  <c:v>2.7525000000000488</c:v>
                </c:pt>
                <c:pt idx="1836">
                  <c:v>2.7540000000000489</c:v>
                </c:pt>
                <c:pt idx="1837">
                  <c:v>2.7555000000000489</c:v>
                </c:pt>
                <c:pt idx="1838">
                  <c:v>2.757000000000049</c:v>
                </c:pt>
                <c:pt idx="1839">
                  <c:v>2.758500000000049</c:v>
                </c:pt>
                <c:pt idx="1840">
                  <c:v>2.7600000000000491</c:v>
                </c:pt>
                <c:pt idx="1841">
                  <c:v>2.7615000000000491</c:v>
                </c:pt>
                <c:pt idx="1842">
                  <c:v>2.7630000000000492</c:v>
                </c:pt>
                <c:pt idx="1843">
                  <c:v>2.7645000000000612</c:v>
                </c:pt>
                <c:pt idx="1844">
                  <c:v>2.7660000000000493</c:v>
                </c:pt>
                <c:pt idx="1845">
                  <c:v>2.7675000000000756</c:v>
                </c:pt>
                <c:pt idx="1846">
                  <c:v>2.7690000000000494</c:v>
                </c:pt>
                <c:pt idx="1847">
                  <c:v>2.7705000000000495</c:v>
                </c:pt>
                <c:pt idx="1848">
                  <c:v>2.7720000000000478</c:v>
                </c:pt>
                <c:pt idx="1849">
                  <c:v>2.7735000000000496</c:v>
                </c:pt>
                <c:pt idx="1850">
                  <c:v>2.7750000000000488</c:v>
                </c:pt>
                <c:pt idx="1851">
                  <c:v>2.7765000000000497</c:v>
                </c:pt>
                <c:pt idx="1852">
                  <c:v>2.7780000000000498</c:v>
                </c:pt>
                <c:pt idx="1853">
                  <c:v>2.7795000000000498</c:v>
                </c:pt>
                <c:pt idx="1854">
                  <c:v>2.7810000000000499</c:v>
                </c:pt>
                <c:pt idx="1855">
                  <c:v>2.7825000000000499</c:v>
                </c:pt>
                <c:pt idx="1856">
                  <c:v>2.7840000000000602</c:v>
                </c:pt>
                <c:pt idx="1857">
                  <c:v>2.7855000000000611</c:v>
                </c:pt>
                <c:pt idx="1858">
                  <c:v>2.7870000000000612</c:v>
                </c:pt>
                <c:pt idx="1859">
                  <c:v>2.788500000000071</c:v>
                </c:pt>
                <c:pt idx="1860">
                  <c:v>2.7900000000000502</c:v>
                </c:pt>
                <c:pt idx="1861">
                  <c:v>2.7915000000000512</c:v>
                </c:pt>
                <c:pt idx="1862">
                  <c:v>2.7930000000000512</c:v>
                </c:pt>
                <c:pt idx="1863">
                  <c:v>2.7945000000000602</c:v>
                </c:pt>
                <c:pt idx="1864">
                  <c:v>2.7960000000000504</c:v>
                </c:pt>
                <c:pt idx="1865">
                  <c:v>2.7975000000000612</c:v>
                </c:pt>
                <c:pt idx="1866">
                  <c:v>2.7990000000000506</c:v>
                </c:pt>
                <c:pt idx="1867">
                  <c:v>2.8005000000000506</c:v>
                </c:pt>
                <c:pt idx="1868">
                  <c:v>2.8020000000000507</c:v>
                </c:pt>
                <c:pt idx="1869">
                  <c:v>2.8035000000000512</c:v>
                </c:pt>
                <c:pt idx="1870">
                  <c:v>2.8050000000000508</c:v>
                </c:pt>
                <c:pt idx="1871">
                  <c:v>2.8065000000000508</c:v>
                </c:pt>
                <c:pt idx="1872">
                  <c:v>2.8080000000000509</c:v>
                </c:pt>
                <c:pt idx="1873">
                  <c:v>2.809500000000051</c:v>
                </c:pt>
                <c:pt idx="1874">
                  <c:v>2.8110000000000377</c:v>
                </c:pt>
                <c:pt idx="1875">
                  <c:v>2.8125000000000377</c:v>
                </c:pt>
                <c:pt idx="1876">
                  <c:v>2.8140000000000507</c:v>
                </c:pt>
                <c:pt idx="1877">
                  <c:v>2.8155000000000507</c:v>
                </c:pt>
                <c:pt idx="1878">
                  <c:v>2.8170000000000508</c:v>
                </c:pt>
                <c:pt idx="1879">
                  <c:v>2.8185000000000513</c:v>
                </c:pt>
                <c:pt idx="1880">
                  <c:v>2.8200000000000514</c:v>
                </c:pt>
                <c:pt idx="1881">
                  <c:v>2.8215000000000514</c:v>
                </c:pt>
                <c:pt idx="1882">
                  <c:v>2.8230000000000515</c:v>
                </c:pt>
                <c:pt idx="1883">
                  <c:v>2.8245000000000515</c:v>
                </c:pt>
                <c:pt idx="1884">
                  <c:v>2.8260000000000507</c:v>
                </c:pt>
                <c:pt idx="1885">
                  <c:v>2.8275000000000516</c:v>
                </c:pt>
                <c:pt idx="1886">
                  <c:v>2.8290000000000517</c:v>
                </c:pt>
                <c:pt idx="1887">
                  <c:v>2.8305000000000518</c:v>
                </c:pt>
                <c:pt idx="1888">
                  <c:v>2.8320000000000367</c:v>
                </c:pt>
                <c:pt idx="1889">
                  <c:v>2.8335000000000519</c:v>
                </c:pt>
                <c:pt idx="1890">
                  <c:v>2.8350000000000377</c:v>
                </c:pt>
                <c:pt idx="1891">
                  <c:v>2.836500000000052</c:v>
                </c:pt>
                <c:pt idx="1892">
                  <c:v>2.838000000000052</c:v>
                </c:pt>
                <c:pt idx="1893">
                  <c:v>2.8395000000000521</c:v>
                </c:pt>
                <c:pt idx="1894">
                  <c:v>2.8410000000000522</c:v>
                </c:pt>
                <c:pt idx="1895">
                  <c:v>2.8425000000000522</c:v>
                </c:pt>
                <c:pt idx="1896">
                  <c:v>2.8440000000000532</c:v>
                </c:pt>
                <c:pt idx="1897">
                  <c:v>2.8455000000000532</c:v>
                </c:pt>
                <c:pt idx="1898">
                  <c:v>2.8470000000000542</c:v>
                </c:pt>
                <c:pt idx="1899">
                  <c:v>2.8485000000000542</c:v>
                </c:pt>
                <c:pt idx="1900">
                  <c:v>2.8500000000000525</c:v>
                </c:pt>
                <c:pt idx="1901">
                  <c:v>2.8515000000000525</c:v>
                </c:pt>
                <c:pt idx="1902">
                  <c:v>2.8530000000000526</c:v>
                </c:pt>
                <c:pt idx="1903">
                  <c:v>2.8545000000000531</c:v>
                </c:pt>
                <c:pt idx="1904">
                  <c:v>2.8560000000000527</c:v>
                </c:pt>
                <c:pt idx="1905">
                  <c:v>2.8575000000000532</c:v>
                </c:pt>
                <c:pt idx="1906">
                  <c:v>2.8590000000000528</c:v>
                </c:pt>
                <c:pt idx="1907">
                  <c:v>2.8605000000000542</c:v>
                </c:pt>
                <c:pt idx="1908">
                  <c:v>2.8620000000000529</c:v>
                </c:pt>
                <c:pt idx="1909">
                  <c:v>2.8635000000000552</c:v>
                </c:pt>
                <c:pt idx="1910">
                  <c:v>2.8650000000000531</c:v>
                </c:pt>
                <c:pt idx="1911">
                  <c:v>2.8665000000000531</c:v>
                </c:pt>
                <c:pt idx="1912">
                  <c:v>2.8680000000000532</c:v>
                </c:pt>
                <c:pt idx="1913">
                  <c:v>2.8695000000000532</c:v>
                </c:pt>
                <c:pt idx="1914">
                  <c:v>2.8710000000000533</c:v>
                </c:pt>
                <c:pt idx="1915">
                  <c:v>2.8725000000000533</c:v>
                </c:pt>
                <c:pt idx="1916">
                  <c:v>2.8740000000000534</c:v>
                </c:pt>
                <c:pt idx="1917">
                  <c:v>2.8755000000000535</c:v>
                </c:pt>
                <c:pt idx="1918">
                  <c:v>2.8770000000000535</c:v>
                </c:pt>
                <c:pt idx="1919">
                  <c:v>2.8785000000000536</c:v>
                </c:pt>
                <c:pt idx="1920">
                  <c:v>2.8800000000000536</c:v>
                </c:pt>
                <c:pt idx="1921">
                  <c:v>2.8815000000000541</c:v>
                </c:pt>
                <c:pt idx="1922">
                  <c:v>2.8830000000000542</c:v>
                </c:pt>
                <c:pt idx="1923">
                  <c:v>2.8845000000000542</c:v>
                </c:pt>
                <c:pt idx="1924">
                  <c:v>2.8860000000000539</c:v>
                </c:pt>
                <c:pt idx="1925">
                  <c:v>2.8875000000000552</c:v>
                </c:pt>
                <c:pt idx="1926">
                  <c:v>2.889000000000054</c:v>
                </c:pt>
                <c:pt idx="1927">
                  <c:v>2.890500000000054</c:v>
                </c:pt>
                <c:pt idx="1928">
                  <c:v>2.8920000000000528</c:v>
                </c:pt>
                <c:pt idx="1929">
                  <c:v>2.8935000000000541</c:v>
                </c:pt>
                <c:pt idx="1930">
                  <c:v>2.8950000000000538</c:v>
                </c:pt>
                <c:pt idx="1931">
                  <c:v>2.8965000000000543</c:v>
                </c:pt>
                <c:pt idx="1932">
                  <c:v>2.8980000000000543</c:v>
                </c:pt>
                <c:pt idx="1933">
                  <c:v>2.8995000000000544</c:v>
                </c:pt>
                <c:pt idx="1934">
                  <c:v>2.9010000000000544</c:v>
                </c:pt>
                <c:pt idx="1935">
                  <c:v>2.9025000000000545</c:v>
                </c:pt>
                <c:pt idx="1936">
                  <c:v>2.9040000000000545</c:v>
                </c:pt>
                <c:pt idx="1937">
                  <c:v>2.9055000000000546</c:v>
                </c:pt>
                <c:pt idx="1938">
                  <c:v>2.9070000000000551</c:v>
                </c:pt>
                <c:pt idx="1939">
                  <c:v>2.9085000000000552</c:v>
                </c:pt>
                <c:pt idx="1940">
                  <c:v>2.9100000000000548</c:v>
                </c:pt>
                <c:pt idx="1941">
                  <c:v>2.9115000000000548</c:v>
                </c:pt>
                <c:pt idx="1942">
                  <c:v>2.9130000000000549</c:v>
                </c:pt>
                <c:pt idx="1943">
                  <c:v>2.9145000000000549</c:v>
                </c:pt>
                <c:pt idx="1944">
                  <c:v>2.9160000000000537</c:v>
                </c:pt>
                <c:pt idx="1945">
                  <c:v>2.917500000000055</c:v>
                </c:pt>
                <c:pt idx="1946">
                  <c:v>2.9190000000000547</c:v>
                </c:pt>
                <c:pt idx="1947">
                  <c:v>2.9205000000000552</c:v>
                </c:pt>
                <c:pt idx="1948">
                  <c:v>2.9220000000000548</c:v>
                </c:pt>
                <c:pt idx="1949">
                  <c:v>2.9235000000000602</c:v>
                </c:pt>
                <c:pt idx="1950">
                  <c:v>2.9250000000000553</c:v>
                </c:pt>
                <c:pt idx="1951">
                  <c:v>2.9265000000000554</c:v>
                </c:pt>
                <c:pt idx="1952">
                  <c:v>2.9280000000000554</c:v>
                </c:pt>
                <c:pt idx="1953">
                  <c:v>2.9295000000000555</c:v>
                </c:pt>
                <c:pt idx="1954">
                  <c:v>2.9310000000000547</c:v>
                </c:pt>
                <c:pt idx="1955">
                  <c:v>2.9325000000000547</c:v>
                </c:pt>
                <c:pt idx="1956">
                  <c:v>2.9340000000000557</c:v>
                </c:pt>
                <c:pt idx="1957">
                  <c:v>2.9355000000000557</c:v>
                </c:pt>
                <c:pt idx="1958">
                  <c:v>2.9370000000000558</c:v>
                </c:pt>
                <c:pt idx="1959">
                  <c:v>2.9385000000000558</c:v>
                </c:pt>
                <c:pt idx="1960">
                  <c:v>2.9400000000000559</c:v>
                </c:pt>
                <c:pt idx="1961">
                  <c:v>2.9415000000000582</c:v>
                </c:pt>
                <c:pt idx="1962">
                  <c:v>2.9430000000000582</c:v>
                </c:pt>
                <c:pt idx="1963">
                  <c:v>2.9445000000000592</c:v>
                </c:pt>
                <c:pt idx="1964">
                  <c:v>2.9460000000000561</c:v>
                </c:pt>
                <c:pt idx="1965">
                  <c:v>2.9475000000000602</c:v>
                </c:pt>
                <c:pt idx="1966">
                  <c:v>2.9490000000000562</c:v>
                </c:pt>
                <c:pt idx="1967">
                  <c:v>2.9505000000000572</c:v>
                </c:pt>
                <c:pt idx="1968">
                  <c:v>2.9520000000000564</c:v>
                </c:pt>
                <c:pt idx="1969">
                  <c:v>2.9535000000000582</c:v>
                </c:pt>
                <c:pt idx="1970">
                  <c:v>2.9550000000000565</c:v>
                </c:pt>
                <c:pt idx="1971">
                  <c:v>2.9565000000000565</c:v>
                </c:pt>
                <c:pt idx="1972">
                  <c:v>2.9580000000000566</c:v>
                </c:pt>
                <c:pt idx="1973">
                  <c:v>2.9595000000000566</c:v>
                </c:pt>
                <c:pt idx="1974">
                  <c:v>2.9610000000000571</c:v>
                </c:pt>
                <c:pt idx="1975">
                  <c:v>2.9625000000000572</c:v>
                </c:pt>
                <c:pt idx="1976">
                  <c:v>2.9640000000000581</c:v>
                </c:pt>
                <c:pt idx="1977">
                  <c:v>2.9655000000000582</c:v>
                </c:pt>
                <c:pt idx="1978">
                  <c:v>2.9670000000000591</c:v>
                </c:pt>
                <c:pt idx="1979">
                  <c:v>2.9685000000000592</c:v>
                </c:pt>
                <c:pt idx="1980">
                  <c:v>2.970000000000057</c:v>
                </c:pt>
                <c:pt idx="1981">
                  <c:v>2.9715000000000571</c:v>
                </c:pt>
                <c:pt idx="1982">
                  <c:v>2.9730000000000572</c:v>
                </c:pt>
                <c:pt idx="1983">
                  <c:v>2.9745000000000572</c:v>
                </c:pt>
                <c:pt idx="1984">
                  <c:v>2.9760000000000573</c:v>
                </c:pt>
                <c:pt idx="1985">
                  <c:v>2.9775000000000582</c:v>
                </c:pt>
                <c:pt idx="1986">
                  <c:v>2.9790000000000574</c:v>
                </c:pt>
                <c:pt idx="1987">
                  <c:v>2.9805000000000592</c:v>
                </c:pt>
                <c:pt idx="1988">
                  <c:v>2.9820000000000575</c:v>
                </c:pt>
                <c:pt idx="1989">
                  <c:v>2.9835000000000602</c:v>
                </c:pt>
                <c:pt idx="1990">
                  <c:v>2.9850000000000576</c:v>
                </c:pt>
                <c:pt idx="1991">
                  <c:v>2.9865000000000581</c:v>
                </c:pt>
                <c:pt idx="1992">
                  <c:v>2.9880000000000582</c:v>
                </c:pt>
                <c:pt idx="1993">
                  <c:v>2.9895000000000582</c:v>
                </c:pt>
                <c:pt idx="1994">
                  <c:v>2.9910000000000578</c:v>
                </c:pt>
                <c:pt idx="1995">
                  <c:v>2.9925000000000579</c:v>
                </c:pt>
                <c:pt idx="1996">
                  <c:v>2.9940000000000579</c:v>
                </c:pt>
                <c:pt idx="1997">
                  <c:v>2.995500000000058</c:v>
                </c:pt>
                <c:pt idx="1998">
                  <c:v>2.9970000000000581</c:v>
                </c:pt>
                <c:pt idx="1999">
                  <c:v>2.9985000000000581</c:v>
                </c:pt>
              </c:numCache>
            </c:numRef>
          </c:cat>
          <c:val>
            <c:numRef>
              <c:f>CompletePacket!$D$2:$D$2001</c:f>
              <c:numCache>
                <c:formatCode>General</c:formatCode>
                <c:ptCount val="2000"/>
                <c:pt idx="0">
                  <c:v>8.1315078104145802E-2</c:v>
                </c:pt>
                <c:pt idx="1">
                  <c:v>0.13736120272883701</c:v>
                </c:pt>
                <c:pt idx="2">
                  <c:v>5.7498443140155675E-2</c:v>
                </c:pt>
                <c:pt idx="3">
                  <c:v>-0.11913273949802473</c:v>
                </c:pt>
                <c:pt idx="4">
                  <c:v>0</c:v>
                </c:pt>
                <c:pt idx="5">
                  <c:v>0.11913273949802473</c:v>
                </c:pt>
                <c:pt idx="6">
                  <c:v>-5.7498443140155675E-2</c:v>
                </c:pt>
                <c:pt idx="7">
                  <c:v>-0.13736120272883701</c:v>
                </c:pt>
                <c:pt idx="8">
                  <c:v>-8.1315078104145802E-2</c:v>
                </c:pt>
                <c:pt idx="9">
                  <c:v>-0.13736120272883701</c:v>
                </c:pt>
                <c:pt idx="10">
                  <c:v>-5.7498443140155675E-2</c:v>
                </c:pt>
                <c:pt idx="11">
                  <c:v>0.11913273949802473</c:v>
                </c:pt>
                <c:pt idx="12">
                  <c:v>0</c:v>
                </c:pt>
                <c:pt idx="13">
                  <c:v>-0.11913273949802473</c:v>
                </c:pt>
                <c:pt idx="14">
                  <c:v>5.7498443140155675E-2</c:v>
                </c:pt>
                <c:pt idx="15">
                  <c:v>0.13736120272883701</c:v>
                </c:pt>
                <c:pt idx="16">
                  <c:v>8.1315078104145802E-2</c:v>
                </c:pt>
                <c:pt idx="17">
                  <c:v>0.13736120272883701</c:v>
                </c:pt>
                <c:pt idx="18">
                  <c:v>5.7498443140155675E-2</c:v>
                </c:pt>
                <c:pt idx="19">
                  <c:v>-0.11913273949802473</c:v>
                </c:pt>
                <c:pt idx="20">
                  <c:v>0</c:v>
                </c:pt>
                <c:pt idx="21">
                  <c:v>0.11913273949802473</c:v>
                </c:pt>
                <c:pt idx="22">
                  <c:v>-5.7498443140155675E-2</c:v>
                </c:pt>
                <c:pt idx="23">
                  <c:v>-0.13736120272883701</c:v>
                </c:pt>
                <c:pt idx="24">
                  <c:v>-8.1315078104145802E-2</c:v>
                </c:pt>
                <c:pt idx="25">
                  <c:v>-0.13736120272883701</c:v>
                </c:pt>
                <c:pt idx="26">
                  <c:v>-5.7498443140155675E-2</c:v>
                </c:pt>
                <c:pt idx="27">
                  <c:v>0.11913273949802473</c:v>
                </c:pt>
                <c:pt idx="28">
                  <c:v>0</c:v>
                </c:pt>
                <c:pt idx="29">
                  <c:v>-0.11913273949802473</c:v>
                </c:pt>
                <c:pt idx="30">
                  <c:v>5.7498443140155675E-2</c:v>
                </c:pt>
                <c:pt idx="31">
                  <c:v>0.13736120272883701</c:v>
                </c:pt>
                <c:pt idx="32">
                  <c:v>8.1315078104145802E-2</c:v>
                </c:pt>
                <c:pt idx="33">
                  <c:v>0.13736120272883701</c:v>
                </c:pt>
                <c:pt idx="34">
                  <c:v>5.7498443140155675E-2</c:v>
                </c:pt>
                <c:pt idx="35">
                  <c:v>-0.11913273949802473</c:v>
                </c:pt>
                <c:pt idx="36">
                  <c:v>0</c:v>
                </c:pt>
                <c:pt idx="37">
                  <c:v>0.11913273949802473</c:v>
                </c:pt>
                <c:pt idx="38">
                  <c:v>-5.7498443140155675E-2</c:v>
                </c:pt>
                <c:pt idx="39">
                  <c:v>-0.13736120272883701</c:v>
                </c:pt>
                <c:pt idx="40">
                  <c:v>-8.1315078104145802E-2</c:v>
                </c:pt>
                <c:pt idx="41">
                  <c:v>-0.13736120272883701</c:v>
                </c:pt>
                <c:pt idx="42">
                  <c:v>-5.7498443140155675E-2</c:v>
                </c:pt>
                <c:pt idx="43">
                  <c:v>0.11913273949802473</c:v>
                </c:pt>
                <c:pt idx="44">
                  <c:v>0</c:v>
                </c:pt>
                <c:pt idx="45">
                  <c:v>-0.11913273949802473</c:v>
                </c:pt>
                <c:pt idx="46">
                  <c:v>5.7498443140155675E-2</c:v>
                </c:pt>
                <c:pt idx="47">
                  <c:v>0.13736120272883701</c:v>
                </c:pt>
                <c:pt idx="48">
                  <c:v>8.1315078104145802E-2</c:v>
                </c:pt>
                <c:pt idx="49">
                  <c:v>0.13736120272883701</c:v>
                </c:pt>
                <c:pt idx="50">
                  <c:v>5.7498443140155675E-2</c:v>
                </c:pt>
                <c:pt idx="51">
                  <c:v>-0.11913273949802473</c:v>
                </c:pt>
                <c:pt idx="52">
                  <c:v>0</c:v>
                </c:pt>
                <c:pt idx="53">
                  <c:v>0.11913273949802473</c:v>
                </c:pt>
                <c:pt idx="54">
                  <c:v>-5.7498443140155675E-2</c:v>
                </c:pt>
                <c:pt idx="55">
                  <c:v>-0.13736120272883701</c:v>
                </c:pt>
                <c:pt idx="56">
                  <c:v>-8.1315078104145802E-2</c:v>
                </c:pt>
                <c:pt idx="57">
                  <c:v>-0.13736120272883701</c:v>
                </c:pt>
                <c:pt idx="58">
                  <c:v>-5.7498443140155675E-2</c:v>
                </c:pt>
                <c:pt idx="59">
                  <c:v>0.11913273949802473</c:v>
                </c:pt>
                <c:pt idx="60">
                  <c:v>0</c:v>
                </c:pt>
                <c:pt idx="61">
                  <c:v>-0.11913273949802473</c:v>
                </c:pt>
                <c:pt idx="62">
                  <c:v>5.7498443140155675E-2</c:v>
                </c:pt>
                <c:pt idx="63">
                  <c:v>0.13736120272883701</c:v>
                </c:pt>
                <c:pt idx="64">
                  <c:v>8.1315078104145802E-2</c:v>
                </c:pt>
                <c:pt idx="65">
                  <c:v>0.13736120272883701</c:v>
                </c:pt>
                <c:pt idx="66">
                  <c:v>5.7498443140155675E-2</c:v>
                </c:pt>
                <c:pt idx="67">
                  <c:v>-0.11913273949802473</c:v>
                </c:pt>
                <c:pt idx="68">
                  <c:v>0</c:v>
                </c:pt>
                <c:pt idx="69">
                  <c:v>0.11913273949802473</c:v>
                </c:pt>
                <c:pt idx="70">
                  <c:v>-5.7498443140155675E-2</c:v>
                </c:pt>
                <c:pt idx="71">
                  <c:v>-0.13736120272883701</c:v>
                </c:pt>
                <c:pt idx="72">
                  <c:v>-8.1315078104145802E-2</c:v>
                </c:pt>
                <c:pt idx="73">
                  <c:v>-0.13736120272883701</c:v>
                </c:pt>
                <c:pt idx="74">
                  <c:v>-5.7498443140155675E-2</c:v>
                </c:pt>
                <c:pt idx="75">
                  <c:v>0.11913273949802473</c:v>
                </c:pt>
                <c:pt idx="76">
                  <c:v>0</c:v>
                </c:pt>
                <c:pt idx="77">
                  <c:v>-0.11913273949802473</c:v>
                </c:pt>
                <c:pt idx="78">
                  <c:v>5.7498443140155675E-2</c:v>
                </c:pt>
                <c:pt idx="79">
                  <c:v>0.13736120272883701</c:v>
                </c:pt>
                <c:pt idx="80">
                  <c:v>8.1315078104145802E-2</c:v>
                </c:pt>
                <c:pt idx="81">
                  <c:v>0.13736120272883701</c:v>
                </c:pt>
                <c:pt idx="82">
                  <c:v>5.7498443140155675E-2</c:v>
                </c:pt>
                <c:pt idx="83">
                  <c:v>-0.11913273949802473</c:v>
                </c:pt>
                <c:pt idx="84">
                  <c:v>0</c:v>
                </c:pt>
                <c:pt idx="85">
                  <c:v>0.11913273949802473</c:v>
                </c:pt>
                <c:pt idx="86">
                  <c:v>-5.7498443140155675E-2</c:v>
                </c:pt>
                <c:pt idx="87">
                  <c:v>-0.13736120272883701</c:v>
                </c:pt>
                <c:pt idx="88">
                  <c:v>-8.1315078104145802E-2</c:v>
                </c:pt>
                <c:pt idx="89">
                  <c:v>-0.13736120272883701</c:v>
                </c:pt>
                <c:pt idx="90">
                  <c:v>-5.7498443140155675E-2</c:v>
                </c:pt>
                <c:pt idx="91">
                  <c:v>0.11913273949802473</c:v>
                </c:pt>
                <c:pt idx="92">
                  <c:v>0</c:v>
                </c:pt>
                <c:pt idx="93">
                  <c:v>-0.11913273949802473</c:v>
                </c:pt>
                <c:pt idx="94">
                  <c:v>5.7498443140155675E-2</c:v>
                </c:pt>
                <c:pt idx="95">
                  <c:v>0.13736120272883701</c:v>
                </c:pt>
                <c:pt idx="96">
                  <c:v>8.1315078104145802E-2</c:v>
                </c:pt>
                <c:pt idx="97">
                  <c:v>0.13736120272883701</c:v>
                </c:pt>
                <c:pt idx="98">
                  <c:v>5.7498443140155675E-2</c:v>
                </c:pt>
                <c:pt idx="99">
                  <c:v>-0.11913273949802473</c:v>
                </c:pt>
                <c:pt idx="100">
                  <c:v>0</c:v>
                </c:pt>
                <c:pt idx="101">
                  <c:v>0.11913273949802473</c:v>
                </c:pt>
                <c:pt idx="102">
                  <c:v>-5.7498443140155675E-2</c:v>
                </c:pt>
                <c:pt idx="103">
                  <c:v>-0.13736120272883701</c:v>
                </c:pt>
                <c:pt idx="104">
                  <c:v>-8.1315078104145802E-2</c:v>
                </c:pt>
                <c:pt idx="105">
                  <c:v>-0.13736120272883701</c:v>
                </c:pt>
                <c:pt idx="106">
                  <c:v>-5.7498443140155675E-2</c:v>
                </c:pt>
                <c:pt idx="107">
                  <c:v>0.11913273949802473</c:v>
                </c:pt>
                <c:pt idx="108">
                  <c:v>0</c:v>
                </c:pt>
                <c:pt idx="109">
                  <c:v>-0.11913273949802473</c:v>
                </c:pt>
                <c:pt idx="110">
                  <c:v>5.7498443140155675E-2</c:v>
                </c:pt>
                <c:pt idx="111">
                  <c:v>0.13736120272883701</c:v>
                </c:pt>
                <c:pt idx="112">
                  <c:v>8.1315078104145802E-2</c:v>
                </c:pt>
                <c:pt idx="113">
                  <c:v>0.13736120272883701</c:v>
                </c:pt>
                <c:pt idx="114">
                  <c:v>5.7498443140155675E-2</c:v>
                </c:pt>
                <c:pt idx="115">
                  <c:v>-0.11913273949802473</c:v>
                </c:pt>
                <c:pt idx="116">
                  <c:v>0</c:v>
                </c:pt>
                <c:pt idx="117">
                  <c:v>0.11913273949802473</c:v>
                </c:pt>
                <c:pt idx="118">
                  <c:v>-5.7498443140155675E-2</c:v>
                </c:pt>
                <c:pt idx="119">
                  <c:v>-0.13736120272883701</c:v>
                </c:pt>
                <c:pt idx="120">
                  <c:v>-8.1315078104145802E-2</c:v>
                </c:pt>
                <c:pt idx="121">
                  <c:v>-0.13736120272883701</c:v>
                </c:pt>
                <c:pt idx="122">
                  <c:v>-5.7498443140155675E-2</c:v>
                </c:pt>
                <c:pt idx="123">
                  <c:v>0.11913273949802473</c:v>
                </c:pt>
                <c:pt idx="124">
                  <c:v>0</c:v>
                </c:pt>
                <c:pt idx="125">
                  <c:v>-0.11913273949802473</c:v>
                </c:pt>
                <c:pt idx="126">
                  <c:v>5.7498443140155675E-2</c:v>
                </c:pt>
                <c:pt idx="127">
                  <c:v>0.13736120272883701</c:v>
                </c:pt>
                <c:pt idx="128">
                  <c:v>8.1315078104145802E-2</c:v>
                </c:pt>
                <c:pt idx="129">
                  <c:v>0.13736120272883701</c:v>
                </c:pt>
                <c:pt idx="130">
                  <c:v>5.7498443140155675E-2</c:v>
                </c:pt>
                <c:pt idx="131">
                  <c:v>-0.11913273949802473</c:v>
                </c:pt>
                <c:pt idx="132">
                  <c:v>0</c:v>
                </c:pt>
                <c:pt idx="133">
                  <c:v>0.11913273949802473</c:v>
                </c:pt>
                <c:pt idx="134">
                  <c:v>-5.7498443140155675E-2</c:v>
                </c:pt>
                <c:pt idx="135">
                  <c:v>-0.13736120272883701</c:v>
                </c:pt>
                <c:pt idx="136">
                  <c:v>-8.1315078104145802E-2</c:v>
                </c:pt>
                <c:pt idx="137">
                  <c:v>-0.13736120272883701</c:v>
                </c:pt>
                <c:pt idx="138">
                  <c:v>-5.7498443140155675E-2</c:v>
                </c:pt>
                <c:pt idx="139">
                  <c:v>0.11913273949802473</c:v>
                </c:pt>
                <c:pt idx="140">
                  <c:v>0</c:v>
                </c:pt>
                <c:pt idx="141">
                  <c:v>-0.11913273949802473</c:v>
                </c:pt>
                <c:pt idx="142">
                  <c:v>5.7498443140155675E-2</c:v>
                </c:pt>
                <c:pt idx="143">
                  <c:v>0.13736120272883701</c:v>
                </c:pt>
                <c:pt idx="144">
                  <c:v>8.1315078104145802E-2</c:v>
                </c:pt>
                <c:pt idx="145">
                  <c:v>0.13736120272883701</c:v>
                </c:pt>
                <c:pt idx="146">
                  <c:v>5.7498443140155675E-2</c:v>
                </c:pt>
                <c:pt idx="147">
                  <c:v>-0.11913273949802473</c:v>
                </c:pt>
                <c:pt idx="148">
                  <c:v>0</c:v>
                </c:pt>
                <c:pt idx="149">
                  <c:v>0.11913273949802473</c:v>
                </c:pt>
                <c:pt idx="150">
                  <c:v>-5.7498443140155675E-2</c:v>
                </c:pt>
                <c:pt idx="151">
                  <c:v>-0.13736120272883701</c:v>
                </c:pt>
                <c:pt idx="152">
                  <c:v>-8.1315078104145802E-2</c:v>
                </c:pt>
                <c:pt idx="153">
                  <c:v>-0.13736120272883701</c:v>
                </c:pt>
                <c:pt idx="154">
                  <c:v>-5.7498443140155675E-2</c:v>
                </c:pt>
                <c:pt idx="155">
                  <c:v>0.11913273949802473</c:v>
                </c:pt>
                <c:pt idx="156">
                  <c:v>0</c:v>
                </c:pt>
                <c:pt idx="157">
                  <c:v>-0.11913273949802473</c:v>
                </c:pt>
                <c:pt idx="158">
                  <c:v>5.7498443140155675E-2</c:v>
                </c:pt>
                <c:pt idx="159">
                  <c:v>0.13736120272883701</c:v>
                </c:pt>
                <c:pt idx="160">
                  <c:v>8.1315078104145802E-2</c:v>
                </c:pt>
                <c:pt idx="161">
                  <c:v>0.13736120272883701</c:v>
                </c:pt>
                <c:pt idx="162">
                  <c:v>5.7498443140155675E-2</c:v>
                </c:pt>
                <c:pt idx="163">
                  <c:v>-0.11913273949802473</c:v>
                </c:pt>
                <c:pt idx="164">
                  <c:v>0</c:v>
                </c:pt>
                <c:pt idx="165">
                  <c:v>0.11913273949802473</c:v>
                </c:pt>
                <c:pt idx="166">
                  <c:v>-5.7498443140155675E-2</c:v>
                </c:pt>
                <c:pt idx="167">
                  <c:v>-0.13736120272883701</c:v>
                </c:pt>
                <c:pt idx="168">
                  <c:v>-8.1315078104145802E-2</c:v>
                </c:pt>
                <c:pt idx="169">
                  <c:v>-0.13736120272883701</c:v>
                </c:pt>
                <c:pt idx="170">
                  <c:v>-5.7498443140155675E-2</c:v>
                </c:pt>
                <c:pt idx="171">
                  <c:v>0.11913273949802473</c:v>
                </c:pt>
                <c:pt idx="172">
                  <c:v>0</c:v>
                </c:pt>
                <c:pt idx="173">
                  <c:v>-0.11913273949802473</c:v>
                </c:pt>
                <c:pt idx="174">
                  <c:v>5.7498443140155675E-2</c:v>
                </c:pt>
                <c:pt idx="175">
                  <c:v>0.13736120272883701</c:v>
                </c:pt>
                <c:pt idx="176">
                  <c:v>8.1315078104145802E-2</c:v>
                </c:pt>
                <c:pt idx="177">
                  <c:v>0.13736120272883701</c:v>
                </c:pt>
                <c:pt idx="178">
                  <c:v>5.7498443140155675E-2</c:v>
                </c:pt>
                <c:pt idx="179">
                  <c:v>-0.11913273949802473</c:v>
                </c:pt>
                <c:pt idx="180">
                  <c:v>0</c:v>
                </c:pt>
                <c:pt idx="181">
                  <c:v>0.11913273949802473</c:v>
                </c:pt>
                <c:pt idx="182">
                  <c:v>-5.7498443140155675E-2</c:v>
                </c:pt>
                <c:pt idx="183">
                  <c:v>-0.13736120272883701</c:v>
                </c:pt>
                <c:pt idx="184">
                  <c:v>-8.1315078104145802E-2</c:v>
                </c:pt>
                <c:pt idx="185">
                  <c:v>-0.13736120272883701</c:v>
                </c:pt>
                <c:pt idx="186">
                  <c:v>-5.7498443140155675E-2</c:v>
                </c:pt>
                <c:pt idx="187">
                  <c:v>0.11913273949802473</c:v>
                </c:pt>
                <c:pt idx="188">
                  <c:v>0</c:v>
                </c:pt>
                <c:pt idx="189">
                  <c:v>-0.11913273949802473</c:v>
                </c:pt>
                <c:pt idx="190">
                  <c:v>5.7498443140155675E-2</c:v>
                </c:pt>
                <c:pt idx="191">
                  <c:v>0.13736120272883701</c:v>
                </c:pt>
                <c:pt idx="192">
                  <c:v>8.1315078104145802E-2</c:v>
                </c:pt>
                <c:pt idx="193">
                  <c:v>0.13736120272883701</c:v>
                </c:pt>
                <c:pt idx="194">
                  <c:v>5.7498443140155675E-2</c:v>
                </c:pt>
                <c:pt idx="195">
                  <c:v>-0.11913273949802473</c:v>
                </c:pt>
                <c:pt idx="196">
                  <c:v>0</c:v>
                </c:pt>
                <c:pt idx="197">
                  <c:v>0.11913273949802473</c:v>
                </c:pt>
                <c:pt idx="198">
                  <c:v>-5.7498443140155675E-2</c:v>
                </c:pt>
                <c:pt idx="199">
                  <c:v>-0.13736120272883701</c:v>
                </c:pt>
                <c:pt idx="200">
                  <c:v>-8.1315078104145802E-2</c:v>
                </c:pt>
                <c:pt idx="201">
                  <c:v>-0.13736120272883701</c:v>
                </c:pt>
                <c:pt idx="202">
                  <c:v>-5.7498443140155675E-2</c:v>
                </c:pt>
                <c:pt idx="203">
                  <c:v>0.11913273949802473</c:v>
                </c:pt>
                <c:pt idx="204">
                  <c:v>0</c:v>
                </c:pt>
                <c:pt idx="205">
                  <c:v>-0.11913273949802473</c:v>
                </c:pt>
                <c:pt idx="206">
                  <c:v>5.7498443140155675E-2</c:v>
                </c:pt>
                <c:pt idx="207">
                  <c:v>0.13736120272883701</c:v>
                </c:pt>
                <c:pt idx="208">
                  <c:v>8.1315078104145802E-2</c:v>
                </c:pt>
                <c:pt idx="209">
                  <c:v>0.13736120272883701</c:v>
                </c:pt>
                <c:pt idx="210">
                  <c:v>5.7498443140155675E-2</c:v>
                </c:pt>
                <c:pt idx="211">
                  <c:v>-0.11913273949802473</c:v>
                </c:pt>
                <c:pt idx="212">
                  <c:v>0</c:v>
                </c:pt>
                <c:pt idx="213">
                  <c:v>0.11913273949802473</c:v>
                </c:pt>
                <c:pt idx="214">
                  <c:v>-5.7498443140155675E-2</c:v>
                </c:pt>
                <c:pt idx="215">
                  <c:v>-0.13736120272883701</c:v>
                </c:pt>
                <c:pt idx="216">
                  <c:v>-8.1315078104145802E-2</c:v>
                </c:pt>
                <c:pt idx="217">
                  <c:v>-0.13736120272883701</c:v>
                </c:pt>
                <c:pt idx="218">
                  <c:v>-5.7498443140155675E-2</c:v>
                </c:pt>
                <c:pt idx="219">
                  <c:v>0.11913273949802473</c:v>
                </c:pt>
                <c:pt idx="220">
                  <c:v>0</c:v>
                </c:pt>
                <c:pt idx="221">
                  <c:v>-0.11913273949802473</c:v>
                </c:pt>
                <c:pt idx="222">
                  <c:v>5.7498443140155675E-2</c:v>
                </c:pt>
                <c:pt idx="223">
                  <c:v>0.13736120272883701</c:v>
                </c:pt>
                <c:pt idx="224">
                  <c:v>8.1315078104145802E-2</c:v>
                </c:pt>
                <c:pt idx="225">
                  <c:v>0.13736120272883701</c:v>
                </c:pt>
                <c:pt idx="226">
                  <c:v>5.7498443140155675E-2</c:v>
                </c:pt>
                <c:pt idx="227">
                  <c:v>-0.11913273949802473</c:v>
                </c:pt>
                <c:pt idx="228">
                  <c:v>0</c:v>
                </c:pt>
                <c:pt idx="229">
                  <c:v>0.11913273949802473</c:v>
                </c:pt>
                <c:pt idx="230">
                  <c:v>-5.7498443140155675E-2</c:v>
                </c:pt>
                <c:pt idx="231">
                  <c:v>-0.13736120272883701</c:v>
                </c:pt>
                <c:pt idx="232">
                  <c:v>-8.1315078104145802E-2</c:v>
                </c:pt>
                <c:pt idx="233">
                  <c:v>-0.13736120272883701</c:v>
                </c:pt>
                <c:pt idx="234">
                  <c:v>-5.7498443140155675E-2</c:v>
                </c:pt>
                <c:pt idx="235">
                  <c:v>0.11913273949802473</c:v>
                </c:pt>
                <c:pt idx="236">
                  <c:v>0</c:v>
                </c:pt>
                <c:pt idx="237">
                  <c:v>-0.11913273949802473</c:v>
                </c:pt>
                <c:pt idx="238">
                  <c:v>5.7498443140155675E-2</c:v>
                </c:pt>
                <c:pt idx="239">
                  <c:v>0.13736120272883701</c:v>
                </c:pt>
                <c:pt idx="240">
                  <c:v>8.1315078104145802E-2</c:v>
                </c:pt>
                <c:pt idx="241">
                  <c:v>0.13736120272883701</c:v>
                </c:pt>
                <c:pt idx="242">
                  <c:v>5.7498443140155675E-2</c:v>
                </c:pt>
                <c:pt idx="243">
                  <c:v>-0.11913273949802473</c:v>
                </c:pt>
                <c:pt idx="244">
                  <c:v>0</c:v>
                </c:pt>
                <c:pt idx="245">
                  <c:v>0.11913273949802473</c:v>
                </c:pt>
                <c:pt idx="246">
                  <c:v>-5.7498443140155675E-2</c:v>
                </c:pt>
                <c:pt idx="247">
                  <c:v>-0.13736120272883701</c:v>
                </c:pt>
                <c:pt idx="248">
                  <c:v>-8.1315078104145802E-2</c:v>
                </c:pt>
                <c:pt idx="249">
                  <c:v>-0.13736120272883701</c:v>
                </c:pt>
                <c:pt idx="250">
                  <c:v>-5.7498443140155675E-2</c:v>
                </c:pt>
                <c:pt idx="251">
                  <c:v>0.11913273949802473</c:v>
                </c:pt>
                <c:pt idx="252">
                  <c:v>0</c:v>
                </c:pt>
                <c:pt idx="253">
                  <c:v>-0.11913273949802473</c:v>
                </c:pt>
                <c:pt idx="254">
                  <c:v>5.7498443140155675E-2</c:v>
                </c:pt>
                <c:pt idx="255">
                  <c:v>0.13736120272883701</c:v>
                </c:pt>
                <c:pt idx="256">
                  <c:v>8.1315078104145802E-2</c:v>
                </c:pt>
                <c:pt idx="257">
                  <c:v>0.13736120272883701</c:v>
                </c:pt>
                <c:pt idx="258">
                  <c:v>5.7498443140155675E-2</c:v>
                </c:pt>
                <c:pt idx="259">
                  <c:v>-0.11913273949802473</c:v>
                </c:pt>
                <c:pt idx="260">
                  <c:v>0</c:v>
                </c:pt>
                <c:pt idx="261">
                  <c:v>0.11913273949802473</c:v>
                </c:pt>
                <c:pt idx="262">
                  <c:v>-5.7498443140155675E-2</c:v>
                </c:pt>
                <c:pt idx="263">
                  <c:v>-0.13736120272883701</c:v>
                </c:pt>
                <c:pt idx="264">
                  <c:v>-8.1315078104145802E-2</c:v>
                </c:pt>
                <c:pt idx="265">
                  <c:v>-0.13736120272883701</c:v>
                </c:pt>
                <c:pt idx="266">
                  <c:v>-5.7498443140155675E-2</c:v>
                </c:pt>
                <c:pt idx="267">
                  <c:v>0.11913273949802473</c:v>
                </c:pt>
                <c:pt idx="268">
                  <c:v>0</c:v>
                </c:pt>
                <c:pt idx="269">
                  <c:v>-0.11913273949802473</c:v>
                </c:pt>
                <c:pt idx="270">
                  <c:v>5.7498443140155675E-2</c:v>
                </c:pt>
                <c:pt idx="271">
                  <c:v>0.13736120272883701</c:v>
                </c:pt>
                <c:pt idx="272">
                  <c:v>8.1315078104145802E-2</c:v>
                </c:pt>
                <c:pt idx="273">
                  <c:v>0.13736120272883701</c:v>
                </c:pt>
                <c:pt idx="274">
                  <c:v>5.7498443140155675E-2</c:v>
                </c:pt>
                <c:pt idx="275">
                  <c:v>-0.11913273949802473</c:v>
                </c:pt>
                <c:pt idx="276">
                  <c:v>0</c:v>
                </c:pt>
                <c:pt idx="277">
                  <c:v>0.11913273949802473</c:v>
                </c:pt>
                <c:pt idx="278">
                  <c:v>-5.7498443140155675E-2</c:v>
                </c:pt>
                <c:pt idx="279">
                  <c:v>-0.13736120272883701</c:v>
                </c:pt>
                <c:pt idx="280">
                  <c:v>-8.1315078104145802E-2</c:v>
                </c:pt>
                <c:pt idx="281">
                  <c:v>-0.13736120272883701</c:v>
                </c:pt>
                <c:pt idx="282">
                  <c:v>-5.7498443140155675E-2</c:v>
                </c:pt>
                <c:pt idx="283">
                  <c:v>0.11913273949802473</c:v>
                </c:pt>
                <c:pt idx="284">
                  <c:v>0</c:v>
                </c:pt>
                <c:pt idx="285">
                  <c:v>-0.11913273949802473</c:v>
                </c:pt>
                <c:pt idx="286">
                  <c:v>5.7498443140155675E-2</c:v>
                </c:pt>
                <c:pt idx="287">
                  <c:v>0.13736120272883701</c:v>
                </c:pt>
                <c:pt idx="288">
                  <c:v>8.1315078104145802E-2</c:v>
                </c:pt>
                <c:pt idx="289">
                  <c:v>0.13736120272883701</c:v>
                </c:pt>
                <c:pt idx="290">
                  <c:v>5.7498443140155675E-2</c:v>
                </c:pt>
                <c:pt idx="291">
                  <c:v>-0.11913273949802473</c:v>
                </c:pt>
                <c:pt idx="292">
                  <c:v>0</c:v>
                </c:pt>
                <c:pt idx="293">
                  <c:v>0.11913273949802473</c:v>
                </c:pt>
                <c:pt idx="294">
                  <c:v>-5.7498443140155675E-2</c:v>
                </c:pt>
                <c:pt idx="295">
                  <c:v>-0.13736120272883701</c:v>
                </c:pt>
                <c:pt idx="296">
                  <c:v>-8.1315078104145802E-2</c:v>
                </c:pt>
                <c:pt idx="297">
                  <c:v>-0.13736120272883701</c:v>
                </c:pt>
                <c:pt idx="298">
                  <c:v>-5.7498443140155675E-2</c:v>
                </c:pt>
                <c:pt idx="299">
                  <c:v>0.11913273949802473</c:v>
                </c:pt>
                <c:pt idx="300">
                  <c:v>0</c:v>
                </c:pt>
                <c:pt idx="301">
                  <c:v>-0.11913273949802473</c:v>
                </c:pt>
                <c:pt idx="302">
                  <c:v>5.7498443140155675E-2</c:v>
                </c:pt>
                <c:pt idx="303">
                  <c:v>0.13736120272883701</c:v>
                </c:pt>
                <c:pt idx="304">
                  <c:v>8.1315078104145802E-2</c:v>
                </c:pt>
                <c:pt idx="305">
                  <c:v>0.13736120272883701</c:v>
                </c:pt>
                <c:pt idx="306">
                  <c:v>5.7498443140155675E-2</c:v>
                </c:pt>
                <c:pt idx="307">
                  <c:v>-0.11913273949802473</c:v>
                </c:pt>
                <c:pt idx="308">
                  <c:v>0</c:v>
                </c:pt>
                <c:pt idx="309">
                  <c:v>0.11913273949802473</c:v>
                </c:pt>
                <c:pt idx="310">
                  <c:v>-5.7498443140155675E-2</c:v>
                </c:pt>
                <c:pt idx="311">
                  <c:v>-0.13736120272883701</c:v>
                </c:pt>
                <c:pt idx="312">
                  <c:v>-8.1315078104145802E-2</c:v>
                </c:pt>
                <c:pt idx="313">
                  <c:v>-0.13736120272883701</c:v>
                </c:pt>
                <c:pt idx="314">
                  <c:v>-5.7498443140155675E-2</c:v>
                </c:pt>
                <c:pt idx="315">
                  <c:v>0.11913273949802473</c:v>
                </c:pt>
                <c:pt idx="316">
                  <c:v>0</c:v>
                </c:pt>
                <c:pt idx="317">
                  <c:v>-0.11913273949802473</c:v>
                </c:pt>
                <c:pt idx="318">
                  <c:v>5.7498443140155675E-2</c:v>
                </c:pt>
                <c:pt idx="319">
                  <c:v>0.13736120272883701</c:v>
                </c:pt>
                <c:pt idx="320">
                  <c:v>0.15625000000000044</c:v>
                </c:pt>
                <c:pt idx="321">
                  <c:v>-4.0204943948542834E-2</c:v>
                </c:pt>
                <c:pt idx="322">
                  <c:v>-7.0505111488536512E-2</c:v>
                </c:pt>
                <c:pt idx="323">
                  <c:v>0.10742890428063294</c:v>
                </c:pt>
                <c:pt idx="324">
                  <c:v>1.3934480462721292E-3</c:v>
                </c:pt>
                <c:pt idx="325">
                  <c:v>-0.12194807749987498</c:v>
                </c:pt>
                <c:pt idx="326">
                  <c:v>-0.148787171949642</c:v>
                </c:pt>
                <c:pt idx="327">
                  <c:v>-9.7013357368686298E-2</c:v>
                </c:pt>
                <c:pt idx="328">
                  <c:v>1.2944173824159261E-2</c:v>
                </c:pt>
                <c:pt idx="329">
                  <c:v>3.5889191212077419E-2</c:v>
                </c:pt>
                <c:pt idx="330">
                  <c:v>5.2737826739954599E-2</c:v>
                </c:pt>
                <c:pt idx="331">
                  <c:v>0.11045408560583295</c:v>
                </c:pt>
                <c:pt idx="332">
                  <c:v>6.5864081171772504E-2</c:v>
                </c:pt>
                <c:pt idx="333">
                  <c:v>-7.8899203141557003E-2</c:v>
                </c:pt>
                <c:pt idx="334">
                  <c:v>-4.2274617764695085E-2</c:v>
                </c:pt>
                <c:pt idx="335">
                  <c:v>4.3239560376632465E-2</c:v>
                </c:pt>
                <c:pt idx="336">
                  <c:v>3.1250000000000278E-2</c:v>
                </c:pt>
                <c:pt idx="337">
                  <c:v>0.13747559261322501</c:v>
                </c:pt>
                <c:pt idx="338">
                  <c:v>5.7793547847992607E-2</c:v>
                </c:pt>
                <c:pt idx="339">
                  <c:v>1.845796847285569E-4</c:v>
                </c:pt>
                <c:pt idx="340">
                  <c:v>0.14752426647654601</c:v>
                </c:pt>
                <c:pt idx="341">
                  <c:v>-5.8157464111867507E-2</c:v>
                </c:pt>
                <c:pt idx="342">
                  <c:v>-7.7771815259340848E-2</c:v>
                </c:pt>
                <c:pt idx="343">
                  <c:v>0.10141249805767798</c:v>
                </c:pt>
                <c:pt idx="344">
                  <c:v>-7.544417382415923E-2</c:v>
                </c:pt>
                <c:pt idx="345">
                  <c:v>-6.7384925816662222E-2</c:v>
                </c:pt>
                <c:pt idx="346">
                  <c:v>-3.9567187179290815E-2</c:v>
                </c:pt>
                <c:pt idx="347">
                  <c:v>-6.65723206880455E-2</c:v>
                </c:pt>
                <c:pt idx="348">
                  <c:v>3.5218204305409499E-2</c:v>
                </c:pt>
                <c:pt idx="349">
                  <c:v>-6.9267199426487014E-2</c:v>
                </c:pt>
                <c:pt idx="350">
                  <c:v>1.8374529053558609E-2</c:v>
                </c:pt>
                <c:pt idx="351">
                  <c:v>6.3363080170914868E-2</c:v>
                </c:pt>
                <c:pt idx="352">
                  <c:v>-9.375000000000136E-2</c:v>
                </c:pt>
                <c:pt idx="353">
                  <c:v>6.3363080170914868E-2</c:v>
                </c:pt>
                <c:pt idx="354">
                  <c:v>1.8374529053558609E-2</c:v>
                </c:pt>
                <c:pt idx="355">
                  <c:v>-6.9267199426487014E-2</c:v>
                </c:pt>
                <c:pt idx="356">
                  <c:v>3.5218204305409402E-2</c:v>
                </c:pt>
                <c:pt idx="357">
                  <c:v>-6.65723206880455E-2</c:v>
                </c:pt>
                <c:pt idx="358">
                  <c:v>-3.9567187179290815E-2</c:v>
                </c:pt>
                <c:pt idx="359">
                  <c:v>-6.7384925816662222E-2</c:v>
                </c:pt>
                <c:pt idx="360">
                  <c:v>-7.544417382415923E-2</c:v>
                </c:pt>
                <c:pt idx="361">
                  <c:v>0.10141249805767798</c:v>
                </c:pt>
                <c:pt idx="362">
                  <c:v>-7.7771815259340848E-2</c:v>
                </c:pt>
                <c:pt idx="363">
                  <c:v>-5.8157464111867507E-2</c:v>
                </c:pt>
                <c:pt idx="364">
                  <c:v>0.14752426647654601</c:v>
                </c:pt>
                <c:pt idx="365">
                  <c:v>1.8457968472857149E-4</c:v>
                </c:pt>
                <c:pt idx="366">
                  <c:v>5.7793547847992607E-2</c:v>
                </c:pt>
                <c:pt idx="367">
                  <c:v>0.13747559261322501</c:v>
                </c:pt>
                <c:pt idx="368">
                  <c:v>3.1250000000000278E-2</c:v>
                </c:pt>
                <c:pt idx="369">
                  <c:v>4.3239560376632465E-2</c:v>
                </c:pt>
                <c:pt idx="370">
                  <c:v>-4.2274617764695085E-2</c:v>
                </c:pt>
                <c:pt idx="371">
                  <c:v>-7.8899203141557003E-2</c:v>
                </c:pt>
                <c:pt idx="372">
                  <c:v>6.5864081171772504E-2</c:v>
                </c:pt>
                <c:pt idx="373">
                  <c:v>0.11045408560583295</c:v>
                </c:pt>
                <c:pt idx="374">
                  <c:v>5.2737826739954599E-2</c:v>
                </c:pt>
                <c:pt idx="375">
                  <c:v>3.5889191212077419E-2</c:v>
                </c:pt>
                <c:pt idx="376">
                  <c:v>1.2944173824159261E-2</c:v>
                </c:pt>
                <c:pt idx="377">
                  <c:v>-9.7013357368686298E-2</c:v>
                </c:pt>
                <c:pt idx="378">
                  <c:v>-0.148787171949642</c:v>
                </c:pt>
                <c:pt idx="379">
                  <c:v>-0.12194807749987498</c:v>
                </c:pt>
                <c:pt idx="380">
                  <c:v>1.3934480462721292E-3</c:v>
                </c:pt>
                <c:pt idx="381">
                  <c:v>0.10742890428063294</c:v>
                </c:pt>
                <c:pt idx="382">
                  <c:v>-7.0505111488536512E-2</c:v>
                </c:pt>
                <c:pt idx="383">
                  <c:v>-4.0204943948542834E-2</c:v>
                </c:pt>
                <c:pt idx="384">
                  <c:v>0.15625000000000044</c:v>
                </c:pt>
                <c:pt idx="385">
                  <c:v>-4.0204943948542834E-2</c:v>
                </c:pt>
                <c:pt idx="386">
                  <c:v>-7.0505111488536512E-2</c:v>
                </c:pt>
                <c:pt idx="387">
                  <c:v>0.10742890428063294</c:v>
                </c:pt>
                <c:pt idx="388">
                  <c:v>1.3934480462721292E-3</c:v>
                </c:pt>
                <c:pt idx="389">
                  <c:v>-0.12194807749987498</c:v>
                </c:pt>
                <c:pt idx="390">
                  <c:v>-0.148787171949642</c:v>
                </c:pt>
                <c:pt idx="391">
                  <c:v>-9.7013357368686298E-2</c:v>
                </c:pt>
                <c:pt idx="392">
                  <c:v>1.2944173824159261E-2</c:v>
                </c:pt>
                <c:pt idx="393">
                  <c:v>3.5889191212077419E-2</c:v>
                </c:pt>
                <c:pt idx="394">
                  <c:v>5.2737826739954599E-2</c:v>
                </c:pt>
                <c:pt idx="395">
                  <c:v>0.11045408560583295</c:v>
                </c:pt>
                <c:pt idx="396">
                  <c:v>6.5864081171772504E-2</c:v>
                </c:pt>
                <c:pt idx="397">
                  <c:v>-7.8899203141557003E-2</c:v>
                </c:pt>
                <c:pt idx="398">
                  <c:v>-4.2274617764695085E-2</c:v>
                </c:pt>
                <c:pt idx="399">
                  <c:v>4.3239560376632465E-2</c:v>
                </c:pt>
                <c:pt idx="400">
                  <c:v>3.1250000000000278E-2</c:v>
                </c:pt>
                <c:pt idx="401">
                  <c:v>0.13747559261322501</c:v>
                </c:pt>
                <c:pt idx="402">
                  <c:v>5.7793547847992607E-2</c:v>
                </c:pt>
                <c:pt idx="403">
                  <c:v>1.845796847285569E-4</c:v>
                </c:pt>
                <c:pt idx="404">
                  <c:v>0.14752426647654601</c:v>
                </c:pt>
                <c:pt idx="405">
                  <c:v>-5.8157464111867507E-2</c:v>
                </c:pt>
                <c:pt idx="406">
                  <c:v>-7.7771815259340848E-2</c:v>
                </c:pt>
                <c:pt idx="407">
                  <c:v>0.10141249805767798</c:v>
                </c:pt>
                <c:pt idx="408">
                  <c:v>-7.544417382415923E-2</c:v>
                </c:pt>
                <c:pt idx="409">
                  <c:v>-6.7384925816662222E-2</c:v>
                </c:pt>
                <c:pt idx="410">
                  <c:v>-3.9567187179290815E-2</c:v>
                </c:pt>
                <c:pt idx="411">
                  <c:v>-6.65723206880455E-2</c:v>
                </c:pt>
                <c:pt idx="412">
                  <c:v>3.5218204305409499E-2</c:v>
                </c:pt>
                <c:pt idx="413">
                  <c:v>-6.9267199426487014E-2</c:v>
                </c:pt>
                <c:pt idx="414">
                  <c:v>1.8374529053558609E-2</c:v>
                </c:pt>
                <c:pt idx="415">
                  <c:v>6.3363080170914868E-2</c:v>
                </c:pt>
                <c:pt idx="416">
                  <c:v>-9.375000000000136E-2</c:v>
                </c:pt>
                <c:pt idx="417">
                  <c:v>6.3363080170914868E-2</c:v>
                </c:pt>
                <c:pt idx="418">
                  <c:v>1.8374529053558609E-2</c:v>
                </c:pt>
                <c:pt idx="419">
                  <c:v>-6.9267199426487014E-2</c:v>
                </c:pt>
                <c:pt idx="420">
                  <c:v>3.5218204305409402E-2</c:v>
                </c:pt>
                <c:pt idx="421">
                  <c:v>-6.65723206880455E-2</c:v>
                </c:pt>
                <c:pt idx="422">
                  <c:v>-3.9567187179290815E-2</c:v>
                </c:pt>
                <c:pt idx="423">
                  <c:v>-6.7384925816662222E-2</c:v>
                </c:pt>
                <c:pt idx="424">
                  <c:v>-7.544417382415923E-2</c:v>
                </c:pt>
                <c:pt idx="425">
                  <c:v>0.10141249805767798</c:v>
                </c:pt>
                <c:pt idx="426">
                  <c:v>-7.7771815259340848E-2</c:v>
                </c:pt>
                <c:pt idx="427">
                  <c:v>-5.8157464111867507E-2</c:v>
                </c:pt>
                <c:pt idx="428">
                  <c:v>0.14752426647654601</c:v>
                </c:pt>
                <c:pt idx="429">
                  <c:v>1.8457968472857149E-4</c:v>
                </c:pt>
                <c:pt idx="430">
                  <c:v>5.7793547847992607E-2</c:v>
                </c:pt>
                <c:pt idx="431">
                  <c:v>0.13747559261322501</c:v>
                </c:pt>
                <c:pt idx="432">
                  <c:v>3.1250000000000278E-2</c:v>
                </c:pt>
                <c:pt idx="433">
                  <c:v>4.3239560376632465E-2</c:v>
                </c:pt>
                <c:pt idx="434">
                  <c:v>-4.2274617764695085E-2</c:v>
                </c:pt>
                <c:pt idx="435">
                  <c:v>-7.8899203141557003E-2</c:v>
                </c:pt>
                <c:pt idx="436">
                  <c:v>6.5864081171772504E-2</c:v>
                </c:pt>
                <c:pt idx="437">
                  <c:v>0.11045408560583295</c:v>
                </c:pt>
                <c:pt idx="438">
                  <c:v>5.2737826739954599E-2</c:v>
                </c:pt>
                <c:pt idx="439">
                  <c:v>3.5889191212077419E-2</c:v>
                </c:pt>
                <c:pt idx="440">
                  <c:v>1.2944173824159261E-2</c:v>
                </c:pt>
                <c:pt idx="441">
                  <c:v>-9.7013357368686298E-2</c:v>
                </c:pt>
                <c:pt idx="442">
                  <c:v>-0.148787171949642</c:v>
                </c:pt>
                <c:pt idx="443">
                  <c:v>-0.12194807749987498</c:v>
                </c:pt>
                <c:pt idx="444">
                  <c:v>1.3934480462721292E-3</c:v>
                </c:pt>
                <c:pt idx="445">
                  <c:v>0.10742890428063294</c:v>
                </c:pt>
                <c:pt idx="446">
                  <c:v>-7.0505111488536512E-2</c:v>
                </c:pt>
                <c:pt idx="447">
                  <c:v>-4.0204943948542834E-2</c:v>
                </c:pt>
                <c:pt idx="448">
                  <c:v>0.15625000000000044</c:v>
                </c:pt>
                <c:pt idx="449">
                  <c:v>-4.0204943948542834E-2</c:v>
                </c:pt>
                <c:pt idx="450">
                  <c:v>-7.0505111488536512E-2</c:v>
                </c:pt>
                <c:pt idx="451">
                  <c:v>0.10742890428063294</c:v>
                </c:pt>
                <c:pt idx="452">
                  <c:v>1.3934480462721292E-3</c:v>
                </c:pt>
                <c:pt idx="453">
                  <c:v>-0.12194807749987498</c:v>
                </c:pt>
                <c:pt idx="454">
                  <c:v>-0.148787171949642</c:v>
                </c:pt>
                <c:pt idx="455">
                  <c:v>-9.7013357368686298E-2</c:v>
                </c:pt>
                <c:pt idx="456">
                  <c:v>1.2944173824159261E-2</c:v>
                </c:pt>
                <c:pt idx="457">
                  <c:v>3.5889191212077419E-2</c:v>
                </c:pt>
                <c:pt idx="458">
                  <c:v>5.2737826739954599E-2</c:v>
                </c:pt>
                <c:pt idx="459">
                  <c:v>0.11045408560583295</c:v>
                </c:pt>
                <c:pt idx="460">
                  <c:v>6.5864081171772504E-2</c:v>
                </c:pt>
                <c:pt idx="461">
                  <c:v>-7.8899203141557003E-2</c:v>
                </c:pt>
                <c:pt idx="462">
                  <c:v>-4.2274617764695085E-2</c:v>
                </c:pt>
                <c:pt idx="463">
                  <c:v>4.3239560376632465E-2</c:v>
                </c:pt>
                <c:pt idx="464">
                  <c:v>3.1250000000000278E-2</c:v>
                </c:pt>
                <c:pt idx="465">
                  <c:v>0.13747559261322501</c:v>
                </c:pt>
                <c:pt idx="466">
                  <c:v>5.7793547847992607E-2</c:v>
                </c:pt>
                <c:pt idx="467">
                  <c:v>1.845796847285569E-4</c:v>
                </c:pt>
                <c:pt idx="468">
                  <c:v>0.14752426647654601</c:v>
                </c:pt>
                <c:pt idx="469">
                  <c:v>-5.8157464111867507E-2</c:v>
                </c:pt>
                <c:pt idx="470">
                  <c:v>-7.7771815259340848E-2</c:v>
                </c:pt>
                <c:pt idx="471">
                  <c:v>0.10141249805767798</c:v>
                </c:pt>
                <c:pt idx="472">
                  <c:v>-7.544417382415923E-2</c:v>
                </c:pt>
                <c:pt idx="473">
                  <c:v>-6.7384925816662222E-2</c:v>
                </c:pt>
                <c:pt idx="474">
                  <c:v>-3.9567187179290815E-2</c:v>
                </c:pt>
                <c:pt idx="475">
                  <c:v>-6.65723206880455E-2</c:v>
                </c:pt>
                <c:pt idx="476">
                  <c:v>3.5218204305409499E-2</c:v>
                </c:pt>
                <c:pt idx="477">
                  <c:v>-6.9267199426487014E-2</c:v>
                </c:pt>
                <c:pt idx="478">
                  <c:v>1.8374529053558609E-2</c:v>
                </c:pt>
                <c:pt idx="479">
                  <c:v>6.3363080170914868E-2</c:v>
                </c:pt>
                <c:pt idx="480">
                  <c:v>3.1250000000000291E-2</c:v>
                </c:pt>
                <c:pt idx="481">
                  <c:v>3.5263161922438502E-2</c:v>
                </c:pt>
                <c:pt idx="482">
                  <c:v>0.11272422058679457</c:v>
                </c:pt>
                <c:pt idx="483">
                  <c:v>-8.1200148501341024E-2</c:v>
                </c:pt>
                <c:pt idx="484">
                  <c:v>5.8602669347057823E-2</c:v>
                </c:pt>
                <c:pt idx="485">
                  <c:v>0.18064295556245025</c:v>
                </c:pt>
                <c:pt idx="486">
                  <c:v>-0.10525118372852622</c:v>
                </c:pt>
                <c:pt idx="487">
                  <c:v>-0.11110112105193337</c:v>
                </c:pt>
                <c:pt idx="488">
                  <c:v>4.0402913087920982E-2</c:v>
                </c:pt>
                <c:pt idx="489">
                  <c:v>1.3249361175502405E-2</c:v>
                </c:pt>
                <c:pt idx="490">
                  <c:v>2.3550707007695952E-2</c:v>
                </c:pt>
                <c:pt idx="491">
                  <c:v>0.10398317584267899</c:v>
                </c:pt>
                <c:pt idx="492">
                  <c:v>5.6455092652386733E-2</c:v>
                </c:pt>
                <c:pt idx="493">
                  <c:v>-0.11188374864283411</c:v>
                </c:pt>
                <c:pt idx="494">
                  <c:v>-0.12484024978430602</c:v>
                </c:pt>
                <c:pt idx="495">
                  <c:v>-3.0491768960404685E-2</c:v>
                </c:pt>
                <c:pt idx="496">
                  <c:v>-3.1250000000000402E-2</c:v>
                </c:pt>
                <c:pt idx="497">
                  <c:v>-8.5970080911646707E-2</c:v>
                </c:pt>
                <c:pt idx="498">
                  <c:v>-8.5176370203973548E-2</c:v>
                </c:pt>
                <c:pt idx="499">
                  <c:v>-1.13347195917438E-2</c:v>
                </c:pt>
                <c:pt idx="500">
                  <c:v>-1.26880983926941E-2</c:v>
                </c:pt>
                <c:pt idx="501">
                  <c:v>1.0835747730146499E-2</c:v>
                </c:pt>
                <c:pt idx="502">
                  <c:v>8.0939517945599698E-2</c:v>
                </c:pt>
                <c:pt idx="503">
                  <c:v>-2.3032680509058288E-2</c:v>
                </c:pt>
                <c:pt idx="504">
                  <c:v>-3.5041260736238956E-2</c:v>
                </c:pt>
                <c:pt idx="505">
                  <c:v>8.1057381267830728E-2</c:v>
                </c:pt>
                <c:pt idx="506">
                  <c:v>3.2104763954703811E-2</c:v>
                </c:pt>
                <c:pt idx="507">
                  <c:v>-6.304808702261285E-3</c:v>
                </c:pt>
                <c:pt idx="508">
                  <c:v>-1.2873781295687568E-3</c:v>
                </c:pt>
                <c:pt idx="509">
                  <c:v>-6.2320030179798938E-2</c:v>
                </c:pt>
                <c:pt idx="510">
                  <c:v>-2.2907518906860096E-2</c:v>
                </c:pt>
                <c:pt idx="511">
                  <c:v>3.1699230531973745E-2</c:v>
                </c:pt>
                <c:pt idx="512">
                  <c:v>-9.375000000000136E-2</c:v>
                </c:pt>
                <c:pt idx="513">
                  <c:v>-0.13129724015041325</c:v>
                </c:pt>
                <c:pt idx="514">
                  <c:v>-2.9670587235747288E-2</c:v>
                </c:pt>
                <c:pt idx="515">
                  <c:v>-7.2645728068054347E-2</c:v>
                </c:pt>
                <c:pt idx="516">
                  <c:v>-9.0468431712167688E-3</c:v>
                </c:pt>
                <c:pt idx="517">
                  <c:v>6.6034454001102513E-2</c:v>
                </c:pt>
                <c:pt idx="518">
                  <c:v>-0.11832137970581642</c:v>
                </c:pt>
                <c:pt idx="519">
                  <c:v>-5.0937714786295434E-2</c:v>
                </c:pt>
                <c:pt idx="520">
                  <c:v>8.4597086912081024E-2</c:v>
                </c:pt>
                <c:pt idx="521">
                  <c:v>1.9771389890830479E-2</c:v>
                </c:pt>
                <c:pt idx="522">
                  <c:v>0.15779831572799027</c:v>
                </c:pt>
                <c:pt idx="523">
                  <c:v>0.16793994901249035</c:v>
                </c:pt>
                <c:pt idx="524">
                  <c:v>-2.5205092652387018E-2</c:v>
                </c:pt>
                <c:pt idx="525">
                  <c:v>-5.1652179270956056E-2</c:v>
                </c:pt>
                <c:pt idx="526">
                  <c:v>-7.1650866089432996E-3</c:v>
                </c:pt>
                <c:pt idx="527">
                  <c:v>5.2974831124377513E-3</c:v>
                </c:pt>
                <c:pt idx="528">
                  <c:v>-9.375000000000136E-2</c:v>
                </c:pt>
                <c:pt idx="529">
                  <c:v>-7.0358457286111939E-2</c:v>
                </c:pt>
                <c:pt idx="530">
                  <c:v>3.8734389204609414E-2</c:v>
                </c:pt>
                <c:pt idx="531">
                  <c:v>3.0535469292454688E-2</c:v>
                </c:pt>
                <c:pt idx="532">
                  <c:v>0.15063227221685288</c:v>
                </c:pt>
                <c:pt idx="533">
                  <c:v>1.3355746268941598E-2</c:v>
                </c:pt>
                <c:pt idx="534">
                  <c:v>-0.10736695451125797</c:v>
                </c:pt>
                <c:pt idx="535">
                  <c:v>0.23356084356078599</c:v>
                </c:pt>
                <c:pt idx="536">
                  <c:v>9.7541260736238797E-2</c:v>
                </c:pt>
                <c:pt idx="537">
                  <c:v>-0.16349221120507001</c:v>
                </c:pt>
                <c:pt idx="538" formatCode="0.00E+00">
                  <c:v>-6.5439042068828748E-5</c:v>
                </c:pt>
                <c:pt idx="539">
                  <c:v>-5.9731892842214314E-3</c:v>
                </c:pt>
                <c:pt idx="540">
                  <c:v>3.2537378129569437E-2</c:v>
                </c:pt>
                <c:pt idx="541">
                  <c:v>6.7637498275862924E-3</c:v>
                </c:pt>
                <c:pt idx="542">
                  <c:v>-9.5087144699890727E-2</c:v>
                </c:pt>
                <c:pt idx="543">
                  <c:v>7.0005728102492421E-2</c:v>
                </c:pt>
                <c:pt idx="544">
                  <c:v>3.1250000000000291E-2</c:v>
                </c:pt>
                <c:pt idx="545">
                  <c:v>3.5263161922438502E-2</c:v>
                </c:pt>
                <c:pt idx="546">
                  <c:v>0.11272422058679457</c:v>
                </c:pt>
                <c:pt idx="547">
                  <c:v>-8.1200148501341024E-2</c:v>
                </c:pt>
                <c:pt idx="548">
                  <c:v>5.8602669347057823E-2</c:v>
                </c:pt>
                <c:pt idx="549">
                  <c:v>0.18064295556245025</c:v>
                </c:pt>
                <c:pt idx="550">
                  <c:v>-0.10525118372852622</c:v>
                </c:pt>
                <c:pt idx="551">
                  <c:v>-0.11110112105193337</c:v>
                </c:pt>
                <c:pt idx="552">
                  <c:v>4.0402913087920982E-2</c:v>
                </c:pt>
                <c:pt idx="553">
                  <c:v>1.3249361175502405E-2</c:v>
                </c:pt>
                <c:pt idx="554">
                  <c:v>2.3550707007695952E-2</c:v>
                </c:pt>
                <c:pt idx="555">
                  <c:v>0.10398317584267899</c:v>
                </c:pt>
                <c:pt idx="556">
                  <c:v>5.6455092652386733E-2</c:v>
                </c:pt>
                <c:pt idx="557">
                  <c:v>-0.11188374864283411</c:v>
                </c:pt>
                <c:pt idx="558">
                  <c:v>-0.12484024978430602</c:v>
                </c:pt>
                <c:pt idx="559">
                  <c:v>-3.0491768960404685E-2</c:v>
                </c:pt>
                <c:pt idx="560">
                  <c:v>-6.2500000000000139E-2</c:v>
                </c:pt>
                <c:pt idx="561">
                  <c:v>-7.6086045692908097E-2</c:v>
                </c:pt>
                <c:pt idx="562">
                  <c:v>-1.268782854747634E-2</c:v>
                </c:pt>
                <c:pt idx="563">
                  <c:v>9.5510924023284108E-2</c:v>
                </c:pt>
                <c:pt idx="564">
                  <c:v>7.6731551953728688E-2</c:v>
                </c:pt>
                <c:pt idx="565">
                  <c:v>0.12589717441831888</c:v>
                </c:pt>
                <c:pt idx="566">
                  <c:v>0.16173102746966461</c:v>
                </c:pt>
                <c:pt idx="567">
                  <c:v>-6.8815518162168091E-2</c:v>
                </c:pt>
                <c:pt idx="568">
                  <c:v>-0.12879126073624042</c:v>
                </c:pt>
                <c:pt idx="569">
                  <c:v>-1.04604061885245E-3</c:v>
                </c:pt>
                <c:pt idx="570">
                  <c:v>1.7871383633528158E-2</c:v>
                </c:pt>
                <c:pt idx="571">
                  <c:v>-1.7606346217683918E-2</c:v>
                </c:pt>
                <c:pt idx="572">
                  <c:v>-8.1916260736239768E-2</c:v>
                </c:pt>
                <c:pt idx="573">
                  <c:v>-8.3451155186816922E-2</c:v>
                </c:pt>
                <c:pt idx="574">
                  <c:v>-0.10537508778696419</c:v>
                </c:pt>
                <c:pt idx="575">
                  <c:v>-5.4791690126112423E-2</c:v>
                </c:pt>
                <c:pt idx="576">
                  <c:v>6.2500000000000139E-2</c:v>
                </c:pt>
                <c:pt idx="577">
                  <c:v>-8.9480348362290352E-2</c:v>
                </c:pt>
                <c:pt idx="578">
                  <c:v>-5.4612746304593965E-2</c:v>
                </c:pt>
                <c:pt idx="579">
                  <c:v>0.11913986819379149</c:v>
                </c:pt>
                <c:pt idx="580">
                  <c:v>-6.9399266476546928E-2</c:v>
                </c:pt>
                <c:pt idx="581">
                  <c:v>-7.4396227326994635E-2</c:v>
                </c:pt>
                <c:pt idx="582">
                  <c:v>3.3570014828941411E-2</c:v>
                </c:pt>
                <c:pt idx="583">
                  <c:v>-9.82681798105383E-2</c:v>
                </c:pt>
                <c:pt idx="584">
                  <c:v>-7.9235434560398665E-2</c:v>
                </c:pt>
                <c:pt idx="585">
                  <c:v>2.1162522048528868E-2</c:v>
                </c:pt>
                <c:pt idx="586">
                  <c:v>4.1660859054009867E-2</c:v>
                </c:pt>
                <c:pt idx="587">
                  <c:v>6.0314946283149533E-2</c:v>
                </c:pt>
                <c:pt idx="588">
                  <c:v>5.0666260736239199E-2</c:v>
                </c:pt>
                <c:pt idx="589">
                  <c:v>-5.9798484320570649E-3</c:v>
                </c:pt>
                <c:pt idx="590">
                  <c:v>-7.857075224346842E-2</c:v>
                </c:pt>
                <c:pt idx="591">
                  <c:v>-5.3265771358870104E-2</c:v>
                </c:pt>
                <c:pt idx="592">
                  <c:v>-6.2500000000000139E-2</c:v>
                </c:pt>
                <c:pt idx="593">
                  <c:v>-9.9473853048268585E-2</c:v>
                </c:pt>
                <c:pt idx="594">
                  <c:v>2.762957355154487E-2</c:v>
                </c:pt>
                <c:pt idx="595">
                  <c:v>0.10857792249319</c:v>
                </c:pt>
                <c:pt idx="596">
                  <c:v>4.2906795694590522E-2</c:v>
                </c:pt>
                <c:pt idx="597">
                  <c:v>-3.5342270999591516E-2</c:v>
                </c:pt>
                <c:pt idx="598">
                  <c:v>4.9534243116552013E-3</c:v>
                </c:pt>
                <c:pt idx="599">
                  <c:v>6.2891361011428268E-2</c:v>
                </c:pt>
                <c:pt idx="600">
                  <c:v>3.791260736238825E-3</c:v>
                </c:pt>
                <c:pt idx="601">
                  <c:v>0.11529096951407411</c:v>
                </c:pt>
                <c:pt idx="602">
                  <c:v>0.14992934214436149</c:v>
                </c:pt>
                <c:pt idx="603">
                  <c:v>-9.2847286651912289E-2</c:v>
                </c:pt>
                <c:pt idx="604">
                  <c:v>-8.1916260736238783E-2</c:v>
                </c:pt>
                <c:pt idx="605">
                  <c:v>3.6755320668725278E-2</c:v>
                </c:pt>
                <c:pt idx="606">
                  <c:v>1.0443779574099201E-2</c:v>
                </c:pt>
                <c:pt idx="607">
                  <c:v>-5.3047520858146589E-2</c:v>
                </c:pt>
                <c:pt idx="608">
                  <c:v>-0.125</c:v>
                </c:pt>
                <c:pt idx="609">
                  <c:v>-4.2440308810855185E-2</c:v>
                </c:pt>
                <c:pt idx="610">
                  <c:v>-1.2105693996111699E-2</c:v>
                </c:pt>
                <c:pt idx="611">
                  <c:v>-2.3030669238897423E-2</c:v>
                </c:pt>
                <c:pt idx="612">
                  <c:v>1.22609188282275E-2</c:v>
                </c:pt>
                <c:pt idx="613">
                  <c:v>-0.18013294486914599</c:v>
                </c:pt>
                <c:pt idx="614">
                  <c:v>-0.11186611896194276</c:v>
                </c:pt>
                <c:pt idx="615">
                  <c:v>0.20779960366337041</c:v>
                </c:pt>
                <c:pt idx="616">
                  <c:v>0.14173543456040155</c:v>
                </c:pt>
                <c:pt idx="617">
                  <c:v>4.7073104970570732E-2</c:v>
                </c:pt>
                <c:pt idx="618">
                  <c:v>9.2315110464739988E-2</c:v>
                </c:pt>
                <c:pt idx="619">
                  <c:v>5.1717336411717912E-2</c:v>
                </c:pt>
                <c:pt idx="620">
                  <c:v>5.0666260736239324E-2</c:v>
                </c:pt>
                <c:pt idx="621">
                  <c:v>9.1649951727560006E-2</c:v>
                </c:pt>
                <c:pt idx="622">
                  <c:v>8.5113712808014427E-2</c:v>
                </c:pt>
                <c:pt idx="623">
                  <c:v>5.7210203443987849E-3</c:v>
                </c:pt>
                <c:pt idx="624">
                  <c:v>-6.2500000000000139E-2</c:v>
                </c:pt>
                <c:pt idx="625">
                  <c:v>-7.6086045692908097E-2</c:v>
                </c:pt>
                <c:pt idx="626">
                  <c:v>-1.268782854747634E-2</c:v>
                </c:pt>
                <c:pt idx="627">
                  <c:v>9.5510924023284108E-2</c:v>
                </c:pt>
                <c:pt idx="628">
                  <c:v>7.6731551953728688E-2</c:v>
                </c:pt>
                <c:pt idx="629">
                  <c:v>0.12589717441831888</c:v>
                </c:pt>
                <c:pt idx="630">
                  <c:v>0.16173102746966461</c:v>
                </c:pt>
                <c:pt idx="631">
                  <c:v>-6.8815518162168091E-2</c:v>
                </c:pt>
                <c:pt idx="632">
                  <c:v>-0.12879126073624042</c:v>
                </c:pt>
                <c:pt idx="633">
                  <c:v>-1.04604061885245E-3</c:v>
                </c:pt>
                <c:pt idx="634">
                  <c:v>1.7871383633528158E-2</c:v>
                </c:pt>
                <c:pt idx="635">
                  <c:v>-1.7606346217683918E-2</c:v>
                </c:pt>
                <c:pt idx="636">
                  <c:v>-8.1916260736239768E-2</c:v>
                </c:pt>
                <c:pt idx="637">
                  <c:v>-8.3451155186816922E-2</c:v>
                </c:pt>
                <c:pt idx="638">
                  <c:v>-0.10537508778696419</c:v>
                </c:pt>
                <c:pt idx="639">
                  <c:v>-5.4791690126112423E-2</c:v>
                </c:pt>
                <c:pt idx="640">
                  <c:v>-9.375000000000136E-2</c:v>
                </c:pt>
                <c:pt idx="641">
                  <c:v>-0.1609552309605615</c:v>
                </c:pt>
                <c:pt idx="642">
                  <c:v>6.9013053297676541E-2</c:v>
                </c:pt>
                <c:pt idx="643">
                  <c:v>-2.5861469532393752E-2</c:v>
                </c:pt>
                <c:pt idx="644">
                  <c:v>9.2331664436613906E-2</c:v>
                </c:pt>
                <c:pt idx="645">
                  <c:v>0.18631253559651545</c:v>
                </c:pt>
                <c:pt idx="646">
                  <c:v>5.8237154203423826E-2</c:v>
                </c:pt>
                <c:pt idx="647">
                  <c:v>0.120898463947807</c:v>
                </c:pt>
                <c:pt idx="648">
                  <c:v>-6.2500000000000139E-2</c:v>
                </c:pt>
                <c:pt idx="649">
                  <c:v>-0.10886082204481402</c:v>
                </c:pt>
                <c:pt idx="650">
                  <c:v>5.7310859617087012E-2</c:v>
                </c:pt>
                <c:pt idx="651">
                  <c:v>4.8105636291749104E-2</c:v>
                </c:pt>
                <c:pt idx="652">
                  <c:v>7.39256077802391E-2</c:v>
                </c:pt>
                <c:pt idx="653">
                  <c:v>3.4698706105151002E-2</c:v>
                </c:pt>
                <c:pt idx="654">
                  <c:v>-5.2466284094917846E-2</c:v>
                </c:pt>
                <c:pt idx="655">
                  <c:v>-2.5763996209311756E-2</c:v>
                </c:pt>
                <c:pt idx="656">
                  <c:v>6.2500000000000139E-2</c:v>
                </c:pt>
                <c:pt idx="657">
                  <c:v>1.8903877996680467E-2</c:v>
                </c:pt>
                <c:pt idx="658">
                  <c:v>-4.0643149877774246E-2</c:v>
                </c:pt>
                <c:pt idx="659">
                  <c:v>8.5387016787226225E-2</c:v>
                </c:pt>
                <c:pt idx="660">
                  <c:v>0.11915108430250211</c:v>
                </c:pt>
                <c:pt idx="661">
                  <c:v>4.3935243697778285E-2</c:v>
                </c:pt>
                <c:pt idx="662">
                  <c:v>1.5662303239358376E-2</c:v>
                </c:pt>
                <c:pt idx="663">
                  <c:v>3.9551118876765747E-2</c:v>
                </c:pt>
                <c:pt idx="664">
                  <c:v>5.3616523516814051E-3</c:v>
                </c:pt>
                <c:pt idx="665">
                  <c:v>-5.4357965120257923E-2</c:v>
                </c:pt>
                <c:pt idx="666">
                  <c:v>1.7196009493472197E-3</c:v>
                </c:pt>
                <c:pt idx="667">
                  <c:v>3.1193513635374055E-2</c:v>
                </c:pt>
                <c:pt idx="668">
                  <c:v>9.4479241131285002E-2</c:v>
                </c:pt>
                <c:pt idx="669">
                  <c:v>3.0676496238821089E-2</c:v>
                </c:pt>
                <c:pt idx="670">
                  <c:v>-9.3755948925257612E-2</c:v>
                </c:pt>
                <c:pt idx="671">
                  <c:v>-3.5772290584483758E-2</c:v>
                </c:pt>
                <c:pt idx="672">
                  <c:v>-0.15625000000000044</c:v>
                </c:pt>
                <c:pt idx="673">
                  <c:v>-0.16692956034148185</c:v>
                </c:pt>
                <c:pt idx="674">
                  <c:v>-7.2377134469448892E-2</c:v>
                </c:pt>
                <c:pt idx="675">
                  <c:v>-0.12835032968547697</c:v>
                </c:pt>
                <c:pt idx="676">
                  <c:v>-6.1081664436614114E-2</c:v>
                </c:pt>
                <c:pt idx="677">
                  <c:v>-4.9408332510743641E-2</c:v>
                </c:pt>
                <c:pt idx="678">
                  <c:v>4.2306042356419132E-2</c:v>
                </c:pt>
                <c:pt idx="679">
                  <c:v>6.0352408828186384E-2</c:v>
                </c:pt>
                <c:pt idx="680">
                  <c:v>-6.2500000000000139E-2</c:v>
                </c:pt>
                <c:pt idx="681">
                  <c:v>4.4193564459849212E-2</c:v>
                </c:pt>
                <c:pt idx="682">
                  <c:v>3.7956923366415096E-3</c:v>
                </c:pt>
                <c:pt idx="683">
                  <c:v>1.675024047416588E-3</c:v>
                </c:pt>
                <c:pt idx="684">
                  <c:v>6.4018566043920866E-2</c:v>
                </c:pt>
                <c:pt idx="685">
                  <c:v>-7.6661938067124999E-2</c:v>
                </c:pt>
                <c:pt idx="686">
                  <c:v>-3.3674256378196606E-2</c:v>
                </c:pt>
                <c:pt idx="687">
                  <c:v>9.6474256749740694E-2</c:v>
                </c:pt>
                <c:pt idx="688">
                  <c:v>0.125</c:v>
                </c:pt>
                <c:pt idx="689">
                  <c:v>3.5879461749585992E-2</c:v>
                </c:pt>
                <c:pt idx="690">
                  <c:v>-4.4381116598771503E-2</c:v>
                </c:pt>
                <c:pt idx="691">
                  <c:v>-8.6559179568085731E-2</c:v>
                </c:pt>
                <c:pt idx="692">
                  <c:v>-8.7901084302501639E-2</c:v>
                </c:pt>
                <c:pt idx="693">
                  <c:v>1.5097433817860875E-2</c:v>
                </c:pt>
                <c:pt idx="694">
                  <c:v>-6.4428804502563733E-2</c:v>
                </c:pt>
                <c:pt idx="695">
                  <c:v>7.9396053818610229E-2</c:v>
                </c:pt>
                <c:pt idx="696">
                  <c:v>0.18213834764831899</c:v>
                </c:pt>
                <c:pt idx="697">
                  <c:v>-8.6426716332276068E-2</c:v>
                </c:pt>
                <c:pt idx="698">
                  <c:v>2.5562194745243287E-2</c:v>
                </c:pt>
                <c:pt idx="699">
                  <c:v>2.2633092727552449E-2</c:v>
                </c:pt>
                <c:pt idx="700">
                  <c:v>-4.4923414955445218E-2</c:v>
                </c:pt>
                <c:pt idx="701">
                  <c:v>4.3903245715016401E-2</c:v>
                </c:pt>
                <c:pt idx="702">
                  <c:v>-0.12188020589826798</c:v>
                </c:pt>
                <c:pt idx="703">
                  <c:v>-3.3359320130675406E-2</c:v>
                </c:pt>
                <c:pt idx="704">
                  <c:v>-9.375000000000136E-2</c:v>
                </c:pt>
                <c:pt idx="705">
                  <c:v>-0.1609552309605615</c:v>
                </c:pt>
                <c:pt idx="706">
                  <c:v>6.9013053297676541E-2</c:v>
                </c:pt>
                <c:pt idx="707">
                  <c:v>-2.5861469532393752E-2</c:v>
                </c:pt>
                <c:pt idx="708">
                  <c:v>9.2331664436613906E-2</c:v>
                </c:pt>
                <c:pt idx="709">
                  <c:v>0.18631253559651545</c:v>
                </c:pt>
                <c:pt idx="710">
                  <c:v>5.8237154203423826E-2</c:v>
                </c:pt>
                <c:pt idx="711">
                  <c:v>0.120898463947807</c:v>
                </c:pt>
                <c:pt idx="712">
                  <c:v>-6.2500000000000139E-2</c:v>
                </c:pt>
                <c:pt idx="713">
                  <c:v>-0.10886082204481402</c:v>
                </c:pt>
                <c:pt idx="714">
                  <c:v>5.7310859617087012E-2</c:v>
                </c:pt>
                <c:pt idx="715">
                  <c:v>4.8105636291749104E-2</c:v>
                </c:pt>
                <c:pt idx="716">
                  <c:v>7.39256077802391E-2</c:v>
                </c:pt>
                <c:pt idx="717">
                  <c:v>3.4698706105151002E-2</c:v>
                </c:pt>
                <c:pt idx="718">
                  <c:v>-5.2466284094917846E-2</c:v>
                </c:pt>
                <c:pt idx="719">
                  <c:v>-2.5763996209311756E-2</c:v>
                </c:pt>
                <c:pt idx="720">
                  <c:v>-0.125</c:v>
                </c:pt>
                <c:pt idx="721">
                  <c:v>-9.7292444169184228E-2</c:v>
                </c:pt>
                <c:pt idx="722">
                  <c:v>-1.2213343172077298E-3</c:v>
                </c:pt>
                <c:pt idx="723">
                  <c:v>-5.2091800302183432E-2</c:v>
                </c:pt>
                <c:pt idx="724">
                  <c:v>9.2495138978580208E-2</c:v>
                </c:pt>
                <c:pt idx="725">
                  <c:v>8.0484259380952231E-2</c:v>
                </c:pt>
                <c:pt idx="726">
                  <c:v>5.0535577047462032E-2</c:v>
                </c:pt>
                <c:pt idx="727">
                  <c:v>4.4036098367657012E-2</c:v>
                </c:pt>
                <c:pt idx="728">
                  <c:v>-5.6027913087920433E-2</c:v>
                </c:pt>
                <c:pt idx="729">
                  <c:v>0.11381729366623121</c:v>
                </c:pt>
                <c:pt idx="730">
                  <c:v>3.1798521026968098E-2</c:v>
                </c:pt>
                <c:pt idx="731">
                  <c:v>-0.19481054892452987</c:v>
                </c:pt>
                <c:pt idx="732">
                  <c:v>4.0264326063068206E-2</c:v>
                </c:pt>
                <c:pt idx="733">
                  <c:v>7.0942350304141533E-2</c:v>
                </c:pt>
                <c:pt idx="734">
                  <c:v>-0.10223168433698614</c:v>
                </c:pt>
                <c:pt idx="735">
                  <c:v>-4.0882234113226813E-2</c:v>
                </c:pt>
                <c:pt idx="736">
                  <c:v>-3.1250000000000167E-2</c:v>
                </c:pt>
                <c:pt idx="737">
                  <c:v>-3.1554551742707868E-2</c:v>
                </c:pt>
                <c:pt idx="738">
                  <c:v>3.7718728222370185E-2</c:v>
                </c:pt>
                <c:pt idx="739">
                  <c:v>4.1516675918910992E-2</c:v>
                </c:pt>
                <c:pt idx="740">
                  <c:v>5.6618567194353001E-2</c:v>
                </c:pt>
                <c:pt idx="741">
                  <c:v>0.11176880538074598</c:v>
                </c:pt>
                <c:pt idx="742">
                  <c:v>4.851730783231703E-2</c:v>
                </c:pt>
                <c:pt idx="743">
                  <c:v>-5.4611639386329527E-2</c:v>
                </c:pt>
                <c:pt idx="744">
                  <c:v>1.5624999999999899E-2</c:v>
                </c:pt>
                <c:pt idx="745">
                  <c:v>5.4336306496842457E-2</c:v>
                </c:pt>
                <c:pt idx="746">
                  <c:v>4.5076110732049014E-2</c:v>
                </c:pt>
                <c:pt idx="747">
                  <c:v>0.13379977168485888</c:v>
                </c:pt>
                <c:pt idx="748">
                  <c:v>0.1066015729346608</c:v>
                </c:pt>
                <c:pt idx="749">
                  <c:v>1.5109191321006401E-2</c:v>
                </c:pt>
                <c:pt idx="750">
                  <c:v>-3.0102118465049496E-2</c:v>
                </c:pt>
                <c:pt idx="751">
                  <c:v>-3.7736054143527702E-2</c:v>
                </c:pt>
                <c:pt idx="752">
                  <c:v>-3.1250000000000291E-2</c:v>
                </c:pt>
                <c:pt idx="753">
                  <c:v>-0.12537739118035199</c:v>
                </c:pt>
                <c:pt idx="754">
                  <c:v>-2.8635217636520455E-2</c:v>
                </c:pt>
                <c:pt idx="755">
                  <c:v>0.14268441323384887</c:v>
                </c:pt>
                <c:pt idx="756">
                  <c:v>-2.9995138978580409E-2</c:v>
                </c:pt>
                <c:pt idx="757">
                  <c:v>-8.6991778614014081E-2</c:v>
                </c:pt>
                <c:pt idx="758">
                  <c:v>7.1350577776061713E-2</c:v>
                </c:pt>
                <c:pt idx="759">
                  <c:v>-1.2037937547056E-3</c:v>
                </c:pt>
                <c:pt idx="760">
                  <c:v>-0.10022208691208097</c:v>
                </c:pt>
                <c:pt idx="761">
                  <c:v>-3.2508305567739621E-3</c:v>
                </c:pt>
                <c:pt idx="762">
                  <c:v>8.4475745449578005E-2</c:v>
                </c:pt>
                <c:pt idx="763">
                  <c:v>0.124322563067764</c:v>
                </c:pt>
                <c:pt idx="764">
                  <c:v>0.12892984776109251</c:v>
                </c:pt>
                <c:pt idx="765">
                  <c:v>-4.2631846680496056E-2</c:v>
                </c:pt>
                <c:pt idx="766">
                  <c:v>-9.2061512222857328E-2</c:v>
                </c:pt>
                <c:pt idx="767">
                  <c:v>4.782713005972352E-2</c:v>
                </c:pt>
                <c:pt idx="768">
                  <c:v>-6.2500000000000139E-2</c:v>
                </c:pt>
                <c:pt idx="769">
                  <c:v>-9.8958599943034561E-2</c:v>
                </c:pt>
                <c:pt idx="770">
                  <c:v>-3.3750523916960394E-2</c:v>
                </c:pt>
                <c:pt idx="771">
                  <c:v>-0.16593404510971413</c:v>
                </c:pt>
                <c:pt idx="772">
                  <c:v>5.8814328056469196E-3</c:v>
                </c:pt>
                <c:pt idx="773">
                  <c:v>0.1604581048966825</c:v>
                </c:pt>
                <c:pt idx="774">
                  <c:v>-5.6126767359202925E-2</c:v>
                </c:pt>
                <c:pt idx="775">
                  <c:v>-6.9880850531396532E-2</c:v>
                </c:pt>
                <c:pt idx="776">
                  <c:v>1.5625000000000118E-2</c:v>
                </c:pt>
                <c:pt idx="777">
                  <c:v>1.1503522132342245E-2</c:v>
                </c:pt>
                <c:pt idx="778">
                  <c:v>-1.0462029560276493E-2</c:v>
                </c:pt>
                <c:pt idx="779">
                  <c:v>-2.9487029568955263E-2</c:v>
                </c:pt>
                <c:pt idx="780">
                  <c:v>-2.5795746758819814E-2</c:v>
                </c:pt>
                <c:pt idx="781">
                  <c:v>-0.13236239069238068</c:v>
                </c:pt>
                <c:pt idx="782">
                  <c:v>-1.4881380271744999E-2</c:v>
                </c:pt>
                <c:pt idx="783">
                  <c:v>0.11245134350180401</c:v>
                </c:pt>
                <c:pt idx="784">
                  <c:v>-0.125</c:v>
                </c:pt>
                <c:pt idx="785">
                  <c:v>-9.7292444169184228E-2</c:v>
                </c:pt>
                <c:pt idx="786">
                  <c:v>-1.2213343172077298E-3</c:v>
                </c:pt>
                <c:pt idx="787">
                  <c:v>-5.2091800302183432E-2</c:v>
                </c:pt>
                <c:pt idx="788">
                  <c:v>9.2495138978580208E-2</c:v>
                </c:pt>
                <c:pt idx="789">
                  <c:v>8.0484259380952231E-2</c:v>
                </c:pt>
                <c:pt idx="790">
                  <c:v>5.0535577047462032E-2</c:v>
                </c:pt>
                <c:pt idx="791">
                  <c:v>4.4036098367657012E-2</c:v>
                </c:pt>
                <c:pt idx="792">
                  <c:v>-5.6027913087920433E-2</c:v>
                </c:pt>
                <c:pt idx="793">
                  <c:v>0.11381729366623121</c:v>
                </c:pt>
                <c:pt idx="794">
                  <c:v>3.1798521026968098E-2</c:v>
                </c:pt>
                <c:pt idx="795">
                  <c:v>-0.19481054892452987</c:v>
                </c:pt>
                <c:pt idx="796">
                  <c:v>4.0264326063068206E-2</c:v>
                </c:pt>
                <c:pt idx="797">
                  <c:v>7.0942350304141533E-2</c:v>
                </c:pt>
                <c:pt idx="798">
                  <c:v>-0.10223168433698614</c:v>
                </c:pt>
                <c:pt idx="799">
                  <c:v>-4.0882234113226813E-2</c:v>
                </c:pt>
                <c:pt idx="800">
                  <c:v>-0.15625000000000044</c:v>
                </c:pt>
                <c:pt idx="801">
                  <c:v>-2.4304647803432798E-2</c:v>
                </c:pt>
                <c:pt idx="802">
                  <c:v>6.2867405754826966E-2</c:v>
                </c:pt>
                <c:pt idx="803">
                  <c:v>0.13753208531832245</c:v>
                </c:pt>
                <c:pt idx="804">
                  <c:v>5.2223183324477222E-2</c:v>
                </c:pt>
                <c:pt idx="805">
                  <c:v>-4.1397822745050002E-2</c:v>
                </c:pt>
                <c:pt idx="806">
                  <c:v>-6.0037353967089015E-2</c:v>
                </c:pt>
                <c:pt idx="807">
                  <c:v>-5.6575098438455047E-2</c:v>
                </c:pt>
                <c:pt idx="808">
                  <c:v>5.9819173824159723E-2</c:v>
                </c:pt>
                <c:pt idx="809">
                  <c:v>1.5485782413664587E-2</c:v>
                </c:pt>
                <c:pt idx="810">
                  <c:v>-2.2557474876621016E-2</c:v>
                </c:pt>
                <c:pt idx="811">
                  <c:v>1.5021151545036011E-2</c:v>
                </c:pt>
                <c:pt idx="812">
                  <c:v>-4.6711525458034024E-2</c:v>
                </c:pt>
                <c:pt idx="813">
                  <c:v>0.15725021180966342</c:v>
                </c:pt>
                <c:pt idx="814">
                  <c:v>0.14436582915287399</c:v>
                </c:pt>
                <c:pt idx="815">
                  <c:v>-0.12165197577898697</c:v>
                </c:pt>
                <c:pt idx="816">
                  <c:v>3.1250000000000291E-2</c:v>
                </c:pt>
                <c:pt idx="817">
                  <c:v>-6.1796799878872618E-4</c:v>
                </c:pt>
                <c:pt idx="818">
                  <c:v>-0.121878157704272</c:v>
                </c:pt>
                <c:pt idx="819">
                  <c:v>4.9482067358804033E-2</c:v>
                </c:pt>
                <c:pt idx="820">
                  <c:v>3.0754886321585078E-3</c:v>
                </c:pt>
                <c:pt idx="821">
                  <c:v>-2.5859999622823266E-3</c:v>
                </c:pt>
                <c:pt idx="822">
                  <c:v>4.5651486408065496E-2</c:v>
                </c:pt>
                <c:pt idx="823">
                  <c:v>-2.9827257421192886E-2</c:v>
                </c:pt>
                <c:pt idx="824">
                  <c:v>5.0666260736239324E-2</c:v>
                </c:pt>
                <c:pt idx="825">
                  <c:v>5.0872637999732684E-2</c:v>
                </c:pt>
                <c:pt idx="826">
                  <c:v>-3.0255482326575586E-2</c:v>
                </c:pt>
                <c:pt idx="827">
                  <c:v>-4.8624969814548606E-2</c:v>
                </c:pt>
                <c:pt idx="828">
                  <c:v>4.6907517108149034E-2</c:v>
                </c:pt>
                <c:pt idx="829">
                  <c:v>0.26583266964573432</c:v>
                </c:pt>
                <c:pt idx="830">
                  <c:v>0.13138113442816399</c:v>
                </c:pt>
                <c:pt idx="831">
                  <c:v>-9.7482105594651994E-2</c:v>
                </c:pt>
                <c:pt idx="832" formatCode="0.00E+00">
                  <c:v>4.1633363423444917E-17</c:v>
                </c:pt>
                <c:pt idx="833">
                  <c:v>-1.1946400030488092E-2</c:v>
                </c:pt>
                <c:pt idx="834">
                  <c:v>-9.7481486926598179E-2</c:v>
                </c:pt>
                <c:pt idx="835">
                  <c:v>9.9127156510852733E-3</c:v>
                </c:pt>
                <c:pt idx="836">
                  <c:v>0.11697099049968221</c:v>
                </c:pt>
                <c:pt idx="837">
                  <c:v>5.1723763624496932E-2</c:v>
                </c:pt>
                <c:pt idx="838">
                  <c:v>-7.1755842592753347E-2</c:v>
                </c:pt>
                <c:pt idx="839">
                  <c:v>-6.8703894750781216E-2</c:v>
                </c:pt>
                <c:pt idx="840">
                  <c:v>-2.8569173824159452E-2</c:v>
                </c:pt>
                <c:pt idx="841">
                  <c:v>1.3321548951919743E-2</c:v>
                </c:pt>
                <c:pt idx="842">
                  <c:v>5.2414026830349729E-2</c:v>
                </c:pt>
                <c:pt idx="843">
                  <c:v>1.4769818702314221E-2</c:v>
                </c:pt>
                <c:pt idx="844">
                  <c:v>-1.5788474541966496E-2</c:v>
                </c:pt>
                <c:pt idx="845">
                  <c:v>-6.2403169755726018E-2</c:v>
                </c:pt>
                <c:pt idx="846">
                  <c:v>-8.9475288679760803E-2</c:v>
                </c:pt>
                <c:pt idx="847">
                  <c:v>-5.9896292407592089E-2</c:v>
                </c:pt>
                <c:pt idx="848" formatCode="0.00E+00">
                  <c:v>8.673617379884473E-17</c:v>
                </c:pt>
                <c:pt idx="849">
                  <c:v>0.10730542444352822</c:v>
                </c:pt>
                <c:pt idx="850">
                  <c:v>5.6038912277263896E-3</c:v>
                </c:pt>
                <c:pt idx="851">
                  <c:v>-0.11132541677243521</c:v>
                </c:pt>
                <c:pt idx="852">
                  <c:v>7.7730337543683234E-2</c:v>
                </c:pt>
                <c:pt idx="853">
                  <c:v>0.12398822142638097</c:v>
                </c:pt>
                <c:pt idx="854">
                  <c:v>-2.813498514486E-2</c:v>
                </c:pt>
                <c:pt idx="855">
                  <c:v>-6.5010259381435134E-2</c:v>
                </c:pt>
                <c:pt idx="856">
                  <c:v>-8.1916260736239768E-2</c:v>
                </c:pt>
                <c:pt idx="857">
                  <c:v>-7.6893073272771534E-2</c:v>
                </c:pt>
                <c:pt idx="858">
                  <c:v>2.6287278021166521E-2</c:v>
                </c:pt>
                <c:pt idx="859">
                  <c:v>3.6785938604698247E-2</c:v>
                </c:pt>
                <c:pt idx="860">
                  <c:v>-0.109407517108149</c:v>
                </c:pt>
                <c:pt idx="861">
                  <c:v>-6.56311787465782E-2</c:v>
                </c:pt>
                <c:pt idx="862">
                  <c:v>5.3005020395359155E-2</c:v>
                </c:pt>
                <c:pt idx="863">
                  <c:v>-0.10440650682018122</c:v>
                </c:pt>
                <c:pt idx="864">
                  <c:v>-0.15625000000000044</c:v>
                </c:pt>
                <c:pt idx="865">
                  <c:v>-2.4304647803432798E-2</c:v>
                </c:pt>
                <c:pt idx="866">
                  <c:v>6.2867405754826966E-2</c:v>
                </c:pt>
                <c:pt idx="867">
                  <c:v>0.13753208531832245</c:v>
                </c:pt>
                <c:pt idx="868">
                  <c:v>5.2223183324477222E-2</c:v>
                </c:pt>
                <c:pt idx="869">
                  <c:v>-4.1397822745050002E-2</c:v>
                </c:pt>
                <c:pt idx="870">
                  <c:v>-6.0037353967089015E-2</c:v>
                </c:pt>
                <c:pt idx="871">
                  <c:v>-5.6575098438455047E-2</c:v>
                </c:pt>
                <c:pt idx="872">
                  <c:v>5.9819173824159723E-2</c:v>
                </c:pt>
                <c:pt idx="873">
                  <c:v>1.5485782413664587E-2</c:v>
                </c:pt>
                <c:pt idx="874">
                  <c:v>-2.2557474876621016E-2</c:v>
                </c:pt>
                <c:pt idx="875">
                  <c:v>1.5021151545036011E-2</c:v>
                </c:pt>
                <c:pt idx="876">
                  <c:v>-4.6711525458034024E-2</c:v>
                </c:pt>
                <c:pt idx="877">
                  <c:v>0.15725021180966342</c:v>
                </c:pt>
                <c:pt idx="878">
                  <c:v>0.14436582915287399</c:v>
                </c:pt>
                <c:pt idx="879">
                  <c:v>-0.12165197577898697</c:v>
                </c:pt>
                <c:pt idx="880">
                  <c:v>-0.15625000000000044</c:v>
                </c:pt>
                <c:pt idx="881">
                  <c:v>-9.9243448496671646E-2</c:v>
                </c:pt>
                <c:pt idx="882">
                  <c:v>2.9259675177000215E-2</c:v>
                </c:pt>
                <c:pt idx="883">
                  <c:v>-0.15251871613214002</c:v>
                </c:pt>
                <c:pt idx="884">
                  <c:v>-4.7465654106433226E-2</c:v>
                </c:pt>
                <c:pt idx="885">
                  <c:v>5.2237744588550787E-2</c:v>
                </c:pt>
                <c:pt idx="886">
                  <c:v>4.8001380777184667E-2</c:v>
                </c:pt>
                <c:pt idx="887">
                  <c:v>9.6171017948073284E-2</c:v>
                </c:pt>
                <c:pt idx="888">
                  <c:v>1.026334764831865E-2</c:v>
                </c:pt>
                <c:pt idx="889">
                  <c:v>8.7633782455330184E-2</c:v>
                </c:pt>
                <c:pt idx="890">
                  <c:v>4.0487112032397403E-2</c:v>
                </c:pt>
                <c:pt idx="891">
                  <c:v>3.5772225012980052E-2</c:v>
                </c:pt>
                <c:pt idx="892">
                  <c:v>0.21114817006414799</c:v>
                </c:pt>
                <c:pt idx="893">
                  <c:v>5.8764751381806819E-2</c:v>
                </c:pt>
                <c:pt idx="894">
                  <c:v>-7.4955542769068156E-2</c:v>
                </c:pt>
                <c:pt idx="895">
                  <c:v>-3.5696656528334612E-2</c:v>
                </c:pt>
                <c:pt idx="896">
                  <c:v>3.1250000000000278E-2</c:v>
                </c:pt>
                <c:pt idx="897">
                  <c:v>2.4054210206470396E-2</c:v>
                </c:pt>
                <c:pt idx="898">
                  <c:v>6.8859774112059804E-3</c:v>
                </c:pt>
                <c:pt idx="899">
                  <c:v>0.13492773435322244</c:v>
                </c:pt>
                <c:pt idx="900">
                  <c:v>8.3342225890659746E-2</c:v>
                </c:pt>
                <c:pt idx="901">
                  <c:v>2.2360156821137997E-2</c:v>
                </c:pt>
                <c:pt idx="902">
                  <c:v>1.1779580580795802E-2</c:v>
                </c:pt>
                <c:pt idx="903">
                  <c:v>-9.8800959728187449E-2</c:v>
                </c:pt>
                <c:pt idx="904">
                  <c:v>-6.4720869120797496E-3</c:v>
                </c:pt>
                <c:pt idx="905">
                  <c:v>9.0615175467108025E-2</c:v>
                </c:pt>
                <c:pt idx="906">
                  <c:v>-1.1030547084218025E-2</c:v>
                </c:pt>
                <c:pt idx="907">
                  <c:v>-7.1832639850052074E-2</c:v>
                </c:pt>
                <c:pt idx="908">
                  <c:v>-4.6839764094898434E-3</c:v>
                </c:pt>
                <c:pt idx="909">
                  <c:v>-3.2909822917694058E-2</c:v>
                </c:pt>
                <c:pt idx="910">
                  <c:v>-0.1305187438672227</c:v>
                </c:pt>
                <c:pt idx="911">
                  <c:v>-9.1959413633248804E-2</c:v>
                </c:pt>
                <c:pt idx="912">
                  <c:v>-6.2500000000000139E-2</c:v>
                </c:pt>
                <c:pt idx="913">
                  <c:v>-4.6880652554183506E-2</c:v>
                </c:pt>
                <c:pt idx="914">
                  <c:v>-1.9679582524613201E-2</c:v>
                </c:pt>
                <c:pt idx="915">
                  <c:v>3.3995010907207551E-2</c:v>
                </c:pt>
                <c:pt idx="916">
                  <c:v>3.2714802822734492E-3</c:v>
                </c:pt>
                <c:pt idx="917">
                  <c:v>-4.3028077705670797E-2</c:v>
                </c:pt>
                <c:pt idx="918">
                  <c:v>0.108825804302043</c:v>
                </c:pt>
                <c:pt idx="919">
                  <c:v>-5.91261405501659E-2</c:v>
                </c:pt>
                <c:pt idx="920">
                  <c:v>-0.16651334764831904</c:v>
                </c:pt>
                <c:pt idx="921">
                  <c:v>1.4434949775506294E-2</c:v>
                </c:pt>
                <c:pt idx="922">
                  <c:v>-5.4824733902829485E-2</c:v>
                </c:pt>
                <c:pt idx="923">
                  <c:v>0.11512703106760079</c:v>
                </c:pt>
                <c:pt idx="924">
                  <c:v>6.4740177584170319E-2</c:v>
                </c:pt>
                <c:pt idx="925">
                  <c:v>-0.17618978297962101</c:v>
                </c:pt>
                <c:pt idx="926">
                  <c:v>7.219558473093321E-2</c:v>
                </c:pt>
                <c:pt idx="927">
                  <c:v>3.7912157611688611E-2</c:v>
                </c:pt>
                <c:pt idx="928">
                  <c:v>-6.2500000000000139E-2</c:v>
                </c:pt>
                <c:pt idx="929">
                  <c:v>-2.7239806978664651E-2</c:v>
                </c:pt>
                <c:pt idx="930">
                  <c:v>-7.8966070063592922E-2</c:v>
                </c:pt>
                <c:pt idx="931">
                  <c:v>-9.6758667847467259E-3</c:v>
                </c:pt>
                <c:pt idx="932">
                  <c:v>-3.9148052066500405E-2</c:v>
                </c:pt>
                <c:pt idx="933">
                  <c:v>9.7925790646391703E-2</c:v>
                </c:pt>
                <c:pt idx="934">
                  <c:v>0.15905827728493099</c:v>
                </c:pt>
                <c:pt idx="935">
                  <c:v>7.1924909410976514E-3</c:v>
                </c:pt>
                <c:pt idx="936">
                  <c:v>3.7722086912079802E-2</c:v>
                </c:pt>
                <c:pt idx="937">
                  <c:v>-4.3374209874896513E-2</c:v>
                </c:pt>
                <c:pt idx="938">
                  <c:v>-3.7131831045351282E-2</c:v>
                </c:pt>
                <c:pt idx="939">
                  <c:v>9.0981916722562992E-2</c:v>
                </c:pt>
                <c:pt idx="940">
                  <c:v>0.10379562876117375</c:v>
                </c:pt>
                <c:pt idx="941">
                  <c:v>2.0839240165098895E-2</c:v>
                </c:pt>
                <c:pt idx="942">
                  <c:v>-6.9386341039600216E-2</c:v>
                </c:pt>
                <c:pt idx="943">
                  <c:v>-3.2469191357560802E-2</c:v>
                </c:pt>
                <c:pt idx="944">
                  <c:v>-0.15625000000000044</c:v>
                </c:pt>
                <c:pt idx="945">
                  <c:v>-9.9243448496671646E-2</c:v>
                </c:pt>
                <c:pt idx="946">
                  <c:v>2.9259675177000215E-2</c:v>
                </c:pt>
                <c:pt idx="947">
                  <c:v>-0.15251871613214002</c:v>
                </c:pt>
                <c:pt idx="948">
                  <c:v>-4.7465654106433226E-2</c:v>
                </c:pt>
                <c:pt idx="949">
                  <c:v>5.2237744588550787E-2</c:v>
                </c:pt>
                <c:pt idx="950">
                  <c:v>4.8001380777184667E-2</c:v>
                </c:pt>
                <c:pt idx="951">
                  <c:v>9.6171017948073284E-2</c:v>
                </c:pt>
                <c:pt idx="952">
                  <c:v>1.026334764831865E-2</c:v>
                </c:pt>
                <c:pt idx="953">
                  <c:v>8.7633782455330184E-2</c:v>
                </c:pt>
                <c:pt idx="954">
                  <c:v>4.0487112032397403E-2</c:v>
                </c:pt>
                <c:pt idx="955">
                  <c:v>3.5772225012980052E-2</c:v>
                </c:pt>
                <c:pt idx="956">
                  <c:v>0.21114817006414799</c:v>
                </c:pt>
                <c:pt idx="957">
                  <c:v>5.8764751381806819E-2</c:v>
                </c:pt>
                <c:pt idx="958">
                  <c:v>-7.4955542769068156E-2</c:v>
                </c:pt>
                <c:pt idx="959">
                  <c:v>-3.5696656528334612E-2</c:v>
                </c:pt>
                <c:pt idx="960">
                  <c:v>3.5041260736238811E-2</c:v>
                </c:pt>
                <c:pt idx="961">
                  <c:v>-1.1015439259953219E-4</c:v>
                </c:pt>
                <c:pt idx="962">
                  <c:v>-7.698009198185049E-2</c:v>
                </c:pt>
                <c:pt idx="963">
                  <c:v>-0.21228324425566544</c:v>
                </c:pt>
                <c:pt idx="964">
                  <c:v>-7.0490652956000405E-2</c:v>
                </c:pt>
                <c:pt idx="965">
                  <c:v>2.0190027563674395E-2</c:v>
                </c:pt>
                <c:pt idx="966">
                  <c:v>-4.4354638346361122E-2</c:v>
                </c:pt>
                <c:pt idx="967">
                  <c:v>-4.5790902176936502E-2</c:v>
                </c:pt>
                <c:pt idx="968">
                  <c:v>4.6874999999999986E-2</c:v>
                </c:pt>
                <c:pt idx="969">
                  <c:v>0.12514864580808488</c:v>
                </c:pt>
                <c:pt idx="970">
                  <c:v>7.4165698530914134E-2</c:v>
                </c:pt>
                <c:pt idx="971">
                  <c:v>2.8357006805346797E-2</c:v>
                </c:pt>
                <c:pt idx="972">
                  <c:v>1.6052179564466605E-2</c:v>
                </c:pt>
                <c:pt idx="973">
                  <c:v>1.8233855109945837E-2</c:v>
                </c:pt>
                <c:pt idx="974">
                  <c:v>3.8791844584961453E-2</c:v>
                </c:pt>
                <c:pt idx="975">
                  <c:v>2.5266710012047201E-2</c:v>
                </c:pt>
                <c:pt idx="976">
                  <c:v>4.4194173824159334E-2</c:v>
                </c:pt>
                <c:pt idx="977">
                  <c:v>-5.3431509340456824E-3</c:v>
                </c:pt>
                <c:pt idx="978">
                  <c:v>-1.0470493796172283E-2</c:v>
                </c:pt>
                <c:pt idx="979">
                  <c:v>0.11466818699575121</c:v>
                </c:pt>
                <c:pt idx="980">
                  <c:v>6.927414847889804E-2</c:v>
                </c:pt>
                <c:pt idx="981">
                  <c:v>4.5157421702558834E-2</c:v>
                </c:pt>
                <c:pt idx="982">
                  <c:v>9.8993378189158168E-2</c:v>
                </c:pt>
                <c:pt idx="983">
                  <c:v>9.0158327023355748E-3</c:v>
                </c:pt>
                <c:pt idx="984">
                  <c:v>-6.4720869120796802E-3</c:v>
                </c:pt>
                <c:pt idx="985">
                  <c:v>7.5943354783897399E-3</c:v>
                </c:pt>
                <c:pt idx="986">
                  <c:v>-1.5085016172792978E-2</c:v>
                </c:pt>
                <c:pt idx="987">
                  <c:v>8.1925172483750766E-2</c:v>
                </c:pt>
                <c:pt idx="988">
                  <c:v>0.11194975625913721</c:v>
                </c:pt>
                <c:pt idx="989">
                  <c:v>-5.1847439199012912E-2</c:v>
                </c:pt>
                <c:pt idx="990">
                  <c:v>-0.1453184659473607</c:v>
                </c:pt>
                <c:pt idx="991">
                  <c:v>-4.8476833101703913E-2</c:v>
                </c:pt>
                <c:pt idx="992">
                  <c:v>-5.3347086912079823E-2</c:v>
                </c:pt>
                <c:pt idx="993">
                  <c:v>-5.4538965975853997E-2</c:v>
                </c:pt>
                <c:pt idx="994">
                  <c:v>8.2491749848293314E-2</c:v>
                </c:pt>
                <c:pt idx="995">
                  <c:v>-1.4767211486921596E-2</c:v>
                </c:pt>
                <c:pt idx="996">
                  <c:v>-8.039769469231868E-2</c:v>
                </c:pt>
                <c:pt idx="997">
                  <c:v>1.9163233884553401E-2</c:v>
                </c:pt>
                <c:pt idx="998">
                  <c:v>-4.5065012000061334E-2</c:v>
                </c:pt>
                <c:pt idx="999">
                  <c:v>-3.2602662027723342E-2</c:v>
                </c:pt>
                <c:pt idx="1000">
                  <c:v>-3.3930826175840804E-2</c:v>
                </c:pt>
                <c:pt idx="1001">
                  <c:v>-7.0013323898752797E-2</c:v>
                </c:pt>
                <c:pt idx="1002">
                  <c:v>5.6084044467894445E-2</c:v>
                </c:pt>
                <c:pt idx="1003">
                  <c:v>1.1516593733058125E-3</c:v>
                </c:pt>
                <c:pt idx="1004">
                  <c:v>-6.5608005740307201E-2</c:v>
                </c:pt>
                <c:pt idx="1005">
                  <c:v>-6.1064673301435522E-3</c:v>
                </c:pt>
                <c:pt idx="1006">
                  <c:v>-2.73911243218358E-2</c:v>
                </c:pt>
                <c:pt idx="1007">
                  <c:v>-2.2034411397958407E-3</c:v>
                </c:pt>
                <c:pt idx="1008">
                  <c:v>-4.4194173824159334E-2</c:v>
                </c:pt>
                <c:pt idx="1009">
                  <c:v>-3.997374017811562E-2</c:v>
                </c:pt>
                <c:pt idx="1010">
                  <c:v>0.11165300975388839</c:v>
                </c:pt>
                <c:pt idx="1011">
                  <c:v>0.10201285118181302</c:v>
                </c:pt>
                <c:pt idx="1012">
                  <c:v>1.1531677696942856E-2</c:v>
                </c:pt>
                <c:pt idx="1013">
                  <c:v>-3.2380100715808366E-2</c:v>
                </c:pt>
                <c:pt idx="1014">
                  <c:v>8.7320983331062516E-3</c:v>
                </c:pt>
                <c:pt idx="1015">
                  <c:v>3.1911720021709222E-2</c:v>
                </c:pt>
                <c:pt idx="1016">
                  <c:v>-2.4777913087920881E-2</c:v>
                </c:pt>
                <c:pt idx="1017">
                  <c:v>6.2470174121006074E-4</c:v>
                </c:pt>
                <c:pt idx="1018">
                  <c:v>-0.13347055300185587</c:v>
                </c:pt>
                <c:pt idx="1019">
                  <c:v>-0.18945276874569941</c:v>
                </c:pt>
                <c:pt idx="1020">
                  <c:v>4.4300243740862714E-2</c:v>
                </c:pt>
                <c:pt idx="1021">
                  <c:v>2.4201121335914202E-2</c:v>
                </c:pt>
                <c:pt idx="1022">
                  <c:v>2.7223571860074645E-2</c:v>
                </c:pt>
                <c:pt idx="1023">
                  <c:v>0.15126792335838499</c:v>
                </c:pt>
                <c:pt idx="1024">
                  <c:v>3.5041260736238811E-2</c:v>
                </c:pt>
                <c:pt idx="1025">
                  <c:v>-1.1015439259953219E-4</c:v>
                </c:pt>
                <c:pt idx="1026">
                  <c:v>-7.698009198185049E-2</c:v>
                </c:pt>
                <c:pt idx="1027">
                  <c:v>-0.21228324425566544</c:v>
                </c:pt>
                <c:pt idx="1028">
                  <c:v>-7.0490652956000405E-2</c:v>
                </c:pt>
                <c:pt idx="1029">
                  <c:v>2.0190027563674395E-2</c:v>
                </c:pt>
                <c:pt idx="1030">
                  <c:v>-4.4354638346361122E-2</c:v>
                </c:pt>
                <c:pt idx="1031">
                  <c:v>-4.5790902176936502E-2</c:v>
                </c:pt>
                <c:pt idx="1032">
                  <c:v>4.6874999999999986E-2</c:v>
                </c:pt>
                <c:pt idx="1033">
                  <c:v>0.12514864580808488</c:v>
                </c:pt>
                <c:pt idx="1034">
                  <c:v>7.4165698530914134E-2</c:v>
                </c:pt>
                <c:pt idx="1035">
                  <c:v>2.8357006805346797E-2</c:v>
                </c:pt>
                <c:pt idx="1036">
                  <c:v>1.6052179564466605E-2</c:v>
                </c:pt>
                <c:pt idx="1037">
                  <c:v>1.8233855109945837E-2</c:v>
                </c:pt>
                <c:pt idx="1038">
                  <c:v>3.8791844584961453E-2</c:v>
                </c:pt>
                <c:pt idx="1039">
                  <c:v>2.5266710012047201E-2</c:v>
                </c:pt>
                <c:pt idx="1040">
                  <c:v>-0.22097086912079639</c:v>
                </c:pt>
                <c:pt idx="1041">
                  <c:v>-0.15902362434120201</c:v>
                </c:pt>
                <c:pt idx="1042">
                  <c:v>7.2920727225850523E-2</c:v>
                </c:pt>
                <c:pt idx="1043">
                  <c:v>0.10314077117580171</c:v>
                </c:pt>
                <c:pt idx="1044">
                  <c:v>4.0933223030573881E-3</c:v>
                </c:pt>
                <c:pt idx="1045">
                  <c:v>9.1815117269496593E-2</c:v>
                </c:pt>
                <c:pt idx="1046">
                  <c:v>6.76512886297191E-2</c:v>
                </c:pt>
                <c:pt idx="1047">
                  <c:v>9.0381788804434499E-3</c:v>
                </c:pt>
                <c:pt idx="1048">
                  <c:v>-6.8972086912079594E-2</c:v>
                </c:pt>
                <c:pt idx="1049">
                  <c:v>-6.2487491554966031E-2</c:v>
                </c:pt>
                <c:pt idx="1050">
                  <c:v>3.8588175183442201E-2</c:v>
                </c:pt>
                <c:pt idx="1051">
                  <c:v>7.1475142075693695E-3</c:v>
                </c:pt>
                <c:pt idx="1052">
                  <c:v>8.7599022735684762E-2</c:v>
                </c:pt>
                <c:pt idx="1053">
                  <c:v>-7.3150465973407033E-3</c:v>
                </c:pt>
                <c:pt idx="1054">
                  <c:v>-8.2787066309000068E-2</c:v>
                </c:pt>
                <c:pt idx="1055">
                  <c:v>8.6832297603161482E-2</c:v>
                </c:pt>
                <c:pt idx="1056">
                  <c:v>8.4597086912081024E-2</c:v>
                </c:pt>
                <c:pt idx="1057">
                  <c:v>0.15655342655660645</c:v>
                </c:pt>
                <c:pt idx="1058">
                  <c:v>3.4055785413194817E-2</c:v>
                </c:pt>
                <c:pt idx="1059">
                  <c:v>-0.105558550340494</c:v>
                </c:pt>
                <c:pt idx="1060">
                  <c:v>8.8690409215137767E-2</c:v>
                </c:pt>
                <c:pt idx="1061">
                  <c:v>4.986547596523231E-2</c:v>
                </c:pt>
                <c:pt idx="1062">
                  <c:v>-5.8960030525056939E-2</c:v>
                </c:pt>
                <c:pt idx="1063">
                  <c:v>-8.4621922398807753E-2</c:v>
                </c:pt>
                <c:pt idx="1064">
                  <c:v>2.6808261758408006E-3</c:v>
                </c:pt>
                <c:pt idx="1065">
                  <c:v>-1.26696180217974E-2</c:v>
                </c:pt>
                <c:pt idx="1066">
                  <c:v>-0.19930886515638896</c:v>
                </c:pt>
                <c:pt idx="1067">
                  <c:v>-5.4638370624560798E-2</c:v>
                </c:pt>
                <c:pt idx="1068">
                  <c:v>-1.8206276107385168E-3</c:v>
                </c:pt>
                <c:pt idx="1069">
                  <c:v>2.6707404639520801E-2</c:v>
                </c:pt>
                <c:pt idx="1070">
                  <c:v>4.7915554993896811E-2</c:v>
                </c:pt>
                <c:pt idx="1071">
                  <c:v>-0.138629051485719</c:v>
                </c:pt>
                <c:pt idx="1072">
                  <c:v>4.4194173824159334E-2</c:v>
                </c:pt>
                <c:pt idx="1073">
                  <c:v>9.4340515871332992E-2</c:v>
                </c:pt>
                <c:pt idx="1074">
                  <c:v>2.297684946882134E-2</c:v>
                </c:pt>
                <c:pt idx="1075">
                  <c:v>8.1157641940381525E-2</c:v>
                </c:pt>
                <c:pt idx="1076">
                  <c:v>-5.3649148478897193E-2</c:v>
                </c:pt>
                <c:pt idx="1077">
                  <c:v>3.7707991454510259E-2</c:v>
                </c:pt>
                <c:pt idx="1078">
                  <c:v>-1.1729445458502363E-2</c:v>
                </c:pt>
                <c:pt idx="1079">
                  <c:v>-0.132813022131751</c:v>
                </c:pt>
                <c:pt idx="1080">
                  <c:v>5.6027913087920433E-2</c:v>
                </c:pt>
                <c:pt idx="1081">
                  <c:v>1.5591790746400325E-2</c:v>
                </c:pt>
                <c:pt idx="1082">
                  <c:v>-6.319498413836222E-2</c:v>
                </c:pt>
                <c:pt idx="1083">
                  <c:v>-7.3615631991345645E-2</c:v>
                </c:pt>
                <c:pt idx="1084">
                  <c:v>-6.1710675087364907E-2</c:v>
                </c:pt>
                <c:pt idx="1085">
                  <c:v>5.1696481500249684E-2</c:v>
                </c:pt>
                <c:pt idx="1086">
                  <c:v>8.0966438698261908E-2</c:v>
                </c:pt>
                <c:pt idx="1087">
                  <c:v>9.465984692260547E-2</c:v>
                </c:pt>
                <c:pt idx="1088">
                  <c:v>2.2097086912079875E-2</c:v>
                </c:pt>
                <c:pt idx="1089">
                  <c:v>-4.7676144262576985E-2</c:v>
                </c:pt>
                <c:pt idx="1090">
                  <c:v>7.5852464067976022E-2</c:v>
                </c:pt>
                <c:pt idx="1091">
                  <c:v>0.17053584652797596</c:v>
                </c:pt>
                <c:pt idx="1092">
                  <c:v>3.0947938433181686E-2</c:v>
                </c:pt>
                <c:pt idx="1093">
                  <c:v>-4.68060632167605E-2</c:v>
                </c:pt>
                <c:pt idx="1094">
                  <c:v>4.7232361177998824E-2</c:v>
                </c:pt>
                <c:pt idx="1095">
                  <c:v>-8.2356613913636995E-2</c:v>
                </c:pt>
                <c:pt idx="1096">
                  <c:v>-5.9819173824159591E-2</c:v>
                </c:pt>
                <c:pt idx="1097">
                  <c:v>0.10375949265452095</c:v>
                </c:pt>
                <c:pt idx="1098">
                  <c:v>-7.0278499712852396E-2</c:v>
                </c:pt>
                <c:pt idx="1099">
                  <c:v>-9.1557568543646828E-2</c:v>
                </c:pt>
                <c:pt idx="1100">
                  <c:v>4.6014801434897723E-2</c:v>
                </c:pt>
                <c:pt idx="1101">
                  <c:v>6.1493681930049747E-2</c:v>
                </c:pt>
                <c:pt idx="1102">
                  <c:v>-1.9007535589985354E-3</c:v>
                </c:pt>
                <c:pt idx="1103">
                  <c:v>-0.14227475642125201</c:v>
                </c:pt>
                <c:pt idx="1104">
                  <c:v>-0.22097086912079639</c:v>
                </c:pt>
                <c:pt idx="1105">
                  <c:v>-0.15902362434120201</c:v>
                </c:pt>
                <c:pt idx="1106">
                  <c:v>7.2920727225850523E-2</c:v>
                </c:pt>
                <c:pt idx="1107">
                  <c:v>0.10314077117580171</c:v>
                </c:pt>
                <c:pt idx="1108">
                  <c:v>4.0933223030573881E-3</c:v>
                </c:pt>
                <c:pt idx="1109">
                  <c:v>9.1815117269496593E-2</c:v>
                </c:pt>
                <c:pt idx="1110">
                  <c:v>6.76512886297191E-2</c:v>
                </c:pt>
                <c:pt idx="1111">
                  <c:v>9.0381788804434499E-3</c:v>
                </c:pt>
                <c:pt idx="1112">
                  <c:v>-6.8972086912079594E-2</c:v>
                </c:pt>
                <c:pt idx="1113">
                  <c:v>-6.2487491554966031E-2</c:v>
                </c:pt>
                <c:pt idx="1114">
                  <c:v>3.8588175183442201E-2</c:v>
                </c:pt>
                <c:pt idx="1115">
                  <c:v>7.1475142075693695E-3</c:v>
                </c:pt>
                <c:pt idx="1116">
                  <c:v>8.7599022735684762E-2</c:v>
                </c:pt>
                <c:pt idx="1117">
                  <c:v>-7.3150465973407033E-3</c:v>
                </c:pt>
                <c:pt idx="1118">
                  <c:v>-8.2787066309000068E-2</c:v>
                </c:pt>
                <c:pt idx="1119">
                  <c:v>8.6832297603161482E-2</c:v>
                </c:pt>
                <c:pt idx="1120">
                  <c:v>7.9235434560398665E-2</c:v>
                </c:pt>
                <c:pt idx="1121">
                  <c:v>-0.10988099987137398</c:v>
                </c:pt>
                <c:pt idx="1122">
                  <c:v>-4.7088589782233334E-2</c:v>
                </c:pt>
                <c:pt idx="1123">
                  <c:v>-8.4450566793643114E-2</c:v>
                </c:pt>
                <c:pt idx="1124">
                  <c:v>-5.9957760849012387E-2</c:v>
                </c:pt>
                <c:pt idx="1125">
                  <c:v>-4.4280153359120812E-2</c:v>
                </c:pt>
                <c:pt idx="1126">
                  <c:v>-2.3561363239433E-2</c:v>
                </c:pt>
                <c:pt idx="1127">
                  <c:v>5.1363700371051813E-2</c:v>
                </c:pt>
                <c:pt idx="1128">
                  <c:v>-2.2097086912079875E-2</c:v>
                </c:pt>
                <c:pt idx="1129">
                  <c:v>2.079087838788601E-2</c:v>
                </c:pt>
                <c:pt idx="1130">
                  <c:v>2.0325388242007188E-2</c:v>
                </c:pt>
                <c:pt idx="1131">
                  <c:v>-9.2130471705488548E-3</c:v>
                </c:pt>
                <c:pt idx="1132">
                  <c:v>-1.6820405858862535E-3</c:v>
                </c:pt>
                <c:pt idx="1133">
                  <c:v>-1.3406882069618013E-2</c:v>
                </c:pt>
                <c:pt idx="1134">
                  <c:v>0.11786366357487621</c:v>
                </c:pt>
                <c:pt idx="1135">
                  <c:v>2.7589191659330412E-2</c:v>
                </c:pt>
                <c:pt idx="1136">
                  <c:v>-9.1529130879204248E-3</c:v>
                </c:pt>
                <c:pt idx="1137">
                  <c:v>0.134023603840113</c:v>
                </c:pt>
                <c:pt idx="1138">
                  <c:v>-6.2584971298464513E-3</c:v>
                </c:pt>
                <c:pt idx="1139">
                  <c:v>-1.0244899047417835E-2</c:v>
                </c:pt>
                <c:pt idx="1140">
                  <c:v>0.11825836862925095</c:v>
                </c:pt>
                <c:pt idx="1141">
                  <c:v>3.8122468104495988E-2</c:v>
                </c:pt>
                <c:pt idx="1142">
                  <c:v>-9.5415066829792727E-2</c:v>
                </c:pt>
                <c:pt idx="1143">
                  <c:v>-0.12555724924127101</c:v>
                </c:pt>
                <c:pt idx="1144">
                  <c:v>-1.8305826175840801E-2</c:v>
                </c:pt>
                <c:pt idx="1145">
                  <c:v>2.0732494946372068E-2</c:v>
                </c:pt>
                <c:pt idx="1146">
                  <c:v>7.6195525626334033E-3</c:v>
                </c:pt>
                <c:pt idx="1147">
                  <c:v>2.2438214176880605E-2</c:v>
                </c:pt>
                <c:pt idx="1148">
                  <c:v>-4.5318077411762123E-2</c:v>
                </c:pt>
                <c:pt idx="1149">
                  <c:v>-8.4195674024126296E-2</c:v>
                </c:pt>
                <c:pt idx="1150">
                  <c:v>4.5118228853064914E-2</c:v>
                </c:pt>
                <c:pt idx="1151">
                  <c:v>0.13474311813777945</c:v>
                </c:pt>
                <c:pt idx="1152">
                  <c:v>3.5041260736238811E-2</c:v>
                </c:pt>
                <c:pt idx="1153">
                  <c:v>-1.7437141754728384E-2</c:v>
                </c:pt>
                <c:pt idx="1154">
                  <c:v>-4.7088589782233334E-2</c:v>
                </c:pt>
                <c:pt idx="1155">
                  <c:v>-3.3372764766578501E-2</c:v>
                </c:pt>
                <c:pt idx="1156">
                  <c:v>2.8707760849011499E-2</c:v>
                </c:pt>
                <c:pt idx="1157">
                  <c:v>-0.10028685450102599</c:v>
                </c:pt>
                <c:pt idx="1158">
                  <c:v>-7.3979897496805794E-2</c:v>
                </c:pt>
                <c:pt idx="1159">
                  <c:v>4.0134896245663333E-2</c:v>
                </c:pt>
                <c:pt idx="1160">
                  <c:v>-5.3347086912079823E-2</c:v>
                </c:pt>
                <c:pt idx="1161">
                  <c:v>-3.1447076403066397E-2</c:v>
                </c:pt>
                <c:pt idx="1162">
                  <c:v>2.9657617498300409E-2</c:v>
                </c:pt>
                <c:pt idx="1163">
                  <c:v>5.8318403670062904E-3</c:v>
                </c:pt>
                <c:pt idx="1164">
                  <c:v>-4.2512133238273686E-2</c:v>
                </c:pt>
                <c:pt idx="1165">
                  <c:v>-0.11649011220361417</c:v>
                </c:pt>
                <c:pt idx="1166">
                  <c:v>-9.5162453529159266E-2</c:v>
                </c:pt>
                <c:pt idx="1167">
                  <c:v>9.7134349621228688E-2</c:v>
                </c:pt>
                <c:pt idx="1168">
                  <c:v>0.23012378220871532</c:v>
                </c:pt>
                <c:pt idx="1169">
                  <c:v>7.1313467869286051E-2</c:v>
                </c:pt>
                <c:pt idx="1170">
                  <c:v>-6.2584971298464513E-3</c:v>
                </c:pt>
                <c:pt idx="1171">
                  <c:v>7.3633839969794524E-3</c:v>
                </c:pt>
                <c:pt idx="1172">
                  <c:v>1.9685805194908753E-2</c:v>
                </c:pt>
                <c:pt idx="1173">
                  <c:v>0.14391055123626645</c:v>
                </c:pt>
                <c:pt idx="1174">
                  <c:v>-2.1261939064462563E-3</c:v>
                </c:pt>
                <c:pt idx="1175">
                  <c:v>-5.6392300419968934E-2</c:v>
                </c:pt>
                <c:pt idx="1176">
                  <c:v>7.544417382415923E-2</c:v>
                </c:pt>
                <c:pt idx="1177">
                  <c:v>2.9312063382977313E-4</c:v>
                </c:pt>
                <c:pt idx="1178">
                  <c:v>-3.9296732127100095E-2</c:v>
                </c:pt>
                <c:pt idx="1179">
                  <c:v>-0.11174050841099821</c:v>
                </c:pt>
                <c:pt idx="1180">
                  <c:v>1.9429729763443371E-2</c:v>
                </c:pt>
                <c:pt idx="1181">
                  <c:v>8.8238309168425899E-2</c:v>
                </c:pt>
                <c:pt idx="1182">
                  <c:v>-0.13790196037125901</c:v>
                </c:pt>
                <c:pt idx="1183">
                  <c:v>4.4372641274507463E-2</c:v>
                </c:pt>
                <c:pt idx="1184">
                  <c:v>7.9235434560398665E-2</c:v>
                </c:pt>
                <c:pt idx="1185">
                  <c:v>-0.10988099987137398</c:v>
                </c:pt>
                <c:pt idx="1186">
                  <c:v>-4.7088589782233334E-2</c:v>
                </c:pt>
                <c:pt idx="1187">
                  <c:v>-8.4450566793643114E-2</c:v>
                </c:pt>
                <c:pt idx="1188">
                  <c:v>-5.9957760849012387E-2</c:v>
                </c:pt>
                <c:pt idx="1189">
                  <c:v>-4.4280153359120812E-2</c:v>
                </c:pt>
                <c:pt idx="1190">
                  <c:v>-2.3561363239433E-2</c:v>
                </c:pt>
                <c:pt idx="1191">
                  <c:v>5.1363700371051813E-2</c:v>
                </c:pt>
                <c:pt idx="1192">
                  <c:v>-2.2097086912079875E-2</c:v>
                </c:pt>
                <c:pt idx="1193">
                  <c:v>2.079087838788601E-2</c:v>
                </c:pt>
                <c:pt idx="1194">
                  <c:v>2.0325388242007188E-2</c:v>
                </c:pt>
                <c:pt idx="1195">
                  <c:v>-9.2130471705488548E-3</c:v>
                </c:pt>
                <c:pt idx="1196">
                  <c:v>-1.6820405858862535E-3</c:v>
                </c:pt>
                <c:pt idx="1197">
                  <c:v>-1.3406882069618013E-2</c:v>
                </c:pt>
                <c:pt idx="1198">
                  <c:v>0.11786366357487621</c:v>
                </c:pt>
                <c:pt idx="1199">
                  <c:v>2.7589191659330412E-2</c:v>
                </c:pt>
                <c:pt idx="1200">
                  <c:v>0</c:v>
                </c:pt>
                <c:pt idx="1201">
                  <c:v>-4.2944588632470866E-2</c:v>
                </c:pt>
                <c:pt idx="1202">
                  <c:v>-1.3026039657193785E-2</c:v>
                </c:pt>
                <c:pt idx="1203">
                  <c:v>1.9590343276616501E-3</c:v>
                </c:pt>
                <c:pt idx="1204">
                  <c:v>-1.5927061566818657E-2</c:v>
                </c:pt>
                <c:pt idx="1205">
                  <c:v>-0.13590859936697641</c:v>
                </c:pt>
                <c:pt idx="1206">
                  <c:v>-0.20651131729556299</c:v>
                </c:pt>
                <c:pt idx="1207">
                  <c:v>7.1039138447024502E-2</c:v>
                </c:pt>
                <c:pt idx="1208">
                  <c:v>9.7541260736238797E-2</c:v>
                </c:pt>
                <c:pt idx="1209">
                  <c:v>-0.13314321574478688</c:v>
                </c:pt>
                <c:pt idx="1210">
                  <c:v>-3.2277639551865848E-2</c:v>
                </c:pt>
                <c:pt idx="1211">
                  <c:v>6.4427565589379301E-2</c:v>
                </c:pt>
                <c:pt idx="1212">
                  <c:v>-1.8501817825955925E-2</c:v>
                </c:pt>
                <c:pt idx="1213">
                  <c:v>-3.6927267695378976E-2</c:v>
                </c:pt>
                <c:pt idx="1214">
                  <c:v>-1.4830568517423284E-2</c:v>
                </c:pt>
                <c:pt idx="1215">
                  <c:v>-7.2386468627802431E-2</c:v>
                </c:pt>
                <c:pt idx="1216">
                  <c:v>-0.13258252147247801</c:v>
                </c:pt>
                <c:pt idx="1217">
                  <c:v>-6.5576906304123841E-2</c:v>
                </c:pt>
                <c:pt idx="1218">
                  <c:v>1.2176860999351599E-2</c:v>
                </c:pt>
                <c:pt idx="1219">
                  <c:v>9.4979796339852887E-2</c:v>
                </c:pt>
                <c:pt idx="1220">
                  <c:v>6.3485316562750055E-2</c:v>
                </c:pt>
                <c:pt idx="1221">
                  <c:v>-9.1682685325878643E-2</c:v>
                </c:pt>
                <c:pt idx="1222">
                  <c:v>-3.4611184588045601E-2</c:v>
                </c:pt>
                <c:pt idx="1223">
                  <c:v>4.6376527221243323E-2</c:v>
                </c:pt>
                <c:pt idx="1224">
                  <c:v>8.4597086912081024E-2</c:v>
                </c:pt>
                <c:pt idx="1225">
                  <c:v>0.11670022887444445</c:v>
                </c:pt>
                <c:pt idx="1226">
                  <c:v>1.2636433177303098E-2</c:v>
                </c:pt>
                <c:pt idx="1227">
                  <c:v>8.4842252231131191E-2</c:v>
                </c:pt>
                <c:pt idx="1228">
                  <c:v>0.13781321639034241</c:v>
                </c:pt>
                <c:pt idx="1229">
                  <c:v>5.8238052030945106E-2</c:v>
                </c:pt>
                <c:pt idx="1230">
                  <c:v>1.8263053036698135E-2</c:v>
                </c:pt>
                <c:pt idx="1231">
                  <c:v>-0.19208176972477667</c:v>
                </c:pt>
                <c:pt idx="1232">
                  <c:v>-0.13258252147247801</c:v>
                </c:pt>
                <c:pt idx="1233">
                  <c:v>4.4576374823529316E-2</c:v>
                </c:pt>
                <c:pt idx="1234">
                  <c:v>-6.4992890426103664E-2</c:v>
                </c:pt>
                <c:pt idx="1235">
                  <c:v>2.6285343196941886E-2</c:v>
                </c:pt>
                <c:pt idx="1236">
                  <c:v>4.1815409215137024E-2</c:v>
                </c:pt>
                <c:pt idx="1237">
                  <c:v>6.4977710223594045E-4</c:v>
                </c:pt>
                <c:pt idx="1238">
                  <c:v>4.6832201907493841E-2</c:v>
                </c:pt>
                <c:pt idx="1239">
                  <c:v>-0.14308240658697499</c:v>
                </c:pt>
                <c:pt idx="1240">
                  <c:v>3.5041260736238811E-2</c:v>
                </c:pt>
                <c:pt idx="1241">
                  <c:v>0.20334365881002336</c:v>
                </c:pt>
                <c:pt idx="1242">
                  <c:v>-9.357671957706841E-2</c:v>
                </c:pt>
                <c:pt idx="1243">
                  <c:v>-2.55804529549256E-2</c:v>
                </c:pt>
                <c:pt idx="1244">
                  <c:v>0.10689016547427471</c:v>
                </c:pt>
                <c:pt idx="1245">
                  <c:v>1.3663870371191985E-2</c:v>
                </c:pt>
                <c:pt idx="1246">
                  <c:v>1.8471823738900394E-2</c:v>
                </c:pt>
                <c:pt idx="1247">
                  <c:v>3.5708245151493886E-2</c:v>
                </c:pt>
                <c:pt idx="1248">
                  <c:v>8.8388347648318405E-2</c:v>
                </c:pt>
                <c:pt idx="1249">
                  <c:v>1.0960178549155111E-2</c:v>
                </c:pt>
                <c:pt idx="1250">
                  <c:v>-2.2546278564374026E-2</c:v>
                </c:pt>
                <c:pt idx="1251">
                  <c:v>0.11211125518118213</c:v>
                </c:pt>
                <c:pt idx="1252">
                  <c:v>8.740303108556749E-2</c:v>
                </c:pt>
                <c:pt idx="1253">
                  <c:v>0.11660607854498407</c:v>
                </c:pt>
                <c:pt idx="1254">
                  <c:v>0.10590195232779701</c:v>
                </c:pt>
                <c:pt idx="1255">
                  <c:v>-4.6348317517383185E-2</c:v>
                </c:pt>
                <c:pt idx="1256">
                  <c:v>-4.0402913087920982E-2</c:v>
                </c:pt>
                <c:pt idx="1257">
                  <c:v>-8.915730375769133E-3</c:v>
                </c:pt>
                <c:pt idx="1258">
                  <c:v>2.4829578303311201E-2</c:v>
                </c:pt>
                <c:pt idx="1259">
                  <c:v>1.5975206088778799E-2</c:v>
                </c:pt>
                <c:pt idx="1260">
                  <c:v>-4.9424868742023412E-2</c:v>
                </c:pt>
                <c:pt idx="1261">
                  <c:v>-4.9639225661122E-2</c:v>
                </c:pt>
                <c:pt idx="1262">
                  <c:v>-0.11029265590649422</c:v>
                </c:pt>
                <c:pt idx="1263">
                  <c:v>-7.422494836282531E-2</c:v>
                </c:pt>
                <c:pt idx="1264">
                  <c:v>0</c:v>
                </c:pt>
                <c:pt idx="1265">
                  <c:v>-4.2944588632470866E-2</c:v>
                </c:pt>
                <c:pt idx="1266">
                  <c:v>-1.3026039657193785E-2</c:v>
                </c:pt>
                <c:pt idx="1267">
                  <c:v>1.9590343276616501E-3</c:v>
                </c:pt>
                <c:pt idx="1268">
                  <c:v>-1.5927061566818657E-2</c:v>
                </c:pt>
                <c:pt idx="1269">
                  <c:v>-0.13590859936697641</c:v>
                </c:pt>
                <c:pt idx="1270">
                  <c:v>-0.20651131729556299</c:v>
                </c:pt>
                <c:pt idx="1271">
                  <c:v>7.1039138447024502E-2</c:v>
                </c:pt>
                <c:pt idx="1272">
                  <c:v>9.7541260736238797E-2</c:v>
                </c:pt>
                <c:pt idx="1273">
                  <c:v>-0.13314321574478688</c:v>
                </c:pt>
                <c:pt idx="1274">
                  <c:v>-3.2277639551865848E-2</c:v>
                </c:pt>
                <c:pt idx="1275">
                  <c:v>6.4427565589379301E-2</c:v>
                </c:pt>
                <c:pt idx="1276">
                  <c:v>-1.8501817825955925E-2</c:v>
                </c:pt>
                <c:pt idx="1277">
                  <c:v>-3.6927267695378976E-2</c:v>
                </c:pt>
                <c:pt idx="1278">
                  <c:v>-1.4830568517423284E-2</c:v>
                </c:pt>
                <c:pt idx="1279">
                  <c:v>-7.2386468627802431E-2</c:v>
                </c:pt>
                <c:pt idx="1280">
                  <c:v>6.2500000000000139E-2</c:v>
                </c:pt>
                <c:pt idx="1281">
                  <c:v>9.3314091092051271E-2</c:v>
                </c:pt>
                <c:pt idx="1282">
                  <c:v>0.12922542953351088</c:v>
                </c:pt>
                <c:pt idx="1283">
                  <c:v>3.7270914172702695E-2</c:v>
                </c:pt>
                <c:pt idx="1284">
                  <c:v>3.271480282273411E-3</c:v>
                </c:pt>
                <c:pt idx="1285">
                  <c:v>-8.1103825572447538E-2</c:v>
                </c:pt>
                <c:pt idx="1286">
                  <c:v>2.6560436744939988E-2</c:v>
                </c:pt>
                <c:pt idx="1287">
                  <c:v>5.0153169325207005E-2</c:v>
                </c:pt>
                <c:pt idx="1288">
                  <c:v>-0.15736043456040155</c:v>
                </c:pt>
                <c:pt idx="1289">
                  <c:v>2.0482482264040501E-2</c:v>
                </c:pt>
                <c:pt idx="1290">
                  <c:v>6.9796188143157731E-2</c:v>
                </c:pt>
                <c:pt idx="1291">
                  <c:v>2.0365190005551599E-2</c:v>
                </c:pt>
                <c:pt idx="1292">
                  <c:v>8.2552900978025562E-2</c:v>
                </c:pt>
                <c:pt idx="1293">
                  <c:v>-9.3490098373658542E-2</c:v>
                </c:pt>
                <c:pt idx="1294">
                  <c:v>-9.2520856633398242E-3</c:v>
                </c:pt>
                <c:pt idx="1295">
                  <c:v>8.0435646016597043E-2</c:v>
                </c:pt>
                <c:pt idx="1296">
                  <c:v>-6.6291260736238894E-2</c:v>
                </c:pt>
                <c:pt idx="1297">
                  <c:v>-1.4084993969682899E-2</c:v>
                </c:pt>
                <c:pt idx="1298">
                  <c:v>2.4860213387328852E-2</c:v>
                </c:pt>
                <c:pt idx="1299">
                  <c:v>2.1472236287289725E-2</c:v>
                </c:pt>
                <c:pt idx="1300">
                  <c:v>8.3342225890660065E-2</c:v>
                </c:pt>
                <c:pt idx="1301">
                  <c:v>6.6203745711769665E-2</c:v>
                </c:pt>
                <c:pt idx="1302">
                  <c:v>-5.8517738175086133E-2</c:v>
                </c:pt>
                <c:pt idx="1303">
                  <c:v>-6.5422931324594508E-2</c:v>
                </c:pt>
                <c:pt idx="1304">
                  <c:v>6.8972086912079594E-2</c:v>
                </c:pt>
                <c:pt idx="1305">
                  <c:v>6.8712646561214924E-2</c:v>
                </c:pt>
                <c:pt idx="1306">
                  <c:v>6.9915294561756214E-3</c:v>
                </c:pt>
                <c:pt idx="1307">
                  <c:v>-6.4779313059312019E-2</c:v>
                </c:pt>
                <c:pt idx="1308">
                  <c:v>-7.4420500717090804E-2</c:v>
                </c:pt>
                <c:pt idx="1309">
                  <c:v>7.3647745611691001E-3</c:v>
                </c:pt>
                <c:pt idx="1310">
                  <c:v>4.0264602792903399E-2</c:v>
                </c:pt>
                <c:pt idx="1311">
                  <c:v>0.14068802144672601</c:v>
                </c:pt>
                <c:pt idx="1312">
                  <c:v>0.10669417382416023</c:v>
                </c:pt>
                <c:pt idx="1313">
                  <c:v>-7.3187672594857006E-2</c:v>
                </c:pt>
                <c:pt idx="1314">
                  <c:v>-2.3647529705919802E-2</c:v>
                </c:pt>
                <c:pt idx="1315">
                  <c:v>6.7505313849822224E-2</c:v>
                </c:pt>
                <c:pt idx="1316">
                  <c:v>-4.7465654106433226E-2</c:v>
                </c:pt>
                <c:pt idx="1317">
                  <c:v>-0.15188615748908299</c:v>
                </c:pt>
                <c:pt idx="1318">
                  <c:v>-5.8414559878577021E-2</c:v>
                </c:pt>
                <c:pt idx="1319">
                  <c:v>-1.8333498104806303E-2</c:v>
                </c:pt>
                <c:pt idx="1320">
                  <c:v>-0.1261104345604003</c:v>
                </c:pt>
                <c:pt idx="1321">
                  <c:v>-0.11656838613018701</c:v>
                </c:pt>
                <c:pt idx="1322">
                  <c:v>4.2509874027979497E-2</c:v>
                </c:pt>
                <c:pt idx="1323">
                  <c:v>2.1685093775730156E-2</c:v>
                </c:pt>
                <c:pt idx="1324">
                  <c:v>-0.18924707480218642</c:v>
                </c:pt>
                <c:pt idx="1325">
                  <c:v>-7.12645822088568E-2</c:v>
                </c:pt>
                <c:pt idx="1326">
                  <c:v>4.783437114052233E-2</c:v>
                </c:pt>
                <c:pt idx="1327">
                  <c:v>-4.6396964026397175E-2</c:v>
                </c:pt>
                <c:pt idx="1328">
                  <c:v>2.2097086912079875E-2</c:v>
                </c:pt>
                <c:pt idx="1329">
                  <c:v>-0.14226520122146696</c:v>
                </c:pt>
                <c:pt idx="1330">
                  <c:v>-0.13043811321491997</c:v>
                </c:pt>
                <c:pt idx="1331">
                  <c:v>0.14527433742069268</c:v>
                </c:pt>
                <c:pt idx="1332">
                  <c:v>-3.9148052066500516E-2</c:v>
                </c:pt>
                <c:pt idx="1333">
                  <c:v>-3.7087051862469959E-2</c:v>
                </c:pt>
                <c:pt idx="1334">
                  <c:v>0.14214855660535997</c:v>
                </c:pt>
                <c:pt idx="1335">
                  <c:v>6.5066661886007578E-3</c:v>
                </c:pt>
                <c:pt idx="1336">
                  <c:v>-8.727791308792035E-2</c:v>
                </c:pt>
                <c:pt idx="1337">
                  <c:v>-1.3179661297750885E-2</c:v>
                </c:pt>
                <c:pt idx="1338">
                  <c:v>5.7479103669324745E-2</c:v>
                </c:pt>
                <c:pt idx="1339">
                  <c:v>-7.2017077155838299E-2</c:v>
                </c:pt>
                <c:pt idx="1340">
                  <c:v>4.3379792446130733E-3</c:v>
                </c:pt>
                <c:pt idx="1341">
                  <c:v>0.18448649993693919</c:v>
                </c:pt>
                <c:pt idx="1342">
                  <c:v>4.6153111729914695E-2</c:v>
                </c:pt>
                <c:pt idx="1343">
                  <c:v>2.9146585775302301E-2</c:v>
                </c:pt>
                <c:pt idx="1344">
                  <c:v>6.2500000000000139E-2</c:v>
                </c:pt>
                <c:pt idx="1345">
                  <c:v>9.3314091092051271E-2</c:v>
                </c:pt>
                <c:pt idx="1346">
                  <c:v>0.12922542953351088</c:v>
                </c:pt>
                <c:pt idx="1347">
                  <c:v>3.7270914172702695E-2</c:v>
                </c:pt>
                <c:pt idx="1348">
                  <c:v>3.271480282273411E-3</c:v>
                </c:pt>
                <c:pt idx="1349">
                  <c:v>-8.1103825572447538E-2</c:v>
                </c:pt>
                <c:pt idx="1350">
                  <c:v>2.6560436744939988E-2</c:v>
                </c:pt>
                <c:pt idx="1351">
                  <c:v>5.0153169325207005E-2</c:v>
                </c:pt>
                <c:pt idx="1352">
                  <c:v>-0.15736043456040155</c:v>
                </c:pt>
                <c:pt idx="1353">
                  <c:v>2.0482482264040501E-2</c:v>
                </c:pt>
                <c:pt idx="1354">
                  <c:v>6.9796188143157731E-2</c:v>
                </c:pt>
                <c:pt idx="1355">
                  <c:v>2.0365190005551599E-2</c:v>
                </c:pt>
                <c:pt idx="1356">
                  <c:v>8.2552900978025562E-2</c:v>
                </c:pt>
                <c:pt idx="1357">
                  <c:v>-9.3490098373658542E-2</c:v>
                </c:pt>
                <c:pt idx="1358">
                  <c:v>-9.2520856633398242E-3</c:v>
                </c:pt>
                <c:pt idx="1359">
                  <c:v>8.0435646016597043E-2</c:v>
                </c:pt>
                <c:pt idx="1360">
                  <c:v>0.208026695296637</c:v>
                </c:pt>
                <c:pt idx="1361">
                  <c:v>5.2159496971229034E-2</c:v>
                </c:pt>
                <c:pt idx="1362">
                  <c:v>3.3897858134115805E-2</c:v>
                </c:pt>
                <c:pt idx="1363">
                  <c:v>8.0149071625904039E-2</c:v>
                </c:pt>
                <c:pt idx="1364">
                  <c:v>-0.140387972649479</c:v>
                </c:pt>
                <c:pt idx="1365">
                  <c:v>-5.5164209102576932E-2</c:v>
                </c:pt>
                <c:pt idx="1366">
                  <c:v>2.9646997493232612E-2</c:v>
                </c:pt>
                <c:pt idx="1367">
                  <c:v>1.7753567632912338E-2</c:v>
                </c:pt>
                <c:pt idx="1368">
                  <c:v>6.2500000000000139E-2</c:v>
                </c:pt>
                <c:pt idx="1369">
                  <c:v>7.3134383839158934E-2</c:v>
                </c:pt>
                <c:pt idx="1370">
                  <c:v>0.16238811359329278</c:v>
                </c:pt>
                <c:pt idx="1371">
                  <c:v>0.16781205561180093</c:v>
                </c:pt>
                <c:pt idx="1372">
                  <c:v>1.5322938433181521E-2</c:v>
                </c:pt>
                <c:pt idx="1373">
                  <c:v>-5.8328659209359895E-2</c:v>
                </c:pt>
                <c:pt idx="1374">
                  <c:v>9.3539159213606768E-2</c:v>
                </c:pt>
                <c:pt idx="1375">
                  <c:v>9.1286746898121079E-2</c:v>
                </c:pt>
                <c:pt idx="1376">
                  <c:v>-3.1250000000000278E-2</c:v>
                </c:pt>
                <c:pt idx="1377">
                  <c:v>6.201892884716554E-2</c:v>
                </c:pt>
                <c:pt idx="1378">
                  <c:v>-9.4622213545934048E-3</c:v>
                </c:pt>
                <c:pt idx="1379">
                  <c:v>-8.6147800729988691E-2</c:v>
                </c:pt>
                <c:pt idx="1380">
                  <c:v>-5.0214193654658512E-2</c:v>
                </c:pt>
                <c:pt idx="1381">
                  <c:v>-7.1150595209361109E-2</c:v>
                </c:pt>
                <c:pt idx="1382">
                  <c:v>4.0028291687673023E-2</c:v>
                </c:pt>
                <c:pt idx="1383">
                  <c:v>-3.7498132385276723E-3</c:v>
                </c:pt>
                <c:pt idx="1384">
                  <c:v>-4.4194173824159334E-2</c:v>
                </c:pt>
                <c:pt idx="1385">
                  <c:v>4.6644459513549286E-2</c:v>
                </c:pt>
                <c:pt idx="1386">
                  <c:v>-2.9721531518609384E-2</c:v>
                </c:pt>
                <c:pt idx="1387">
                  <c:v>-1.6639354495467603E-2</c:v>
                </c:pt>
                <c:pt idx="1388">
                  <c:v>1.1958857261409267E-2</c:v>
                </c:pt>
                <c:pt idx="1389">
                  <c:v>-3.3251450386383406E-2</c:v>
                </c:pt>
                <c:pt idx="1390">
                  <c:v>-2.7435159556117091E-2</c:v>
                </c:pt>
                <c:pt idx="1391">
                  <c:v>-2.1388855344648267E-2</c:v>
                </c:pt>
                <c:pt idx="1392">
                  <c:v>3.1250000000000278E-2</c:v>
                </c:pt>
                <c:pt idx="1393">
                  <c:v>-4.6172838074526712E-2</c:v>
                </c:pt>
                <c:pt idx="1394">
                  <c:v>-0.16450974648109509</c:v>
                </c:pt>
                <c:pt idx="1395">
                  <c:v>-2.2887588671862805E-2</c:v>
                </c:pt>
                <c:pt idx="1396">
                  <c:v>0.11449962500116163</c:v>
                </c:pt>
                <c:pt idx="1397">
                  <c:v>2.5462525614112799E-2</c:v>
                </c:pt>
                <c:pt idx="1398">
                  <c:v>-7.7020050710166404E-2</c:v>
                </c:pt>
                <c:pt idx="1399">
                  <c:v>-0.12314572599107124</c:v>
                </c:pt>
                <c:pt idx="1400">
                  <c:v>-6.2500000000000139E-2</c:v>
                </c:pt>
                <c:pt idx="1401">
                  <c:v>8.5123008592498134E-2</c:v>
                </c:pt>
                <c:pt idx="1402">
                  <c:v>2.9145124928415811E-2</c:v>
                </c:pt>
                <c:pt idx="1403">
                  <c:v>1.7042038332647856E-2</c:v>
                </c:pt>
                <c:pt idx="1404">
                  <c:v>7.3065409215137406E-2</c:v>
                </c:pt>
                <c:pt idx="1405">
                  <c:v>-3.1487074150261606E-2</c:v>
                </c:pt>
                <c:pt idx="1406">
                  <c:v>8.3974853925085011E-3</c:v>
                </c:pt>
                <c:pt idx="1407">
                  <c:v>-4.6204938330502085E-2</c:v>
                </c:pt>
                <c:pt idx="1408">
                  <c:v>-0.11963834764831821</c:v>
                </c:pt>
                <c:pt idx="1409">
                  <c:v>-5.5055877438669725E-3</c:v>
                </c:pt>
                <c:pt idx="1410">
                  <c:v>-7.3314237946749308E-2</c:v>
                </c:pt>
                <c:pt idx="1411">
                  <c:v>-7.1934052833600104E-2</c:v>
                </c:pt>
                <c:pt idx="1412">
                  <c:v>-1.2285806345341502E-2</c:v>
                </c:pt>
                <c:pt idx="1413">
                  <c:v>3.8352278697825176E-2</c:v>
                </c:pt>
                <c:pt idx="1414">
                  <c:v>9.5733109177580086E-2</c:v>
                </c:pt>
                <c:pt idx="1415">
                  <c:v>-2.1007540921588699E-2</c:v>
                </c:pt>
                <c:pt idx="1416">
                  <c:v>-4.4194173824159334E-2</c:v>
                </c:pt>
                <c:pt idx="1417">
                  <c:v>-0.14240185194520499</c:v>
                </c:pt>
                <c:pt idx="1418">
                  <c:v>-0.12520005465141601</c:v>
                </c:pt>
                <c:pt idx="1419">
                  <c:v>5.7605631160567432E-2</c:v>
                </c:pt>
                <c:pt idx="1420">
                  <c:v>-1.1958857261409267E-2</c:v>
                </c:pt>
                <c:pt idx="1421">
                  <c:v>6.0567183746004734E-2</c:v>
                </c:pt>
                <c:pt idx="1422">
                  <c:v>1.388686259832058E-2</c:v>
                </c:pt>
                <c:pt idx="1423">
                  <c:v>-1.8543440704696101E-2</c:v>
                </c:pt>
                <c:pt idx="1424">
                  <c:v>0.208026695296637</c:v>
                </c:pt>
                <c:pt idx="1425">
                  <c:v>5.2159496971229034E-2</c:v>
                </c:pt>
                <c:pt idx="1426">
                  <c:v>3.3897858134115805E-2</c:v>
                </c:pt>
                <c:pt idx="1427">
                  <c:v>8.0149071625904039E-2</c:v>
                </c:pt>
                <c:pt idx="1428">
                  <c:v>-0.140387972649479</c:v>
                </c:pt>
                <c:pt idx="1429">
                  <c:v>-5.5164209102576932E-2</c:v>
                </c:pt>
                <c:pt idx="1430">
                  <c:v>2.9646997493232612E-2</c:v>
                </c:pt>
                <c:pt idx="1431">
                  <c:v>1.7753567632912338E-2</c:v>
                </c:pt>
                <c:pt idx="1432">
                  <c:v>6.2500000000000139E-2</c:v>
                </c:pt>
                <c:pt idx="1433">
                  <c:v>7.3134383839158934E-2</c:v>
                </c:pt>
                <c:pt idx="1434">
                  <c:v>0.16238811359329278</c:v>
                </c:pt>
                <c:pt idx="1435">
                  <c:v>0.16781205561180093</c:v>
                </c:pt>
                <c:pt idx="1436">
                  <c:v>1.5322938433181521E-2</c:v>
                </c:pt>
                <c:pt idx="1437">
                  <c:v>-5.8328659209359895E-2</c:v>
                </c:pt>
                <c:pt idx="1438">
                  <c:v>9.3539159213606768E-2</c:v>
                </c:pt>
                <c:pt idx="1439">
                  <c:v>9.1286746898121079E-2</c:v>
                </c:pt>
                <c:pt idx="1440">
                  <c:v>4.4194173824159334E-2</c:v>
                </c:pt>
                <c:pt idx="1441">
                  <c:v>-8.1390761125930897E-3</c:v>
                </c:pt>
                <c:pt idx="1442">
                  <c:v>-3.0937126167349387E-2</c:v>
                </c:pt>
                <c:pt idx="1443">
                  <c:v>-3.5973574209525211E-2</c:v>
                </c:pt>
                <c:pt idx="1444">
                  <c:v>1.84309441734887E-2</c:v>
                </c:pt>
                <c:pt idx="1445">
                  <c:v>0.11777939842627463</c:v>
                </c:pt>
                <c:pt idx="1446">
                  <c:v>1.2021981774012204E-2</c:v>
                </c:pt>
                <c:pt idx="1447">
                  <c:v>-7.2985165822408132E-2</c:v>
                </c:pt>
                <c:pt idx="1448">
                  <c:v>-3.7722086912079615E-2</c:v>
                </c:pt>
                <c:pt idx="1449">
                  <c:v>2.3571342625893828E-2</c:v>
                </c:pt>
                <c:pt idx="1450">
                  <c:v>2.6413872092788816E-2</c:v>
                </c:pt>
                <c:pt idx="1451">
                  <c:v>-2.7020143209879985E-2</c:v>
                </c:pt>
                <c:pt idx="1452">
                  <c:v>4.8162378129568813E-2</c:v>
                </c:pt>
                <c:pt idx="1453">
                  <c:v>5.8916931770967959E-4</c:v>
                </c:pt>
                <c:pt idx="1454">
                  <c:v>-3.2847088145693495E-2</c:v>
                </c:pt>
                <c:pt idx="1455">
                  <c:v>8.3803690267875527E-2</c:v>
                </c:pt>
                <c:pt idx="1456">
                  <c:v>-9.1529130879204248E-3</c:v>
                </c:pt>
                <c:pt idx="1457">
                  <c:v>5.9545616651334105E-4</c:v>
                </c:pt>
                <c:pt idx="1458">
                  <c:v>0.138119123369248</c:v>
                </c:pt>
                <c:pt idx="1459">
                  <c:v>3.6034642911237078E-2</c:v>
                </c:pt>
                <c:pt idx="1460">
                  <c:v>-2.2826328043364746E-2</c:v>
                </c:pt>
                <c:pt idx="1461">
                  <c:v>6.6022040436091833E-2</c:v>
                </c:pt>
                <c:pt idx="1462">
                  <c:v>8.6889901142250398E-2</c:v>
                </c:pt>
                <c:pt idx="1463">
                  <c:v>0.11879732136517383</c:v>
                </c:pt>
                <c:pt idx="1464">
                  <c:v>2.0986652351681578E-2</c:v>
                </c:pt>
                <c:pt idx="1465">
                  <c:v>-0.21077834068971801</c:v>
                </c:pt>
                <c:pt idx="1466">
                  <c:v>-6.1187233448201511E-2</c:v>
                </c:pt>
                <c:pt idx="1467">
                  <c:v>0.12360376811689019</c:v>
                </c:pt>
                <c:pt idx="1468">
                  <c:v>-1.8206276107385168E-3</c:v>
                </c:pt>
                <c:pt idx="1469">
                  <c:v>-7.4098834848584538E-2</c:v>
                </c:pt>
                <c:pt idx="1470">
                  <c:v>-0.13186081512529599</c:v>
                </c:pt>
                <c:pt idx="1471">
                  <c:v>-2.186799238760612E-2</c:v>
                </c:pt>
                <c:pt idx="1472">
                  <c:v>8.8388347648318488E-2</c:v>
                </c:pt>
                <c:pt idx="1473">
                  <c:v>-2.746563472245964E-2</c:v>
                </c:pt>
                <c:pt idx="1474">
                  <c:v>-4.2963594095776957E-2</c:v>
                </c:pt>
                <c:pt idx="1475">
                  <c:v>-6.0819621350448924E-2</c:v>
                </c:pt>
                <c:pt idx="1476">
                  <c:v>-5.4867703493294839E-3</c:v>
                </c:pt>
                <c:pt idx="1477">
                  <c:v>-4.1351312318254646E-2</c:v>
                </c:pt>
                <c:pt idx="1478">
                  <c:v>-0.14227172477282099</c:v>
                </c:pt>
                <c:pt idx="1479">
                  <c:v>5.6006457414324133E-2</c:v>
                </c:pt>
                <c:pt idx="1480">
                  <c:v>6.4720869120796802E-3</c:v>
                </c:pt>
                <c:pt idx="1481">
                  <c:v>-7.7069697873079018E-2</c:v>
                </c:pt>
                <c:pt idx="1482">
                  <c:v>7.7670349207996897E-2</c:v>
                </c:pt>
                <c:pt idx="1483">
                  <c:v>7.6924179700879267E-2</c:v>
                </c:pt>
                <c:pt idx="1484">
                  <c:v>1.4337621870431394E-2</c:v>
                </c:pt>
                <c:pt idx="1485">
                  <c:v>-0.12063551582011174</c:v>
                </c:pt>
                <c:pt idx="1486">
                  <c:v>-8.8149511284661003E-2</c:v>
                </c:pt>
                <c:pt idx="1487">
                  <c:v>-3.4967849518678477E-2</c:v>
                </c:pt>
                <c:pt idx="1488">
                  <c:v>-0.14173543456040155</c:v>
                </c:pt>
                <c:pt idx="1489">
                  <c:v>-0.100360162896483</c:v>
                </c:pt>
                <c:pt idx="1490">
                  <c:v>-8.2524229281964109E-2</c:v>
                </c:pt>
                <c:pt idx="1491">
                  <c:v>8.5792541168121544E-2</c:v>
                </c:pt>
                <c:pt idx="1492">
                  <c:v>0.11657632804336411</c:v>
                </c:pt>
                <c:pt idx="1493">
                  <c:v>-6.8372462711815504E-2</c:v>
                </c:pt>
                <c:pt idx="1494">
                  <c:v>6.1665668032399E-2</c:v>
                </c:pt>
                <c:pt idx="1495">
                  <c:v>-6.5560847743748193E-2</c:v>
                </c:pt>
                <c:pt idx="1496">
                  <c:v>-0.18481917382415899</c:v>
                </c:pt>
                <c:pt idx="1497">
                  <c:v>6.1257765853606524E-2</c:v>
                </c:pt>
                <c:pt idx="1498">
                  <c:v>6.3797185971574494E-2</c:v>
                </c:pt>
                <c:pt idx="1499">
                  <c:v>1.4846554521043399E-2</c:v>
                </c:pt>
                <c:pt idx="1500">
                  <c:v>4.6014801434897723E-2</c:v>
                </c:pt>
                <c:pt idx="1501">
                  <c:v>0.10490247457373322</c:v>
                </c:pt>
                <c:pt idx="1502">
                  <c:v>0.1461632407314937</c:v>
                </c:pt>
                <c:pt idx="1503">
                  <c:v>7.6939429370023502E-2</c:v>
                </c:pt>
                <c:pt idx="1504">
                  <c:v>4.4194173824159334E-2</c:v>
                </c:pt>
                <c:pt idx="1505">
                  <c:v>-8.1390761125930897E-3</c:v>
                </c:pt>
                <c:pt idx="1506">
                  <c:v>-3.0937126167349387E-2</c:v>
                </c:pt>
                <c:pt idx="1507">
                  <c:v>-3.5973574209525211E-2</c:v>
                </c:pt>
                <c:pt idx="1508">
                  <c:v>1.84309441734887E-2</c:v>
                </c:pt>
                <c:pt idx="1509">
                  <c:v>0.11777939842627463</c:v>
                </c:pt>
                <c:pt idx="1510">
                  <c:v>1.2021981774012204E-2</c:v>
                </c:pt>
                <c:pt idx="1511">
                  <c:v>-7.2985165822408132E-2</c:v>
                </c:pt>
                <c:pt idx="1512">
                  <c:v>-3.7722086912079615E-2</c:v>
                </c:pt>
                <c:pt idx="1513">
                  <c:v>2.3571342625893828E-2</c:v>
                </c:pt>
                <c:pt idx="1514">
                  <c:v>2.6413872092788816E-2</c:v>
                </c:pt>
                <c:pt idx="1515">
                  <c:v>-2.7020143209879985E-2</c:v>
                </c:pt>
                <c:pt idx="1516">
                  <c:v>4.8162378129568813E-2</c:v>
                </c:pt>
                <c:pt idx="1517">
                  <c:v>5.8916931770967959E-4</c:v>
                </c:pt>
                <c:pt idx="1518">
                  <c:v>-3.2847088145693495E-2</c:v>
                </c:pt>
                <c:pt idx="1519">
                  <c:v>8.3803690267875527E-2</c:v>
                </c:pt>
                <c:pt idx="1520">
                  <c:v>9.7541260736238797E-2</c:v>
                </c:pt>
                <c:pt idx="1521">
                  <c:v>-1.43929955347302E-3</c:v>
                </c:pt>
                <c:pt idx="1522">
                  <c:v>4.3207543255947313E-2</c:v>
                </c:pt>
                <c:pt idx="1523">
                  <c:v>7.8506107907291969E-2</c:v>
                </c:pt>
                <c:pt idx="1524">
                  <c:v>-3.8418810935215812E-2</c:v>
                </c:pt>
                <c:pt idx="1525">
                  <c:v>-1.4376662709113898E-2</c:v>
                </c:pt>
                <c:pt idx="1526">
                  <c:v>-8.3259596527040472E-2</c:v>
                </c:pt>
                <c:pt idx="1527">
                  <c:v>2.852437129272551E-2</c:v>
                </c:pt>
                <c:pt idx="1528">
                  <c:v>8.8388347648318405E-2</c:v>
                </c:pt>
                <c:pt idx="1529">
                  <c:v>-8.6614522763201418E-2</c:v>
                </c:pt>
                <c:pt idx="1530">
                  <c:v>-1.9072803051818445E-2</c:v>
                </c:pt>
                <c:pt idx="1531">
                  <c:v>2.7022307840504018E-3</c:v>
                </c:pt>
                <c:pt idx="1532">
                  <c:v>-4.5217846931227823E-2</c:v>
                </c:pt>
                <c:pt idx="1533">
                  <c:v>-0.101283084803324</c:v>
                </c:pt>
                <c:pt idx="1534">
                  <c:v>-0.10396593021877309</c:v>
                </c:pt>
                <c:pt idx="1535">
                  <c:v>-2.3741770273144693E-2</c:v>
                </c:pt>
                <c:pt idx="1536">
                  <c:v>-9.7541260736238797E-2</c:v>
                </c:pt>
                <c:pt idx="1537">
                  <c:v>-1.1337434100265921E-2</c:v>
                </c:pt>
                <c:pt idx="1538">
                  <c:v>6.1003624409934891E-2</c:v>
                </c:pt>
                <c:pt idx="1539">
                  <c:v>-1.5797147401364699E-2</c:v>
                </c:pt>
                <c:pt idx="1540">
                  <c:v>-2.9694187154548799E-3</c:v>
                </c:pt>
                <c:pt idx="1541">
                  <c:v>4.9544561586556402E-2</c:v>
                </c:pt>
                <c:pt idx="1542">
                  <c:v>7.7478072912994023E-2</c:v>
                </c:pt>
                <c:pt idx="1543">
                  <c:v>-0.101759566155655</c:v>
                </c:pt>
                <c:pt idx="1544">
                  <c:v>-9.7541260736238797E-2</c:v>
                </c:pt>
                <c:pt idx="1545">
                  <c:v>-1.8565199068221076E-2</c:v>
                </c:pt>
                <c:pt idx="1546">
                  <c:v>1.0018039923588799E-2</c:v>
                </c:pt>
                <c:pt idx="1547">
                  <c:v>0.276156753768732</c:v>
                </c:pt>
                <c:pt idx="1548">
                  <c:v>0.126319895237717</c:v>
                </c:pt>
                <c:pt idx="1549">
                  <c:v>7.74015612960679E-2</c:v>
                </c:pt>
                <c:pt idx="1550">
                  <c:v>0.23250105528079601</c:v>
                </c:pt>
                <c:pt idx="1551">
                  <c:v>-0.10407198721081402</c:v>
                </c:pt>
                <c:pt idx="1552">
                  <c:v>-7.923543456039854E-2</c:v>
                </c:pt>
                <c:pt idx="1553">
                  <c:v>0.12715121825871664</c:v>
                </c:pt>
                <c:pt idx="1554">
                  <c:v>5.3544392567656356E-2</c:v>
                </c:pt>
                <c:pt idx="1555">
                  <c:v>-3.8438642273351011E-2</c:v>
                </c:pt>
                <c:pt idx="1556">
                  <c:v>-5.5331189064784306E-2</c:v>
                </c:pt>
                <c:pt idx="1557">
                  <c:v>8.5955787018817606E-2</c:v>
                </c:pt>
                <c:pt idx="1558">
                  <c:v>-6.8333104735450484E-2</c:v>
                </c:pt>
                <c:pt idx="1559">
                  <c:v>-7.4382137219882793E-2</c:v>
                </c:pt>
                <c:pt idx="1560">
                  <c:v>0.11963834764831821</c:v>
                </c:pt>
                <c:pt idx="1561">
                  <c:v>-2.210416912438461E-2</c:v>
                </c:pt>
                <c:pt idx="1562">
                  <c:v>8.1999982616284703E-2</c:v>
                </c:pt>
                <c:pt idx="1563">
                  <c:v>9.0153021330907024E-2</c:v>
                </c:pt>
                <c:pt idx="1564">
                  <c:v>-0.123976326892932</c:v>
                </c:pt>
                <c:pt idx="1565">
                  <c:v>-0.1074620590116277</c:v>
                </c:pt>
                <c:pt idx="1566">
                  <c:v>-0.12518332529831067</c:v>
                </c:pt>
                <c:pt idx="1567">
                  <c:v>4.1795550143265713E-2</c:v>
                </c:pt>
                <c:pt idx="1568">
                  <c:v>0.18592960838455697</c:v>
                </c:pt>
                <c:pt idx="1569">
                  <c:v>-2.8419145910865445E-2</c:v>
                </c:pt>
                <c:pt idx="1570">
                  <c:v>-0.11356138640937928</c:v>
                </c:pt>
                <c:pt idx="1571">
                  <c:v>-1.8396515017963896E-2</c:v>
                </c:pt>
                <c:pt idx="1572">
                  <c:v>-9.974755108704431E-3</c:v>
                </c:pt>
                <c:pt idx="1573">
                  <c:v>2.38908585374462E-2</c:v>
                </c:pt>
                <c:pt idx="1574">
                  <c:v>2.9920454525336187E-2</c:v>
                </c:pt>
                <c:pt idx="1575">
                  <c:v>-8.9226354259624219E-2</c:v>
                </c:pt>
                <c:pt idx="1576">
                  <c:v>-3.7912607362388332E-3</c:v>
                </c:pt>
                <c:pt idx="1577">
                  <c:v>7.7940204613371922E-2</c:v>
                </c:pt>
                <c:pt idx="1578">
                  <c:v>-2.8751045663896233E-2</c:v>
                </c:pt>
                <c:pt idx="1579">
                  <c:v>-3.649746144998281E-2</c:v>
                </c:pt>
                <c:pt idx="1580">
                  <c:v>-6.3819895237717403E-2</c:v>
                </c:pt>
                <c:pt idx="1581">
                  <c:v>-5.0282614266504433E-2</c:v>
                </c:pt>
                <c:pt idx="1582">
                  <c:v>-4.7545973587871701E-2</c:v>
                </c:pt>
                <c:pt idx="1583">
                  <c:v>-1.5526453965191799E-2</c:v>
                </c:pt>
                <c:pt idx="1584">
                  <c:v>9.7541260736238797E-2</c:v>
                </c:pt>
                <c:pt idx="1585">
                  <c:v>-1.43929955347302E-3</c:v>
                </c:pt>
                <c:pt idx="1586">
                  <c:v>4.3207543255947313E-2</c:v>
                </c:pt>
                <c:pt idx="1587">
                  <c:v>7.8506107907291969E-2</c:v>
                </c:pt>
                <c:pt idx="1588">
                  <c:v>-3.8418810935215812E-2</c:v>
                </c:pt>
                <c:pt idx="1589">
                  <c:v>-1.4376662709113898E-2</c:v>
                </c:pt>
                <c:pt idx="1590">
                  <c:v>-8.3259596527040472E-2</c:v>
                </c:pt>
                <c:pt idx="1591">
                  <c:v>2.852437129272551E-2</c:v>
                </c:pt>
                <c:pt idx="1592">
                  <c:v>8.8388347648318405E-2</c:v>
                </c:pt>
                <c:pt idx="1593">
                  <c:v>-8.6614522763201418E-2</c:v>
                </c:pt>
                <c:pt idx="1594">
                  <c:v>-1.9072803051818445E-2</c:v>
                </c:pt>
                <c:pt idx="1595">
                  <c:v>2.7022307840504018E-3</c:v>
                </c:pt>
                <c:pt idx="1596">
                  <c:v>-4.5217846931227823E-2</c:v>
                </c:pt>
                <c:pt idx="1597">
                  <c:v>-0.101283084803324</c:v>
                </c:pt>
                <c:pt idx="1598">
                  <c:v>-0.10396593021877309</c:v>
                </c:pt>
                <c:pt idx="1599">
                  <c:v>-2.3741770273144693E-2</c:v>
                </c:pt>
                <c:pt idx="1600">
                  <c:v>-6.6291260736238894E-2</c:v>
                </c:pt>
                <c:pt idx="1601">
                  <c:v>1.45849089912927E-2</c:v>
                </c:pt>
                <c:pt idx="1602">
                  <c:v>7.9237209056483848E-2</c:v>
                </c:pt>
                <c:pt idx="1603">
                  <c:v>0.20289649305960128</c:v>
                </c:pt>
                <c:pt idx="1604">
                  <c:v>6.2230455541330533E-2</c:v>
                </c:pt>
                <c:pt idx="1605" formatCode="0.00E+00">
                  <c:v>-7.4748910638509745E-5</c:v>
                </c:pt>
                <c:pt idx="1606">
                  <c:v>-3.0006563664481949E-2</c:v>
                </c:pt>
                <c:pt idx="1607">
                  <c:v>8.8967206507184985E-3</c:v>
                </c:pt>
                <c:pt idx="1608">
                  <c:v>0.20423543456040155</c:v>
                </c:pt>
                <c:pt idx="1609">
                  <c:v>2.3639509180899652E-2</c:v>
                </c:pt>
                <c:pt idx="1610">
                  <c:v>-4.0500469974678432E-2</c:v>
                </c:pt>
                <c:pt idx="1611">
                  <c:v>5.0078423504818524E-2</c:v>
                </c:pt>
                <c:pt idx="1612">
                  <c:v>-3.6598183324477201E-2</c:v>
                </c:pt>
                <c:pt idx="1613">
                  <c:v>-6.8903186980144124E-2</c:v>
                </c:pt>
                <c:pt idx="1614">
                  <c:v>-8.1387634726160979E-2</c:v>
                </c:pt>
                <c:pt idx="1615">
                  <c:v>0.105956503232362</c:v>
                </c:pt>
                <c:pt idx="1616">
                  <c:v>2.2097086912079875E-2</c:v>
                </c:pt>
                <c:pt idx="1617">
                  <c:v>-0.13834796677264599</c:v>
                </c:pt>
                <c:pt idx="1618">
                  <c:v>7.5726359979819524E-2</c:v>
                </c:pt>
                <c:pt idx="1619">
                  <c:v>7.46272634467146E-3</c:v>
                </c:pt>
                <c:pt idx="1620">
                  <c:v>5.2881550803294902E-2</c:v>
                </c:pt>
                <c:pt idx="1621">
                  <c:v>6.6869435232227922E-2</c:v>
                </c:pt>
                <c:pt idx="1622">
                  <c:v>-0.140947952973659</c:v>
                </c:pt>
                <c:pt idx="1623">
                  <c:v>4.8814149792443001E-2</c:v>
                </c:pt>
                <c:pt idx="1624">
                  <c:v>8.8388347648318405E-2</c:v>
                </c:pt>
                <c:pt idx="1625">
                  <c:v>-4.0928763792695555E-2</c:v>
                </c:pt>
                <c:pt idx="1626">
                  <c:v>-0.11664151347107873</c:v>
                </c:pt>
                <c:pt idx="1627">
                  <c:v>-0.12883785757901201</c:v>
                </c:pt>
                <c:pt idx="1628">
                  <c:v>-3.2071842020784662E-2</c:v>
                </c:pt>
                <c:pt idx="1629">
                  <c:v>-0.13771095174767728</c:v>
                </c:pt>
                <c:pt idx="1630">
                  <c:v>6.8183147939099124E-3</c:v>
                </c:pt>
                <c:pt idx="1631">
                  <c:v>0.16979070111171693</c:v>
                </c:pt>
                <c:pt idx="1632">
                  <c:v>-6.6291260736238894E-2</c:v>
                </c:pt>
                <c:pt idx="1633">
                  <c:v>-0.12876471714858187</c:v>
                </c:pt>
                <c:pt idx="1634">
                  <c:v>7.9346341147339614E-3</c:v>
                </c:pt>
                <c:pt idx="1635">
                  <c:v>7.0886334109824534E-2</c:v>
                </c:pt>
                <c:pt idx="1636">
                  <c:v>-3.6342107893012052E-2</c:v>
                </c:pt>
                <c:pt idx="1637">
                  <c:v>-8.2068589217014709E-2</c:v>
                </c:pt>
                <c:pt idx="1638">
                  <c:v>-6.0991736507210535E-2</c:v>
                </c:pt>
                <c:pt idx="1639">
                  <c:v>-5.1881712069114377E-2</c:v>
                </c:pt>
                <c:pt idx="1640">
                  <c:v>4.7985434560398124E-2</c:v>
                </c:pt>
                <c:pt idx="1641">
                  <c:v>1.2657974938401798E-2</c:v>
                </c:pt>
                <c:pt idx="1642">
                  <c:v>0.13692545671435041</c:v>
                </c:pt>
                <c:pt idx="1643">
                  <c:v>0.14621773358773044</c:v>
                </c:pt>
                <c:pt idx="1644">
                  <c:v>-0.101345990499682</c:v>
                </c:pt>
                <c:pt idx="1645">
                  <c:v>2.1474960309182899E-2</c:v>
                </c:pt>
                <c:pt idx="1646">
                  <c:v>-6.2595607009442347E-2</c:v>
                </c:pt>
                <c:pt idx="1647">
                  <c:v>-0.17784325403485299</c:v>
                </c:pt>
                <c:pt idx="1648">
                  <c:v>4.0402913087920982E-2</c:v>
                </c:pt>
                <c:pt idx="1649">
                  <c:v>-9.5503608929517723E-3</c:v>
                </c:pt>
                <c:pt idx="1650">
                  <c:v>-5.6204029326877201E-2</c:v>
                </c:pt>
                <c:pt idx="1651">
                  <c:v>-4.5028467368443924E-3</c:v>
                </c:pt>
                <c:pt idx="1652">
                  <c:v>7.9700970669182913E-2</c:v>
                </c:pt>
                <c:pt idx="1653">
                  <c:v>0.12038942689431399</c:v>
                </c:pt>
                <c:pt idx="1654">
                  <c:v>-5.1524615975444624E-2</c:v>
                </c:pt>
                <c:pt idx="1655">
                  <c:v>9.6897717092494246E-3</c:v>
                </c:pt>
                <c:pt idx="1656">
                  <c:v>0.11963834764831821</c:v>
                </c:pt>
                <c:pt idx="1657">
                  <c:v>1.5443725513263058E-3</c:v>
                </c:pt>
                <c:pt idx="1658">
                  <c:v>1.9107005555660873E-3</c:v>
                </c:pt>
                <c:pt idx="1659">
                  <c:v>4.5964036654171564E-2</c:v>
                </c:pt>
                <c:pt idx="1660">
                  <c:v>-2.5066505627534652E-2</c:v>
                </c:pt>
                <c:pt idx="1661">
                  <c:v>-8.3646932285707278E-3</c:v>
                </c:pt>
                <c:pt idx="1662">
                  <c:v>-2.1305942179103608E-2</c:v>
                </c:pt>
                <c:pt idx="1663">
                  <c:v>-0.15003453274420328</c:v>
                </c:pt>
                <c:pt idx="1664">
                  <c:v>-6.6291260736238894E-2</c:v>
                </c:pt>
                <c:pt idx="1665">
                  <c:v>1.45849089912927E-2</c:v>
                </c:pt>
                <c:pt idx="1666">
                  <c:v>7.9237209056483848E-2</c:v>
                </c:pt>
                <c:pt idx="1667">
                  <c:v>0.20289649305960128</c:v>
                </c:pt>
                <c:pt idx="1668">
                  <c:v>6.2230455541330533E-2</c:v>
                </c:pt>
                <c:pt idx="1669" formatCode="0.00E+00">
                  <c:v>-7.4748910638509745E-5</c:v>
                </c:pt>
                <c:pt idx="1670">
                  <c:v>-3.0006563664481949E-2</c:v>
                </c:pt>
                <c:pt idx="1671">
                  <c:v>8.8967206507184985E-3</c:v>
                </c:pt>
                <c:pt idx="1672">
                  <c:v>0.20423543456040155</c:v>
                </c:pt>
                <c:pt idx="1673">
                  <c:v>2.3639509180899652E-2</c:v>
                </c:pt>
                <c:pt idx="1674">
                  <c:v>-4.0500469974678432E-2</c:v>
                </c:pt>
                <c:pt idx="1675">
                  <c:v>5.0078423504818524E-2</c:v>
                </c:pt>
                <c:pt idx="1676">
                  <c:v>-3.6598183324477201E-2</c:v>
                </c:pt>
                <c:pt idx="1677">
                  <c:v>-6.8903186980144124E-2</c:v>
                </c:pt>
                <c:pt idx="1678">
                  <c:v>-8.1387634726160979E-2</c:v>
                </c:pt>
                <c:pt idx="1679">
                  <c:v>0.105956503232362</c:v>
                </c:pt>
                <c:pt idx="1680">
                  <c:v>0.10133252147247802</c:v>
                </c:pt>
                <c:pt idx="1681">
                  <c:v>-0.12748991554794145</c:v>
                </c:pt>
                <c:pt idx="1682">
                  <c:v>-0.1992938915254476</c:v>
                </c:pt>
                <c:pt idx="1683">
                  <c:v>-0.11074243270871728</c:v>
                </c:pt>
                <c:pt idx="1684">
                  <c:v>-4.57836135205473E-2</c:v>
                </c:pt>
                <c:pt idx="1685">
                  <c:v>-0.21141978111887125</c:v>
                </c:pt>
                <c:pt idx="1686">
                  <c:v>-0.125501015627979</c:v>
                </c:pt>
                <c:pt idx="1687">
                  <c:v>3.4122743282530101E-2</c:v>
                </c:pt>
                <c:pt idx="1688">
                  <c:v>1.5625000000000118E-2</c:v>
                </c:pt>
                <c:pt idx="1689">
                  <c:v>8.9620389932867223E-2</c:v>
                </c:pt>
                <c:pt idx="1690">
                  <c:v>1.7212868751277822E-4</c:v>
                </c:pt>
                <c:pt idx="1691">
                  <c:v>-8.5523081631658504E-2</c:v>
                </c:pt>
                <c:pt idx="1692">
                  <c:v>1.3804372389261656E-2</c:v>
                </c:pt>
                <c:pt idx="1693">
                  <c:v>-6.3543977186328912E-2</c:v>
                </c:pt>
                <c:pt idx="1694">
                  <c:v>-7.2202284465659197E-2</c:v>
                </c:pt>
                <c:pt idx="1695">
                  <c:v>0.16154878681127083</c:v>
                </c:pt>
                <c:pt idx="1696">
                  <c:v>0.18592960838455697</c:v>
                </c:pt>
                <c:pt idx="1697">
                  <c:v>-7.0911649328723958E-2</c:v>
                </c:pt>
                <c:pt idx="1698">
                  <c:v>-6.7067548784058489E-2</c:v>
                </c:pt>
                <c:pt idx="1699">
                  <c:v>0.14310885767243145</c:v>
                </c:pt>
                <c:pt idx="1700">
                  <c:v>1.7470515127852634E-2</c:v>
                </c:pt>
                <c:pt idx="1701">
                  <c:v>-8.5712094115079768E-2</c:v>
                </c:pt>
                <c:pt idx="1702">
                  <c:v>1.3241326726144099E-2</c:v>
                </c:pt>
                <c:pt idx="1703">
                  <c:v>-6.9488247122096447E-2</c:v>
                </c:pt>
                <c:pt idx="1704">
                  <c:v>-8.1916260736238783E-2</c:v>
                </c:pt>
                <c:pt idx="1705">
                  <c:v>1.0845799702111796E-2</c:v>
                </c:pt>
                <c:pt idx="1706">
                  <c:v>-2.4423576611840806E-2</c:v>
                </c:pt>
                <c:pt idx="1707">
                  <c:v>-2.4632265867873038E-2</c:v>
                </c:pt>
                <c:pt idx="1708">
                  <c:v>-1.2873781295686692E-3</c:v>
                </c:pt>
                <c:pt idx="1709">
                  <c:v>-3.2767036120405012E-2</c:v>
                </c:pt>
                <c:pt idx="1710">
                  <c:v>-5.0121481680236134E-2</c:v>
                </c:pt>
                <c:pt idx="1711">
                  <c:v>-2.1991603458228849E-2</c:v>
                </c:pt>
                <c:pt idx="1712">
                  <c:v>1.2944173824159261E-2</c:v>
                </c:pt>
                <c:pt idx="1713">
                  <c:v>-4.8004775066773095E-3</c:v>
                </c:pt>
                <c:pt idx="1714">
                  <c:v>-3.2038136950545491E-2</c:v>
                </c:pt>
                <c:pt idx="1715">
                  <c:v>1.0233523977975401E-4</c:v>
                </c:pt>
                <c:pt idx="1716">
                  <c:v>4.57836135205473E-2</c:v>
                </c:pt>
                <c:pt idx="1717">
                  <c:v>-8.1375051164093767E-3</c:v>
                </c:pt>
                <c:pt idx="1718">
                  <c:v>-3.6788052283465086E-2</c:v>
                </c:pt>
                <c:pt idx="1719">
                  <c:v>9.3839242501050635E-3</c:v>
                </c:pt>
                <c:pt idx="1720">
                  <c:v>-4.6874999999999986E-2</c:v>
                </c:pt>
                <c:pt idx="1721">
                  <c:v>-2.9452127756038199E-2</c:v>
                </c:pt>
                <c:pt idx="1722">
                  <c:v>4.7563069877589507E-2</c:v>
                </c:pt>
                <c:pt idx="1723">
                  <c:v>3.0215679103657252E-2</c:v>
                </c:pt>
                <c:pt idx="1724">
                  <c:v>6.1639801434897695E-2</c:v>
                </c:pt>
                <c:pt idx="1725">
                  <c:v>3.2313924459223632E-2</c:v>
                </c:pt>
                <c:pt idx="1726">
                  <c:v>2.0248645599851851E-2</c:v>
                </c:pt>
                <c:pt idx="1727">
                  <c:v>4.5928184537862696E-2</c:v>
                </c:pt>
                <c:pt idx="1728">
                  <c:v>3.5041260736238811E-2</c:v>
                </c:pt>
                <c:pt idx="1729">
                  <c:v>0.187683112300045</c:v>
                </c:pt>
                <c:pt idx="1730">
                  <c:v>6.6705403435889821E-2</c:v>
                </c:pt>
                <c:pt idx="1731">
                  <c:v>-0.12728525916583244</c:v>
                </c:pt>
                <c:pt idx="1732">
                  <c:v>8.9223658696306843E-2</c:v>
                </c:pt>
                <c:pt idx="1733">
                  <c:v>2.85266735731062E-2</c:v>
                </c:pt>
                <c:pt idx="1734">
                  <c:v>-4.6034780287178022E-2</c:v>
                </c:pt>
                <c:pt idx="1735">
                  <c:v>8.64189741932542E-2</c:v>
                </c:pt>
                <c:pt idx="1736">
                  <c:v>-8.1916260736238783E-2</c:v>
                </c:pt>
                <c:pt idx="1737">
                  <c:v>-1.8883479443961321E-2</c:v>
                </c:pt>
                <c:pt idx="1738">
                  <c:v>0.1199942042225806</c:v>
                </c:pt>
                <c:pt idx="1739">
                  <c:v>1.3144515006532308E-2</c:v>
                </c:pt>
                <c:pt idx="1740">
                  <c:v>3.2537378129569298E-2</c:v>
                </c:pt>
                <c:pt idx="1741">
                  <c:v>-4.9425247320193814E-2</c:v>
                </c:pt>
                <c:pt idx="1742">
                  <c:v>3.1992599073565955E-2</c:v>
                </c:pt>
                <c:pt idx="1743">
                  <c:v>0.26924228045026</c:v>
                </c:pt>
                <c:pt idx="1744">
                  <c:v>0.10133252147247802</c:v>
                </c:pt>
                <c:pt idx="1745">
                  <c:v>-0.12748991554794145</c:v>
                </c:pt>
                <c:pt idx="1746">
                  <c:v>-0.1992938915254476</c:v>
                </c:pt>
                <c:pt idx="1747">
                  <c:v>-0.11074243270871728</c:v>
                </c:pt>
                <c:pt idx="1748">
                  <c:v>-4.57836135205473E-2</c:v>
                </c:pt>
                <c:pt idx="1749">
                  <c:v>-0.21141978111887125</c:v>
                </c:pt>
                <c:pt idx="1750">
                  <c:v>-0.125501015627979</c:v>
                </c:pt>
                <c:pt idx="1751">
                  <c:v>3.4122743282530101E-2</c:v>
                </c:pt>
                <c:pt idx="1752">
                  <c:v>1.5625000000000118E-2</c:v>
                </c:pt>
                <c:pt idx="1753">
                  <c:v>8.9620389932867223E-2</c:v>
                </c:pt>
                <c:pt idx="1754">
                  <c:v>1.7212868751277822E-4</c:v>
                </c:pt>
                <c:pt idx="1755">
                  <c:v>-8.5523081631658504E-2</c:v>
                </c:pt>
                <c:pt idx="1756">
                  <c:v>1.3804372389261656E-2</c:v>
                </c:pt>
                <c:pt idx="1757">
                  <c:v>-6.3543977186328912E-2</c:v>
                </c:pt>
                <c:pt idx="1758">
                  <c:v>-7.2202284465659197E-2</c:v>
                </c:pt>
                <c:pt idx="1759">
                  <c:v>0.16154878681127083</c:v>
                </c:pt>
                <c:pt idx="1760">
                  <c:v>-7.923543456039854E-2</c:v>
                </c:pt>
                <c:pt idx="1761">
                  <c:v>-7.472927115285774E-2</c:v>
                </c:pt>
                <c:pt idx="1762">
                  <c:v>-9.702511077824115E-2</c:v>
                </c:pt>
                <c:pt idx="1763">
                  <c:v>-2.5194643414898112E-2</c:v>
                </c:pt>
                <c:pt idx="1764">
                  <c:v>5.4345872502034202E-2</c:v>
                </c:pt>
                <c:pt idx="1765">
                  <c:v>0.12572748991006241</c:v>
                </c:pt>
                <c:pt idx="1766">
                  <c:v>0.11544951787711935</c:v>
                </c:pt>
                <c:pt idx="1767">
                  <c:v>-1.8793391778351203E-2</c:v>
                </c:pt>
                <c:pt idx="1768">
                  <c:v>3.5041260736238811E-2</c:v>
                </c:pt>
                <c:pt idx="1769">
                  <c:v>3.1964060263805001E-2</c:v>
                </c:pt>
                <c:pt idx="1770">
                  <c:v>-3.5749646687353004E-2</c:v>
                </c:pt>
                <c:pt idx="1771">
                  <c:v>5.0956643885872517E-2</c:v>
                </c:pt>
                <c:pt idx="1772">
                  <c:v>-1.9660917677794602E-2</c:v>
                </c:pt>
                <c:pt idx="1773">
                  <c:v>-9.6245527219744789E-2</c:v>
                </c:pt>
                <c:pt idx="1774">
                  <c:v>-6.3914596577215904E-2</c:v>
                </c:pt>
                <c:pt idx="1775">
                  <c:v>-7.3022230110979067E-2</c:v>
                </c:pt>
                <c:pt idx="1776">
                  <c:v>-7.923543456039854E-2</c:v>
                </c:pt>
                <c:pt idx="1777">
                  <c:v>-1.2674996022295898E-4</c:v>
                </c:pt>
                <c:pt idx="1778">
                  <c:v>0.18364517070220196</c:v>
                </c:pt>
                <c:pt idx="1779">
                  <c:v>1.2287286936971798E-2</c:v>
                </c:pt>
                <c:pt idx="1780">
                  <c:v>-0.16721007167145513</c:v>
                </c:pt>
                <c:pt idx="1781">
                  <c:v>0.11007150773386401</c:v>
                </c:pt>
                <c:pt idx="1782">
                  <c:v>5.5078585759066725E-2</c:v>
                </c:pt>
                <c:pt idx="1783">
                  <c:v>-4.5269581403028933E-2</c:v>
                </c:pt>
                <c:pt idx="1784">
                  <c:v>0.13794417382415899</c:v>
                </c:pt>
                <c:pt idx="1785">
                  <c:v>2.2777358905409873E-2</c:v>
                </c:pt>
                <c:pt idx="1786">
                  <c:v>-5.4597144157597491E-2</c:v>
                </c:pt>
                <c:pt idx="1787">
                  <c:v>-6.2177635984349201E-2</c:v>
                </c:pt>
                <c:pt idx="1788">
                  <c:v>-6.2834578674967306E-2</c:v>
                </c:pt>
                <c:pt idx="1789">
                  <c:v>5.016780142752874E-2</c:v>
                </c:pt>
                <c:pt idx="1790">
                  <c:v>-6.3643034050151523E-2</c:v>
                </c:pt>
                <c:pt idx="1791">
                  <c:v>-4.8898713335182434E-2</c:v>
                </c:pt>
                <c:pt idx="1792">
                  <c:v>5.3347086912079823E-2</c:v>
                </c:pt>
                <c:pt idx="1793">
                  <c:v>-2.5144493969065089E-2</c:v>
                </c:pt>
                <c:pt idx="1794">
                  <c:v>-2.2528265571614338E-2</c:v>
                </c:pt>
                <c:pt idx="1795">
                  <c:v>-7.6080083612123914E-2</c:v>
                </c:pt>
                <c:pt idx="1796">
                  <c:v>1.3515779849647608E-2</c:v>
                </c:pt>
                <c:pt idx="1797">
                  <c:v>7.1806411669719114E-2</c:v>
                </c:pt>
                <c:pt idx="1798">
                  <c:v>-7.5046604789199084E-2</c:v>
                </c:pt>
                <c:pt idx="1799">
                  <c:v>0.106545036113196</c:v>
                </c:pt>
                <c:pt idx="1800">
                  <c:v>0.12879126073624042</c:v>
                </c:pt>
                <c:pt idx="1801">
                  <c:v>-1.3243517854461801E-2</c:v>
                </c:pt>
                <c:pt idx="1802">
                  <c:v>5.5990909724457499E-2</c:v>
                </c:pt>
                <c:pt idx="1803">
                  <c:v>-8.7164963606356768E-2</c:v>
                </c:pt>
                <c:pt idx="1804">
                  <c:v>1.3550915019538089E-3</c:v>
                </c:pt>
                <c:pt idx="1805">
                  <c:v>0.16883468877518873</c:v>
                </c:pt>
                <c:pt idx="1806">
                  <c:v>-7.8424961116819514E-2</c:v>
                </c:pt>
                <c:pt idx="1807">
                  <c:v>-7.7557677266131858E-2</c:v>
                </c:pt>
                <c:pt idx="1808">
                  <c:v>3.5041260736238811E-2</c:v>
                </c:pt>
                <c:pt idx="1809">
                  <c:v>3.3859259860668102E-2</c:v>
                </c:pt>
                <c:pt idx="1810">
                  <c:v>0.10510237947181519</c:v>
                </c:pt>
                <c:pt idx="1811">
                  <c:v>-7.0691675298020423E-2</c:v>
                </c:pt>
                <c:pt idx="1812">
                  <c:v>-0.18412244980102496</c:v>
                </c:pt>
                <c:pt idx="1813">
                  <c:v>2.9620537227435084E-3</c:v>
                </c:pt>
                <c:pt idx="1814">
                  <c:v>-1.4675672671146296E-2</c:v>
                </c:pt>
                <c:pt idx="1815">
                  <c:v>-0.12722915535865667</c:v>
                </c:pt>
                <c:pt idx="1816">
                  <c:v>-1.8305826175840801E-2</c:v>
                </c:pt>
                <c:pt idx="1817">
                  <c:v>-1.1968298444957467E-2</c:v>
                </c:pt>
                <c:pt idx="1818">
                  <c:v>-4.6449945055348614E-2</c:v>
                </c:pt>
                <c:pt idx="1819">
                  <c:v>0.16967672344458279</c:v>
                </c:pt>
                <c:pt idx="1820">
                  <c:v>0.15122292632328588</c:v>
                </c:pt>
                <c:pt idx="1821">
                  <c:v>-4.3159383074404055E-2</c:v>
                </c:pt>
                <c:pt idx="1822">
                  <c:v>3.6788417920027454E-2</c:v>
                </c:pt>
                <c:pt idx="1823">
                  <c:v>1.9060670194177884E-2</c:v>
                </c:pt>
                <c:pt idx="1824">
                  <c:v>-7.923543456039854E-2</c:v>
                </c:pt>
                <c:pt idx="1825">
                  <c:v>-7.472927115285774E-2</c:v>
                </c:pt>
                <c:pt idx="1826">
                  <c:v>-9.702511077824115E-2</c:v>
                </c:pt>
                <c:pt idx="1827">
                  <c:v>-2.5194643414898112E-2</c:v>
                </c:pt>
                <c:pt idx="1828">
                  <c:v>5.4345872502034202E-2</c:v>
                </c:pt>
                <c:pt idx="1829">
                  <c:v>0.12572748991006241</c:v>
                </c:pt>
                <c:pt idx="1830">
                  <c:v>0.11544951787711935</c:v>
                </c:pt>
                <c:pt idx="1831">
                  <c:v>-1.8793391778351203E-2</c:v>
                </c:pt>
                <c:pt idx="1832">
                  <c:v>3.5041260736238811E-2</c:v>
                </c:pt>
                <c:pt idx="1833">
                  <c:v>3.1964060263805001E-2</c:v>
                </c:pt>
                <c:pt idx="1834">
                  <c:v>-3.5749646687353004E-2</c:v>
                </c:pt>
                <c:pt idx="1835">
                  <c:v>5.0956643885872517E-2</c:v>
                </c:pt>
                <c:pt idx="1836">
                  <c:v>-1.9660917677794602E-2</c:v>
                </c:pt>
                <c:pt idx="1837">
                  <c:v>-9.6245527219744789E-2</c:v>
                </c:pt>
                <c:pt idx="1838">
                  <c:v>-6.3914596577215904E-2</c:v>
                </c:pt>
                <c:pt idx="1839">
                  <c:v>-7.3022230110979067E-2</c:v>
                </c:pt>
                <c:pt idx="1840">
                  <c:v>1.2944173824159261E-2</c:v>
                </c:pt>
                <c:pt idx="1841">
                  <c:v>-1.1245233538454798E-2</c:v>
                </c:pt>
                <c:pt idx="1842">
                  <c:v>1.27422609283523E-2</c:v>
                </c:pt>
                <c:pt idx="1843">
                  <c:v>8.8595585353594436E-2</c:v>
                </c:pt>
                <c:pt idx="1844">
                  <c:v>-0.102633368629251</c:v>
                </c:pt>
                <c:pt idx="1845">
                  <c:v>-0.15417724942841601</c:v>
                </c:pt>
                <c:pt idx="1846">
                  <c:v>7.2827839870196656E-2</c:v>
                </c:pt>
                <c:pt idx="1847">
                  <c:v>9.5707644351504098E-2</c:v>
                </c:pt>
                <c:pt idx="1848">
                  <c:v>3.7912607362388449E-3</c:v>
                </c:pt>
                <c:pt idx="1849">
                  <c:v>7.2125304999764009E-2</c:v>
                </c:pt>
                <c:pt idx="1850">
                  <c:v>5.6331924484926653E-2</c:v>
                </c:pt>
                <c:pt idx="1851">
                  <c:v>8.5297621613768682E-3</c:v>
                </c:pt>
                <c:pt idx="1852">
                  <c:v>0.16427317006414788</c:v>
                </c:pt>
                <c:pt idx="1853">
                  <c:v>5.0056551695639015E-3</c:v>
                </c:pt>
                <c:pt idx="1854">
                  <c:v>-0.22212256111357651</c:v>
                </c:pt>
                <c:pt idx="1855">
                  <c:v>-6.385028579113082E-2</c:v>
                </c:pt>
                <c:pt idx="1856">
                  <c:v>-4.4194173824159334E-2</c:v>
                </c:pt>
                <c:pt idx="1857">
                  <c:v>-4.5181570306270603E-2</c:v>
                </c:pt>
                <c:pt idx="1858">
                  <c:v>-4.1853051176653798E-2</c:v>
                </c:pt>
                <c:pt idx="1859">
                  <c:v>-4.9174695148864023E-2</c:v>
                </c:pt>
                <c:pt idx="1860">
                  <c:v>9.9827424455763383E-2</c:v>
                </c:pt>
                <c:pt idx="1861">
                  <c:v>4.9764329972927087E-3</c:v>
                </c:pt>
                <c:pt idx="1862">
                  <c:v>-9.1001895941904068E-2</c:v>
                </c:pt>
                <c:pt idx="1863">
                  <c:v>-0.12289646795042022</c:v>
                </c:pt>
                <c:pt idx="1864">
                  <c:v>-9.375000000000136E-2</c:v>
                </c:pt>
                <c:pt idx="1865">
                  <c:v>9.2867812125853558E-2</c:v>
                </c:pt>
                <c:pt idx="1866">
                  <c:v>3.2702486112865812E-3</c:v>
                </c:pt>
                <c:pt idx="1867">
                  <c:v>3.7118538098351514E-2</c:v>
                </c:pt>
                <c:pt idx="1868">
                  <c:v>4.3799511367842034E-2</c:v>
                </c:pt>
                <c:pt idx="1869">
                  <c:v>-0.188853901986648</c:v>
                </c:pt>
                <c:pt idx="1870">
                  <c:v>-4.8058887389784685E-2</c:v>
                </c:pt>
                <c:pt idx="1871">
                  <c:v>-2.1576640007856012E-2</c:v>
                </c:pt>
                <c:pt idx="1872">
                  <c:v>-0.16383252147247881</c:v>
                </c:pt>
                <c:pt idx="1873">
                  <c:v>-6.7129073281342919E-2</c:v>
                </c:pt>
                <c:pt idx="1874">
                  <c:v>-4.1934709740689075E-3</c:v>
                </c:pt>
                <c:pt idx="1875">
                  <c:v>-3.4055523377091702E-2</c:v>
                </c:pt>
                <c:pt idx="1876">
                  <c:v>-4.0608051949085544E-3</c:v>
                </c:pt>
                <c:pt idx="1877">
                  <c:v>0.13152557561832687</c:v>
                </c:pt>
                <c:pt idx="1878">
                  <c:v>6.5685260823363914E-2</c:v>
                </c:pt>
                <c:pt idx="1879">
                  <c:v>-1.0730450768612801E-2</c:v>
                </c:pt>
                <c:pt idx="1880">
                  <c:v>5.3347086912079823E-2</c:v>
                </c:pt>
                <c:pt idx="1881">
                  <c:v>-3.2547209388211831E-2</c:v>
                </c:pt>
                <c:pt idx="1882">
                  <c:v>9.959336251313013E-3</c:v>
                </c:pt>
                <c:pt idx="1883">
                  <c:v>4.7558616326660433E-2</c:v>
                </c:pt>
                <c:pt idx="1884">
                  <c:v>1.786517758417017E-2</c:v>
                </c:pt>
                <c:pt idx="1885">
                  <c:v>-2.0179685745803652E-3</c:v>
                </c:pt>
                <c:pt idx="1886">
                  <c:v>-7.6994406625457312E-2</c:v>
                </c:pt>
                <c:pt idx="1887">
                  <c:v>9.3122661884115998E-2</c:v>
                </c:pt>
                <c:pt idx="1888">
                  <c:v>0</c:v>
                </c:pt>
                <c:pt idx="1889">
                  <c:v>-0.14645866730763801</c:v>
                </c:pt>
                <c:pt idx="1890">
                  <c:v>0.16588678269484822</c:v>
                </c:pt>
                <c:pt idx="1891">
                  <c:v>0.16382880699652239</c:v>
                </c:pt>
                <c:pt idx="1892">
                  <c:v>2.5172575544237998E-2</c:v>
                </c:pt>
                <c:pt idx="1893">
                  <c:v>1.5242231858592602E-2</c:v>
                </c:pt>
                <c:pt idx="1894">
                  <c:v>-5.5093726224134727E-2</c:v>
                </c:pt>
                <c:pt idx="1895">
                  <c:v>4.5501795840006874E-2</c:v>
                </c:pt>
                <c:pt idx="1896">
                  <c:v>1.8305826175840801E-2</c:v>
                </c:pt>
                <c:pt idx="1897">
                  <c:v>-7.5819710952017644E-2</c:v>
                </c:pt>
                <c:pt idx="1898">
                  <c:v>6.30210121249523E-2</c:v>
                </c:pt>
                <c:pt idx="1899">
                  <c:v>7.5987257237771125E-2</c:v>
                </c:pt>
                <c:pt idx="1900">
                  <c:v>-3.0855337543682738E-2</c:v>
                </c:pt>
                <c:pt idx="1901">
                  <c:v>4.8134181400912496E-2</c:v>
                </c:pt>
                <c:pt idx="1902">
                  <c:v>8.9593333656343269E-2</c:v>
                </c:pt>
                <c:pt idx="1903">
                  <c:v>-1.1321461265161304E-4</c:v>
                </c:pt>
                <c:pt idx="1904">
                  <c:v>1.2944173824159261E-2</c:v>
                </c:pt>
                <c:pt idx="1905">
                  <c:v>-1.1245233538454798E-2</c:v>
                </c:pt>
                <c:pt idx="1906">
                  <c:v>1.27422609283523E-2</c:v>
                </c:pt>
                <c:pt idx="1907">
                  <c:v>8.8595585353594436E-2</c:v>
                </c:pt>
                <c:pt idx="1908">
                  <c:v>-0.102633368629251</c:v>
                </c:pt>
                <c:pt idx="1909">
                  <c:v>-0.15417724942841601</c:v>
                </c:pt>
                <c:pt idx="1910">
                  <c:v>7.2827839870196656E-2</c:v>
                </c:pt>
                <c:pt idx="1911">
                  <c:v>9.5707644351504098E-2</c:v>
                </c:pt>
                <c:pt idx="1912">
                  <c:v>3.7912607362388449E-3</c:v>
                </c:pt>
                <c:pt idx="1913">
                  <c:v>7.2125304999764009E-2</c:v>
                </c:pt>
                <c:pt idx="1914">
                  <c:v>5.6331924484926653E-2</c:v>
                </c:pt>
                <c:pt idx="1915">
                  <c:v>8.5297621613768682E-3</c:v>
                </c:pt>
                <c:pt idx="1916">
                  <c:v>0.16427317006414788</c:v>
                </c:pt>
                <c:pt idx="1917">
                  <c:v>5.0056551695639015E-3</c:v>
                </c:pt>
                <c:pt idx="1918">
                  <c:v>-0.22212256111357651</c:v>
                </c:pt>
                <c:pt idx="1919">
                  <c:v>-6.385028579113082E-2</c:v>
                </c:pt>
                <c:pt idx="1920">
                  <c:v>6.2500000000000139E-2</c:v>
                </c:pt>
                <c:pt idx="1921">
                  <c:v>-4.1623188139429685E-3</c:v>
                </c:pt>
                <c:pt idx="1922">
                  <c:v>-6.0324860531950297E-2</c:v>
                </c:pt>
                <c:pt idx="1923">
                  <c:v>-7.6282557820262123E-2</c:v>
                </c:pt>
                <c:pt idx="1924">
                  <c:v>-0.11643774101851322</c:v>
                </c:pt>
                <c:pt idx="1925">
                  <c:v>-8.685464338061126E-2</c:v>
                </c:pt>
                <c:pt idx="1926">
                  <c:v>-8.9264380955210651E-2</c:v>
                </c:pt>
                <c:pt idx="1927">
                  <c:v>5.1632700190535126E-2</c:v>
                </c:pt>
                <c:pt idx="1928">
                  <c:v>9.1069173824159202E-2</c:v>
                </c:pt>
                <c:pt idx="1929">
                  <c:v>2.2975551262677612E-3</c:v>
                </c:pt>
                <c:pt idx="1930">
                  <c:v>0.10039749391586685</c:v>
                </c:pt>
                <c:pt idx="1931">
                  <c:v>2.7689363715402406E-2</c:v>
                </c:pt>
                <c:pt idx="1932">
                  <c:v>0.11009077210408073</c:v>
                </c:pt>
                <c:pt idx="1933">
                  <c:v>0.13048043252559219</c:v>
                </c:pt>
                <c:pt idx="1934">
                  <c:v>-0.11130678187205821</c:v>
                </c:pt>
                <c:pt idx="1935">
                  <c:v>5.7093523638323727E-2</c:v>
                </c:pt>
                <c:pt idx="1936">
                  <c:v>-2.2097086912079875E-2</c:v>
                </c:pt>
                <c:pt idx="1937">
                  <c:v>-0.14453351825751887</c:v>
                </c:pt>
                <c:pt idx="1938">
                  <c:v>0.11289217128825965</c:v>
                </c:pt>
                <c:pt idx="1939">
                  <c:v>5.9764575361377727E-2</c:v>
                </c:pt>
                <c:pt idx="1940">
                  <c:v>-1.4370138978580199E-2</c:v>
                </c:pt>
                <c:pt idx="1941">
                  <c:v>-9.3906477046037024E-2</c:v>
                </c:pt>
                <c:pt idx="1942">
                  <c:v>-6.211833181044165E-2</c:v>
                </c:pt>
                <c:pt idx="1943">
                  <c:v>0.13509938935732019</c:v>
                </c:pt>
                <c:pt idx="1944">
                  <c:v>-2.6808261758408092E-3</c:v>
                </c:pt>
                <c:pt idx="1945">
                  <c:v>-3.9362270124045492E-3</c:v>
                </c:pt>
                <c:pt idx="1946">
                  <c:v>3.5401503539516516E-2</c:v>
                </c:pt>
                <c:pt idx="1947">
                  <c:v>-6.7409594938469014E-2</c:v>
                </c:pt>
                <c:pt idx="1948">
                  <c:v>2.7445270236557122E-2</c:v>
                </c:pt>
                <c:pt idx="1949">
                  <c:v>-2.4939247516456597E-2</c:v>
                </c:pt>
                <c:pt idx="1950">
                  <c:v>-0.15155944376981545</c:v>
                </c:pt>
                <c:pt idx="1951">
                  <c:v>-4.3740571584299885E-2</c:v>
                </c:pt>
                <c:pt idx="1952">
                  <c:v>0.10669417382416023</c:v>
                </c:pt>
                <c:pt idx="1953">
                  <c:v>4.4977731186160434E-2</c:v>
                </c:pt>
                <c:pt idx="1954">
                  <c:v>-4.0822459161529198E-2</c:v>
                </c:pt>
                <c:pt idx="1955">
                  <c:v>1.9067457871841598E-2</c:v>
                </c:pt>
                <c:pt idx="1956">
                  <c:v>-6.5700606629807007E-2</c:v>
                </c:pt>
                <c:pt idx="1957">
                  <c:v>-0.13806872710530299</c:v>
                </c:pt>
                <c:pt idx="1958">
                  <c:v>-0.10502881560463298</c:v>
                </c:pt>
                <c:pt idx="1959">
                  <c:v>-0.11691987851428201</c:v>
                </c:pt>
                <c:pt idx="1960">
                  <c:v>-6.5180826175840811E-2</c:v>
                </c:pt>
                <c:pt idx="1961">
                  <c:v>-1.5532406981591878E-2</c:v>
                </c:pt>
                <c:pt idx="1962">
                  <c:v>-1.6439726401660401E-2</c:v>
                </c:pt>
                <c:pt idx="1963">
                  <c:v>-5.6159634044200164E-2</c:v>
                </c:pt>
                <c:pt idx="1964">
                  <c:v>3.5435923192556652E-2</c:v>
                </c:pt>
                <c:pt idx="1965">
                  <c:v>0.16146384972495473</c:v>
                </c:pt>
                <c:pt idx="1966">
                  <c:v>-1.7307535295010841E-2</c:v>
                </c:pt>
                <c:pt idx="1967">
                  <c:v>-0.14770689762130568</c:v>
                </c:pt>
                <c:pt idx="1968">
                  <c:v>-2.2097086912079875E-2</c:v>
                </c:pt>
                <c:pt idx="1969">
                  <c:v>6.9893349626164503E-2</c:v>
                </c:pt>
                <c:pt idx="1970">
                  <c:v>5.0755148405221086E-2</c:v>
                </c:pt>
                <c:pt idx="1971">
                  <c:v>7.9110709891817024E-2</c:v>
                </c:pt>
                <c:pt idx="1972">
                  <c:v>0.10812013897858165</c:v>
                </c:pt>
                <c:pt idx="1973">
                  <c:v>6.1997790993532356E-3</c:v>
                </c:pt>
                <c:pt idx="1974">
                  <c:v>1.7134833073646199E-2</c:v>
                </c:pt>
                <c:pt idx="1975">
                  <c:v>5.968340331683851E-2</c:v>
                </c:pt>
                <c:pt idx="1976">
                  <c:v>2.8569173824159428E-2</c:v>
                </c:pt>
                <c:pt idx="1977">
                  <c:v>5.0995835126866014E-2</c:v>
                </c:pt>
                <c:pt idx="1978">
                  <c:v>-5.0825757570856465E-3</c:v>
                </c:pt>
                <c:pt idx="1979">
                  <c:v>1.42196799624925E-2</c:v>
                </c:pt>
                <c:pt idx="1980">
                  <c:v>9.2193077411761679E-2</c:v>
                </c:pt>
                <c:pt idx="1981">
                  <c:v>4.5625033698506498E-2</c:v>
                </c:pt>
                <c:pt idx="1982">
                  <c:v>-1.08796296563912E-2</c:v>
                </c:pt>
                <c:pt idx="1983">
                  <c:v>4.8583312168709201E-3</c:v>
                </c:pt>
                <c:pt idx="1984">
                  <c:v>6.2500000000000139E-2</c:v>
                </c:pt>
                <c:pt idx="1985">
                  <c:v>-4.1623188139429685E-3</c:v>
                </c:pt>
                <c:pt idx="1986">
                  <c:v>-6.0324860531950297E-2</c:v>
                </c:pt>
                <c:pt idx="1987">
                  <c:v>-7.6282557820262123E-2</c:v>
                </c:pt>
                <c:pt idx="1988">
                  <c:v>-0.11643774101851322</c:v>
                </c:pt>
                <c:pt idx="1989">
                  <c:v>-8.685464338061126E-2</c:v>
                </c:pt>
                <c:pt idx="1990">
                  <c:v>-8.9264380955210651E-2</c:v>
                </c:pt>
                <c:pt idx="1991">
                  <c:v>5.1632700190535126E-2</c:v>
                </c:pt>
                <c:pt idx="1992">
                  <c:v>9.1069173824159202E-2</c:v>
                </c:pt>
                <c:pt idx="1993">
                  <c:v>2.2975551262677612E-3</c:v>
                </c:pt>
                <c:pt idx="1994">
                  <c:v>0.10039749391586685</c:v>
                </c:pt>
                <c:pt idx="1995">
                  <c:v>2.7689363715402406E-2</c:v>
                </c:pt>
                <c:pt idx="1996">
                  <c:v>0.11009077210408073</c:v>
                </c:pt>
                <c:pt idx="1997">
                  <c:v>0.13048043252559219</c:v>
                </c:pt>
                <c:pt idx="1998">
                  <c:v>-0.11130678187205821</c:v>
                </c:pt>
                <c:pt idx="1999">
                  <c:v>5.7093523638323727E-2</c:v>
                </c:pt>
              </c:numCache>
            </c:numRef>
          </c:val>
        </c:ser>
        <c:ser>
          <c:idx val="1"/>
          <c:order val="1"/>
          <c:tx>
            <c:v>Q</c:v>
          </c:tx>
          <c:spPr>
            <a:ln w="12700"/>
          </c:spPr>
          <c:marker>
            <c:symbol val="none"/>
          </c:marker>
          <c:cat>
            <c:numRef>
              <c:f>CompletePacket!$C$2:$C$2001</c:f>
              <c:numCache>
                <c:formatCode>General</c:formatCode>
                <c:ptCount val="2000"/>
                <c:pt idx="0">
                  <c:v>0</c:v>
                </c:pt>
                <c:pt idx="1">
                  <c:v>1.5000000000000143E-3</c:v>
                </c:pt>
                <c:pt idx="2">
                  <c:v>3.0000000000000296E-3</c:v>
                </c:pt>
                <c:pt idx="3">
                  <c:v>4.5000000000000413E-3</c:v>
                </c:pt>
                <c:pt idx="4">
                  <c:v>6.0000000000000522E-3</c:v>
                </c:pt>
                <c:pt idx="5">
                  <c:v>7.5000000000000674E-3</c:v>
                </c:pt>
                <c:pt idx="6">
                  <c:v>9.0000000000000548E-3</c:v>
                </c:pt>
                <c:pt idx="7">
                  <c:v>1.0499999999999956E-2</c:v>
                </c:pt>
                <c:pt idx="8">
                  <c:v>1.2000000000000021E-2</c:v>
                </c:pt>
                <c:pt idx="9">
                  <c:v>1.3500000000000142E-2</c:v>
                </c:pt>
                <c:pt idx="10">
                  <c:v>1.4999999999999998E-2</c:v>
                </c:pt>
                <c:pt idx="11">
                  <c:v>1.6499999999999997E-2</c:v>
                </c:pt>
                <c:pt idx="12">
                  <c:v>1.8000000000000141E-2</c:v>
                </c:pt>
                <c:pt idx="13">
                  <c:v>1.950000000000017E-2</c:v>
                </c:pt>
                <c:pt idx="14">
                  <c:v>2.1000000000000213E-2</c:v>
                </c:pt>
                <c:pt idx="15">
                  <c:v>2.2500000000000096E-2</c:v>
                </c:pt>
                <c:pt idx="16">
                  <c:v>2.4000000000000042E-2</c:v>
                </c:pt>
                <c:pt idx="17">
                  <c:v>2.5500000000000009E-2</c:v>
                </c:pt>
                <c:pt idx="18">
                  <c:v>2.7000000000000295E-2</c:v>
                </c:pt>
                <c:pt idx="19">
                  <c:v>2.8500000000000008E-2</c:v>
                </c:pt>
                <c:pt idx="20">
                  <c:v>3.0000000000000249E-2</c:v>
                </c:pt>
                <c:pt idx="21">
                  <c:v>3.1500000000000042E-2</c:v>
                </c:pt>
                <c:pt idx="22">
                  <c:v>3.3000000000000015E-2</c:v>
                </c:pt>
                <c:pt idx="23">
                  <c:v>3.450000000000001E-2</c:v>
                </c:pt>
                <c:pt idx="24">
                  <c:v>3.6000000000000296E-2</c:v>
                </c:pt>
                <c:pt idx="25">
                  <c:v>3.750000000000029E-2</c:v>
                </c:pt>
                <c:pt idx="26">
                  <c:v>3.9000000000000284E-2</c:v>
                </c:pt>
                <c:pt idx="27">
                  <c:v>4.0500000000000022E-2</c:v>
                </c:pt>
                <c:pt idx="28">
                  <c:v>4.2000000000000114E-2</c:v>
                </c:pt>
                <c:pt idx="29">
                  <c:v>4.3500000000000025E-2</c:v>
                </c:pt>
                <c:pt idx="30">
                  <c:v>4.5000000000000033E-2</c:v>
                </c:pt>
                <c:pt idx="31">
                  <c:v>4.650000000000002E-2</c:v>
                </c:pt>
                <c:pt idx="32">
                  <c:v>4.8000000000000084E-2</c:v>
                </c:pt>
                <c:pt idx="33">
                  <c:v>4.9500000000000134E-2</c:v>
                </c:pt>
                <c:pt idx="34">
                  <c:v>5.1000000000000018E-2</c:v>
                </c:pt>
                <c:pt idx="35">
                  <c:v>5.2500000000000123E-2</c:v>
                </c:pt>
                <c:pt idx="36">
                  <c:v>5.4000000000000555E-2</c:v>
                </c:pt>
                <c:pt idx="37">
                  <c:v>5.5500000000000126E-2</c:v>
                </c:pt>
                <c:pt idx="38">
                  <c:v>5.7000000000000134E-2</c:v>
                </c:pt>
                <c:pt idx="39">
                  <c:v>5.8500000000000031E-2</c:v>
                </c:pt>
                <c:pt idx="40">
                  <c:v>6.0000000000000421E-2</c:v>
                </c:pt>
                <c:pt idx="41">
                  <c:v>6.1500000000000027E-2</c:v>
                </c:pt>
                <c:pt idx="42">
                  <c:v>6.3000000000000084E-2</c:v>
                </c:pt>
                <c:pt idx="43">
                  <c:v>6.4500000000000557E-2</c:v>
                </c:pt>
                <c:pt idx="44">
                  <c:v>6.6000000000000031E-2</c:v>
                </c:pt>
                <c:pt idx="45">
                  <c:v>6.7500000000000504E-2</c:v>
                </c:pt>
                <c:pt idx="46">
                  <c:v>6.9000000000000589E-2</c:v>
                </c:pt>
                <c:pt idx="47">
                  <c:v>7.0500000000000104E-2</c:v>
                </c:pt>
                <c:pt idx="48">
                  <c:v>7.2000000000000133E-2</c:v>
                </c:pt>
                <c:pt idx="49">
                  <c:v>7.3500000000000093E-2</c:v>
                </c:pt>
                <c:pt idx="50">
                  <c:v>7.5000000000000538E-2</c:v>
                </c:pt>
                <c:pt idx="51">
                  <c:v>7.650000000000011E-2</c:v>
                </c:pt>
                <c:pt idx="52">
                  <c:v>7.8000000000000194E-2</c:v>
                </c:pt>
                <c:pt idx="53">
                  <c:v>7.9500000000000584E-2</c:v>
                </c:pt>
                <c:pt idx="54">
                  <c:v>8.1000000000000044E-2</c:v>
                </c:pt>
                <c:pt idx="55">
                  <c:v>8.2500000000000046E-2</c:v>
                </c:pt>
                <c:pt idx="56">
                  <c:v>8.4000000000000227E-2</c:v>
                </c:pt>
                <c:pt idx="57">
                  <c:v>8.5500000000000728E-2</c:v>
                </c:pt>
                <c:pt idx="58">
                  <c:v>8.700000000000005E-2</c:v>
                </c:pt>
                <c:pt idx="59">
                  <c:v>8.850000000000123E-2</c:v>
                </c:pt>
                <c:pt idx="60">
                  <c:v>9.0000000000000066E-2</c:v>
                </c:pt>
                <c:pt idx="61">
                  <c:v>9.1500000000000248E-2</c:v>
                </c:pt>
                <c:pt idx="62">
                  <c:v>9.3000000000000999E-2</c:v>
                </c:pt>
                <c:pt idx="63">
                  <c:v>9.4500000000001028E-2</c:v>
                </c:pt>
                <c:pt idx="64">
                  <c:v>9.6000000000000224E-2</c:v>
                </c:pt>
                <c:pt idx="65">
                  <c:v>9.7500000000000225E-2</c:v>
                </c:pt>
                <c:pt idx="66">
                  <c:v>9.9000000000000268E-2</c:v>
                </c:pt>
                <c:pt idx="67">
                  <c:v>0.10050000000000006</c:v>
                </c:pt>
                <c:pt idx="68">
                  <c:v>0.10200000000000006</c:v>
                </c:pt>
                <c:pt idx="69">
                  <c:v>0.10350000000000006</c:v>
                </c:pt>
                <c:pt idx="70">
                  <c:v>0.10500000000000009</c:v>
                </c:pt>
                <c:pt idx="71">
                  <c:v>0.10650000000000009</c:v>
                </c:pt>
                <c:pt idx="72">
                  <c:v>0.10800000000000012</c:v>
                </c:pt>
                <c:pt idx="73">
                  <c:v>0.10950000000000019</c:v>
                </c:pt>
                <c:pt idx="74">
                  <c:v>0.11100000000000021</c:v>
                </c:pt>
                <c:pt idx="75">
                  <c:v>0.11250000000000021</c:v>
                </c:pt>
                <c:pt idx="76">
                  <c:v>0.11400000000000046</c:v>
                </c:pt>
                <c:pt idx="77">
                  <c:v>0.11550000000000049</c:v>
                </c:pt>
                <c:pt idx="78">
                  <c:v>0.11700000000000059</c:v>
                </c:pt>
                <c:pt idx="79">
                  <c:v>0.1185000000000006</c:v>
                </c:pt>
                <c:pt idx="80">
                  <c:v>0.12000000000000009</c:v>
                </c:pt>
                <c:pt idx="81">
                  <c:v>0.12150000000000009</c:v>
                </c:pt>
                <c:pt idx="82">
                  <c:v>0.12300000000000012</c:v>
                </c:pt>
                <c:pt idx="83">
                  <c:v>0.12450000000000012</c:v>
                </c:pt>
                <c:pt idx="84">
                  <c:v>0.12600000000000008</c:v>
                </c:pt>
                <c:pt idx="85">
                  <c:v>0.12750000000000009</c:v>
                </c:pt>
                <c:pt idx="86">
                  <c:v>0.12900000000000009</c:v>
                </c:pt>
                <c:pt idx="87">
                  <c:v>0.13050000000000009</c:v>
                </c:pt>
                <c:pt idx="88">
                  <c:v>0.13200000000000009</c:v>
                </c:pt>
                <c:pt idx="89">
                  <c:v>0.13350000000000009</c:v>
                </c:pt>
                <c:pt idx="90">
                  <c:v>0.13500000000000009</c:v>
                </c:pt>
                <c:pt idx="91">
                  <c:v>0.13650000000000009</c:v>
                </c:pt>
                <c:pt idx="92">
                  <c:v>0.13800000000000009</c:v>
                </c:pt>
                <c:pt idx="93">
                  <c:v>0.13950000000000021</c:v>
                </c:pt>
                <c:pt idx="94">
                  <c:v>0.14100000000000021</c:v>
                </c:pt>
                <c:pt idx="95">
                  <c:v>0.14250000000000021</c:v>
                </c:pt>
                <c:pt idx="96">
                  <c:v>0.14400000000000021</c:v>
                </c:pt>
                <c:pt idx="97">
                  <c:v>0.14550000000000021</c:v>
                </c:pt>
                <c:pt idx="98">
                  <c:v>0.14700000000000021</c:v>
                </c:pt>
                <c:pt idx="99">
                  <c:v>0.14850000000000024</c:v>
                </c:pt>
                <c:pt idx="100">
                  <c:v>0.15000000000000024</c:v>
                </c:pt>
                <c:pt idx="101">
                  <c:v>0.15150000000000041</c:v>
                </c:pt>
                <c:pt idx="102">
                  <c:v>0.15300000000000041</c:v>
                </c:pt>
                <c:pt idx="103">
                  <c:v>0.15450000000000041</c:v>
                </c:pt>
                <c:pt idx="104">
                  <c:v>0.15600000000000044</c:v>
                </c:pt>
                <c:pt idx="105">
                  <c:v>0.15750000000000094</c:v>
                </c:pt>
                <c:pt idx="106">
                  <c:v>0.15900000000000139</c:v>
                </c:pt>
                <c:pt idx="107">
                  <c:v>0.16050000000000075</c:v>
                </c:pt>
                <c:pt idx="108">
                  <c:v>0.16200000000000084</c:v>
                </c:pt>
                <c:pt idx="109">
                  <c:v>0.16350000000000084</c:v>
                </c:pt>
                <c:pt idx="110">
                  <c:v>0.1650000000000009</c:v>
                </c:pt>
                <c:pt idx="111">
                  <c:v>0.1665000000000009</c:v>
                </c:pt>
                <c:pt idx="112">
                  <c:v>0.16800000000000095</c:v>
                </c:pt>
                <c:pt idx="113">
                  <c:v>0.16950000000000096</c:v>
                </c:pt>
                <c:pt idx="114">
                  <c:v>0.17100000000000021</c:v>
                </c:pt>
                <c:pt idx="115">
                  <c:v>0.17250000000000021</c:v>
                </c:pt>
                <c:pt idx="116">
                  <c:v>0.17400000000000021</c:v>
                </c:pt>
                <c:pt idx="117">
                  <c:v>0.17550000000000021</c:v>
                </c:pt>
                <c:pt idx="118">
                  <c:v>0.17700000000000021</c:v>
                </c:pt>
                <c:pt idx="119">
                  <c:v>0.17850000000000021</c:v>
                </c:pt>
                <c:pt idx="120">
                  <c:v>0.18000000000000024</c:v>
                </c:pt>
                <c:pt idx="121">
                  <c:v>0.18150000000000024</c:v>
                </c:pt>
                <c:pt idx="122">
                  <c:v>0.18300000000000041</c:v>
                </c:pt>
                <c:pt idx="123">
                  <c:v>0.18450000000000041</c:v>
                </c:pt>
                <c:pt idx="124">
                  <c:v>0.18600000000000044</c:v>
                </c:pt>
                <c:pt idx="125">
                  <c:v>0.18750000000000044</c:v>
                </c:pt>
                <c:pt idx="126">
                  <c:v>0.18900000000000142</c:v>
                </c:pt>
                <c:pt idx="127">
                  <c:v>0.19050000000000078</c:v>
                </c:pt>
                <c:pt idx="128">
                  <c:v>0.19200000000000078</c:v>
                </c:pt>
                <c:pt idx="129">
                  <c:v>0.19350000000000084</c:v>
                </c:pt>
                <c:pt idx="130">
                  <c:v>0.19500000000000092</c:v>
                </c:pt>
                <c:pt idx="131">
                  <c:v>0.19650000000000092</c:v>
                </c:pt>
                <c:pt idx="132">
                  <c:v>0.19800000000000093</c:v>
                </c:pt>
                <c:pt idx="133">
                  <c:v>0.19950000000000098</c:v>
                </c:pt>
                <c:pt idx="134">
                  <c:v>0.20100000000000021</c:v>
                </c:pt>
                <c:pt idx="135">
                  <c:v>0.20250000000000021</c:v>
                </c:pt>
                <c:pt idx="136">
                  <c:v>0.20400000000000021</c:v>
                </c:pt>
                <c:pt idx="137">
                  <c:v>0.20550000000000021</c:v>
                </c:pt>
                <c:pt idx="138">
                  <c:v>0.20700000000000021</c:v>
                </c:pt>
                <c:pt idx="139">
                  <c:v>0.20850000000000021</c:v>
                </c:pt>
                <c:pt idx="140">
                  <c:v>0.21000000000000021</c:v>
                </c:pt>
                <c:pt idx="141">
                  <c:v>0.21150000000000024</c:v>
                </c:pt>
                <c:pt idx="142">
                  <c:v>0.21300000000000024</c:v>
                </c:pt>
                <c:pt idx="143">
                  <c:v>0.21450000000000041</c:v>
                </c:pt>
                <c:pt idx="144">
                  <c:v>0.21600000000000041</c:v>
                </c:pt>
                <c:pt idx="145">
                  <c:v>0.21750000000000044</c:v>
                </c:pt>
                <c:pt idx="146">
                  <c:v>0.21900000000000044</c:v>
                </c:pt>
                <c:pt idx="147">
                  <c:v>0.22050000000000081</c:v>
                </c:pt>
                <c:pt idx="148">
                  <c:v>0.22200000000000081</c:v>
                </c:pt>
                <c:pt idx="149">
                  <c:v>0.22350000000000084</c:v>
                </c:pt>
                <c:pt idx="150">
                  <c:v>0.22500000000000089</c:v>
                </c:pt>
                <c:pt idx="151">
                  <c:v>0.22650000000000092</c:v>
                </c:pt>
                <c:pt idx="152">
                  <c:v>0.22800000000000092</c:v>
                </c:pt>
                <c:pt idx="153">
                  <c:v>0.22950000000000093</c:v>
                </c:pt>
                <c:pt idx="154">
                  <c:v>0.23100000000000021</c:v>
                </c:pt>
                <c:pt idx="155">
                  <c:v>0.23250000000000021</c:v>
                </c:pt>
                <c:pt idx="156">
                  <c:v>0.23400000000000021</c:v>
                </c:pt>
                <c:pt idx="157">
                  <c:v>0.23550000000000021</c:v>
                </c:pt>
                <c:pt idx="158">
                  <c:v>0.23700000000000021</c:v>
                </c:pt>
                <c:pt idx="159">
                  <c:v>0.23850000000000021</c:v>
                </c:pt>
                <c:pt idx="160">
                  <c:v>0.24000000000000021</c:v>
                </c:pt>
                <c:pt idx="161">
                  <c:v>0.24150000000000021</c:v>
                </c:pt>
                <c:pt idx="162">
                  <c:v>0.24300000000000024</c:v>
                </c:pt>
                <c:pt idx="163">
                  <c:v>0.24450000000000024</c:v>
                </c:pt>
                <c:pt idx="164">
                  <c:v>0.24600000000000041</c:v>
                </c:pt>
                <c:pt idx="165">
                  <c:v>0.24750000000000041</c:v>
                </c:pt>
                <c:pt idx="166">
                  <c:v>0.24900000000000044</c:v>
                </c:pt>
                <c:pt idx="167">
                  <c:v>0.25050000000000017</c:v>
                </c:pt>
                <c:pt idx="168">
                  <c:v>0.25200000000000017</c:v>
                </c:pt>
                <c:pt idx="169">
                  <c:v>0.25350000000000017</c:v>
                </c:pt>
                <c:pt idx="170">
                  <c:v>0.25500000000000017</c:v>
                </c:pt>
                <c:pt idx="171">
                  <c:v>0.25650000000000017</c:v>
                </c:pt>
                <c:pt idx="172">
                  <c:v>0.25800000000000017</c:v>
                </c:pt>
                <c:pt idx="173">
                  <c:v>0.25950000000000017</c:v>
                </c:pt>
                <c:pt idx="174">
                  <c:v>0.26100000000000018</c:v>
                </c:pt>
                <c:pt idx="175">
                  <c:v>0.26250000000000018</c:v>
                </c:pt>
                <c:pt idx="176">
                  <c:v>0.26400000000000018</c:v>
                </c:pt>
                <c:pt idx="177">
                  <c:v>0.26550000000000018</c:v>
                </c:pt>
                <c:pt idx="178">
                  <c:v>0.26700000000000018</c:v>
                </c:pt>
                <c:pt idx="179">
                  <c:v>0.26850000000000018</c:v>
                </c:pt>
                <c:pt idx="180">
                  <c:v>0.27000000000000018</c:v>
                </c:pt>
                <c:pt idx="181">
                  <c:v>0.2715000000000003</c:v>
                </c:pt>
                <c:pt idx="182">
                  <c:v>0.2730000000000003</c:v>
                </c:pt>
                <c:pt idx="183">
                  <c:v>0.2745000000000003</c:v>
                </c:pt>
                <c:pt idx="184">
                  <c:v>0.2760000000000003</c:v>
                </c:pt>
                <c:pt idx="185">
                  <c:v>0.2775000000000003</c:v>
                </c:pt>
                <c:pt idx="186">
                  <c:v>0.2790000000000003</c:v>
                </c:pt>
                <c:pt idx="187">
                  <c:v>0.2805000000000003</c:v>
                </c:pt>
                <c:pt idx="188">
                  <c:v>0.28200000000000031</c:v>
                </c:pt>
                <c:pt idx="189">
                  <c:v>0.28350000000000031</c:v>
                </c:pt>
                <c:pt idx="190">
                  <c:v>0.28500000000000031</c:v>
                </c:pt>
                <c:pt idx="191">
                  <c:v>0.28650000000000031</c:v>
                </c:pt>
                <c:pt idx="192">
                  <c:v>0.28800000000000031</c:v>
                </c:pt>
                <c:pt idx="193">
                  <c:v>0.28950000000000031</c:v>
                </c:pt>
                <c:pt idx="194">
                  <c:v>0.29100000000000031</c:v>
                </c:pt>
                <c:pt idx="195">
                  <c:v>0.29250000000000032</c:v>
                </c:pt>
                <c:pt idx="196">
                  <c:v>0.29400000000000032</c:v>
                </c:pt>
                <c:pt idx="197">
                  <c:v>0.29550000000000032</c:v>
                </c:pt>
                <c:pt idx="198">
                  <c:v>0.29700000000000032</c:v>
                </c:pt>
                <c:pt idx="199">
                  <c:v>0.29850000000000032</c:v>
                </c:pt>
                <c:pt idx="200">
                  <c:v>0.30000000000000032</c:v>
                </c:pt>
                <c:pt idx="201">
                  <c:v>0.30150000000000032</c:v>
                </c:pt>
                <c:pt idx="202">
                  <c:v>0.30300000000000032</c:v>
                </c:pt>
                <c:pt idx="203">
                  <c:v>0.30450000000000038</c:v>
                </c:pt>
                <c:pt idx="204">
                  <c:v>0.30600000000000038</c:v>
                </c:pt>
                <c:pt idx="205">
                  <c:v>0.30750000000000038</c:v>
                </c:pt>
                <c:pt idx="206">
                  <c:v>0.30900000000000138</c:v>
                </c:pt>
                <c:pt idx="207">
                  <c:v>0.31050000000000261</c:v>
                </c:pt>
                <c:pt idx="208">
                  <c:v>0.31200000000000261</c:v>
                </c:pt>
                <c:pt idx="209">
                  <c:v>0.31350000000000261</c:v>
                </c:pt>
                <c:pt idx="210">
                  <c:v>0.31500000000000261</c:v>
                </c:pt>
                <c:pt idx="211">
                  <c:v>0.31650000000000272</c:v>
                </c:pt>
                <c:pt idx="212">
                  <c:v>0.31800000000000289</c:v>
                </c:pt>
                <c:pt idx="213">
                  <c:v>0.31950000000000295</c:v>
                </c:pt>
                <c:pt idx="214">
                  <c:v>0.32100000000000295</c:v>
                </c:pt>
                <c:pt idx="215">
                  <c:v>0.32250000000000295</c:v>
                </c:pt>
                <c:pt idx="216">
                  <c:v>0.32400000000000295</c:v>
                </c:pt>
                <c:pt idx="217">
                  <c:v>0.32550000000000295</c:v>
                </c:pt>
                <c:pt idx="218">
                  <c:v>0.32700000000000295</c:v>
                </c:pt>
                <c:pt idx="219">
                  <c:v>0.32850000000000296</c:v>
                </c:pt>
                <c:pt idx="220">
                  <c:v>0.33000000000000312</c:v>
                </c:pt>
                <c:pt idx="221">
                  <c:v>0.33150000000000335</c:v>
                </c:pt>
                <c:pt idx="222">
                  <c:v>0.33300000000000335</c:v>
                </c:pt>
                <c:pt idx="223">
                  <c:v>0.33450000000000335</c:v>
                </c:pt>
                <c:pt idx="224">
                  <c:v>0.33600000000000335</c:v>
                </c:pt>
                <c:pt idx="225">
                  <c:v>0.33750000000000335</c:v>
                </c:pt>
                <c:pt idx="226">
                  <c:v>0.33900000000000335</c:v>
                </c:pt>
                <c:pt idx="227">
                  <c:v>0.3405000000000018</c:v>
                </c:pt>
                <c:pt idx="228">
                  <c:v>0.34200000000000197</c:v>
                </c:pt>
                <c:pt idx="229">
                  <c:v>0.34350000000000197</c:v>
                </c:pt>
                <c:pt idx="230">
                  <c:v>0.34500000000000197</c:v>
                </c:pt>
                <c:pt idx="231">
                  <c:v>0.34650000000000197</c:v>
                </c:pt>
                <c:pt idx="232">
                  <c:v>0.34800000000000225</c:v>
                </c:pt>
                <c:pt idx="233">
                  <c:v>0.34950000000000225</c:v>
                </c:pt>
                <c:pt idx="234">
                  <c:v>0.35100000000000031</c:v>
                </c:pt>
                <c:pt idx="235">
                  <c:v>0.35250000000000031</c:v>
                </c:pt>
                <c:pt idx="236">
                  <c:v>0.35400000000000031</c:v>
                </c:pt>
                <c:pt idx="237">
                  <c:v>0.35550000000000032</c:v>
                </c:pt>
                <c:pt idx="238">
                  <c:v>0.35700000000000032</c:v>
                </c:pt>
                <c:pt idx="239">
                  <c:v>0.35850000000000032</c:v>
                </c:pt>
                <c:pt idx="240">
                  <c:v>0.36000000000000032</c:v>
                </c:pt>
                <c:pt idx="241">
                  <c:v>0.36150000000000032</c:v>
                </c:pt>
                <c:pt idx="242">
                  <c:v>0.36300000000000032</c:v>
                </c:pt>
                <c:pt idx="243">
                  <c:v>0.36450000000000032</c:v>
                </c:pt>
                <c:pt idx="244">
                  <c:v>0.36600000000000038</c:v>
                </c:pt>
                <c:pt idx="245">
                  <c:v>0.36750000000000038</c:v>
                </c:pt>
                <c:pt idx="246">
                  <c:v>0.36900000000000038</c:v>
                </c:pt>
                <c:pt idx="247">
                  <c:v>0.37050000000000038</c:v>
                </c:pt>
                <c:pt idx="248">
                  <c:v>0.37200000000000188</c:v>
                </c:pt>
                <c:pt idx="249">
                  <c:v>0.37350000000000266</c:v>
                </c:pt>
                <c:pt idx="250">
                  <c:v>0.37500000000000266</c:v>
                </c:pt>
                <c:pt idx="251">
                  <c:v>0.37650000000000267</c:v>
                </c:pt>
                <c:pt idx="252">
                  <c:v>0.37800000000000267</c:v>
                </c:pt>
                <c:pt idx="253">
                  <c:v>0.37950000000000278</c:v>
                </c:pt>
                <c:pt idx="254">
                  <c:v>0.38100000000000295</c:v>
                </c:pt>
                <c:pt idx="255">
                  <c:v>0.38250000000000295</c:v>
                </c:pt>
                <c:pt idx="256">
                  <c:v>0.38400000000000301</c:v>
                </c:pt>
                <c:pt idx="257">
                  <c:v>0.38550000000000301</c:v>
                </c:pt>
                <c:pt idx="258">
                  <c:v>0.38700000000000301</c:v>
                </c:pt>
                <c:pt idx="259">
                  <c:v>0.38850000000000301</c:v>
                </c:pt>
                <c:pt idx="260">
                  <c:v>0.39000000000000301</c:v>
                </c:pt>
                <c:pt idx="261">
                  <c:v>0.39150000000000307</c:v>
                </c:pt>
                <c:pt idx="262">
                  <c:v>0.39300000000000335</c:v>
                </c:pt>
                <c:pt idx="263">
                  <c:v>0.3945000000000034</c:v>
                </c:pt>
                <c:pt idx="264">
                  <c:v>0.39600000000000335</c:v>
                </c:pt>
                <c:pt idx="265">
                  <c:v>0.39750000000000335</c:v>
                </c:pt>
                <c:pt idx="266">
                  <c:v>0.39900000000000335</c:v>
                </c:pt>
                <c:pt idx="267">
                  <c:v>0.4005000000000003</c:v>
                </c:pt>
                <c:pt idx="268">
                  <c:v>0.4020000000000003</c:v>
                </c:pt>
                <c:pt idx="269">
                  <c:v>0.4035000000000003</c:v>
                </c:pt>
                <c:pt idx="270">
                  <c:v>0.4050000000000003</c:v>
                </c:pt>
                <c:pt idx="271">
                  <c:v>0.40650000000000031</c:v>
                </c:pt>
                <c:pt idx="272">
                  <c:v>0.40800000000000031</c:v>
                </c:pt>
                <c:pt idx="273">
                  <c:v>0.40950000000000031</c:v>
                </c:pt>
                <c:pt idx="274">
                  <c:v>0.41100000000000031</c:v>
                </c:pt>
                <c:pt idx="275">
                  <c:v>0.41250000000000031</c:v>
                </c:pt>
                <c:pt idx="276">
                  <c:v>0.41400000000000031</c:v>
                </c:pt>
                <c:pt idx="277">
                  <c:v>0.41550000000000031</c:v>
                </c:pt>
                <c:pt idx="278">
                  <c:v>0.41700000000000031</c:v>
                </c:pt>
                <c:pt idx="279">
                  <c:v>0.41850000000000032</c:v>
                </c:pt>
                <c:pt idx="280">
                  <c:v>0.42000000000000032</c:v>
                </c:pt>
                <c:pt idx="281">
                  <c:v>0.42150000000000032</c:v>
                </c:pt>
                <c:pt idx="282">
                  <c:v>0.42300000000000032</c:v>
                </c:pt>
                <c:pt idx="283">
                  <c:v>0.42450000000000032</c:v>
                </c:pt>
                <c:pt idx="284">
                  <c:v>0.42600000000000032</c:v>
                </c:pt>
                <c:pt idx="285">
                  <c:v>0.42750000000000032</c:v>
                </c:pt>
                <c:pt idx="286">
                  <c:v>0.42900000000000038</c:v>
                </c:pt>
                <c:pt idx="287">
                  <c:v>0.43050000000000038</c:v>
                </c:pt>
                <c:pt idx="288">
                  <c:v>0.43200000000000038</c:v>
                </c:pt>
                <c:pt idx="289">
                  <c:v>0.43350000000000088</c:v>
                </c:pt>
                <c:pt idx="290">
                  <c:v>0.43500000000000238</c:v>
                </c:pt>
                <c:pt idx="291">
                  <c:v>0.43650000000000272</c:v>
                </c:pt>
                <c:pt idx="292">
                  <c:v>0.43800000000000272</c:v>
                </c:pt>
                <c:pt idx="293">
                  <c:v>0.43950000000000272</c:v>
                </c:pt>
                <c:pt idx="294">
                  <c:v>0.4410000000000015</c:v>
                </c:pt>
                <c:pt idx="295">
                  <c:v>0.44250000000000161</c:v>
                </c:pt>
                <c:pt idx="296">
                  <c:v>0.44400000000000162</c:v>
                </c:pt>
                <c:pt idx="297">
                  <c:v>0.44550000000000162</c:v>
                </c:pt>
                <c:pt idx="298">
                  <c:v>0.44700000000000167</c:v>
                </c:pt>
                <c:pt idx="299">
                  <c:v>0.44850000000000168</c:v>
                </c:pt>
                <c:pt idx="300">
                  <c:v>0.45000000000000034</c:v>
                </c:pt>
                <c:pt idx="301">
                  <c:v>0.45150000000000035</c:v>
                </c:pt>
                <c:pt idx="302">
                  <c:v>0.45300000000000035</c:v>
                </c:pt>
                <c:pt idx="303">
                  <c:v>0.45450000000000035</c:v>
                </c:pt>
                <c:pt idx="304">
                  <c:v>0.45600000000000035</c:v>
                </c:pt>
                <c:pt idx="305">
                  <c:v>0.45750000000000035</c:v>
                </c:pt>
                <c:pt idx="306">
                  <c:v>0.45900000000000035</c:v>
                </c:pt>
                <c:pt idx="307">
                  <c:v>0.46050000000000035</c:v>
                </c:pt>
                <c:pt idx="308">
                  <c:v>0.46200000000000035</c:v>
                </c:pt>
                <c:pt idx="309">
                  <c:v>0.46350000000000036</c:v>
                </c:pt>
                <c:pt idx="310">
                  <c:v>0.46500000000000036</c:v>
                </c:pt>
                <c:pt idx="311">
                  <c:v>0.46650000000000036</c:v>
                </c:pt>
                <c:pt idx="312">
                  <c:v>0.46800000000000036</c:v>
                </c:pt>
                <c:pt idx="313">
                  <c:v>0.46950000000000036</c:v>
                </c:pt>
                <c:pt idx="314">
                  <c:v>0.47100000000000036</c:v>
                </c:pt>
                <c:pt idx="315">
                  <c:v>0.47250000000000036</c:v>
                </c:pt>
                <c:pt idx="316">
                  <c:v>0.47400000000000037</c:v>
                </c:pt>
                <c:pt idx="317">
                  <c:v>0.47550000000000037</c:v>
                </c:pt>
                <c:pt idx="318">
                  <c:v>0.47700000000000037</c:v>
                </c:pt>
                <c:pt idx="319">
                  <c:v>0.47850000000000037</c:v>
                </c:pt>
                <c:pt idx="320">
                  <c:v>0.48000000000000037</c:v>
                </c:pt>
                <c:pt idx="321">
                  <c:v>0.48150000000000037</c:v>
                </c:pt>
                <c:pt idx="322">
                  <c:v>0.48300000000000037</c:v>
                </c:pt>
                <c:pt idx="323">
                  <c:v>0.48450000000000037</c:v>
                </c:pt>
                <c:pt idx="324">
                  <c:v>0.48600000000000038</c:v>
                </c:pt>
                <c:pt idx="325">
                  <c:v>0.48750000000000038</c:v>
                </c:pt>
                <c:pt idx="326">
                  <c:v>0.48900000000000038</c:v>
                </c:pt>
                <c:pt idx="327">
                  <c:v>0.49050000000000038</c:v>
                </c:pt>
                <c:pt idx="328">
                  <c:v>0.49200000000000038</c:v>
                </c:pt>
                <c:pt idx="329">
                  <c:v>0.49350000000000038</c:v>
                </c:pt>
                <c:pt idx="330">
                  <c:v>0.49500000000000038</c:v>
                </c:pt>
                <c:pt idx="331">
                  <c:v>0.49650000000000138</c:v>
                </c:pt>
                <c:pt idx="332">
                  <c:v>0.49800000000000277</c:v>
                </c:pt>
                <c:pt idx="333">
                  <c:v>0.49950000000000278</c:v>
                </c:pt>
                <c:pt idx="334">
                  <c:v>0.50100000000000033</c:v>
                </c:pt>
                <c:pt idx="335">
                  <c:v>0.50250000000000028</c:v>
                </c:pt>
                <c:pt idx="336">
                  <c:v>0.50400000000000023</c:v>
                </c:pt>
                <c:pt idx="337">
                  <c:v>0.50550000000000017</c:v>
                </c:pt>
                <c:pt idx="338">
                  <c:v>0.50700000000000012</c:v>
                </c:pt>
                <c:pt idx="339">
                  <c:v>0.50850000000000006</c:v>
                </c:pt>
                <c:pt idx="340">
                  <c:v>0.51</c:v>
                </c:pt>
                <c:pt idx="341">
                  <c:v>0.51149999999999951</c:v>
                </c:pt>
                <c:pt idx="342">
                  <c:v>0.5129999999999999</c:v>
                </c:pt>
                <c:pt idx="343">
                  <c:v>0.51449999999999951</c:v>
                </c:pt>
                <c:pt idx="344">
                  <c:v>0.51599999999999979</c:v>
                </c:pt>
                <c:pt idx="345">
                  <c:v>0.51749999999999952</c:v>
                </c:pt>
                <c:pt idx="346">
                  <c:v>0.51899999999999968</c:v>
                </c:pt>
                <c:pt idx="347">
                  <c:v>0.52049999999999952</c:v>
                </c:pt>
                <c:pt idx="348">
                  <c:v>0.52199999999999969</c:v>
                </c:pt>
                <c:pt idx="349">
                  <c:v>0.52349999999999952</c:v>
                </c:pt>
                <c:pt idx="350">
                  <c:v>0.52499999999999969</c:v>
                </c:pt>
                <c:pt idx="351">
                  <c:v>0.52649999999999941</c:v>
                </c:pt>
                <c:pt idx="352">
                  <c:v>0.52799999999999969</c:v>
                </c:pt>
                <c:pt idx="353">
                  <c:v>0.5294999999999993</c:v>
                </c:pt>
                <c:pt idx="354">
                  <c:v>0.53099999999999925</c:v>
                </c:pt>
                <c:pt idx="355">
                  <c:v>0.5324999999999992</c:v>
                </c:pt>
                <c:pt idx="356">
                  <c:v>0.53399999999999914</c:v>
                </c:pt>
                <c:pt idx="357">
                  <c:v>0.53549999999999909</c:v>
                </c:pt>
                <c:pt idx="358">
                  <c:v>0.53699999999999903</c:v>
                </c:pt>
                <c:pt idx="359">
                  <c:v>0.53849999999999898</c:v>
                </c:pt>
                <c:pt idx="360">
                  <c:v>0.53999999999999893</c:v>
                </c:pt>
                <c:pt idx="361">
                  <c:v>0.54149999999999887</c:v>
                </c:pt>
                <c:pt idx="362">
                  <c:v>0.54299999999999882</c:v>
                </c:pt>
                <c:pt idx="363">
                  <c:v>0.54449999999999876</c:v>
                </c:pt>
                <c:pt idx="364">
                  <c:v>0.54599999999999871</c:v>
                </c:pt>
                <c:pt idx="365">
                  <c:v>0.54749999999999854</c:v>
                </c:pt>
                <c:pt idx="366">
                  <c:v>0.5489999999999986</c:v>
                </c:pt>
                <c:pt idx="367">
                  <c:v>0.55049999999999855</c:v>
                </c:pt>
                <c:pt idx="368">
                  <c:v>0.5519999999999986</c:v>
                </c:pt>
                <c:pt idx="369">
                  <c:v>0.55349999999999844</c:v>
                </c:pt>
                <c:pt idx="370">
                  <c:v>0.55499999999999861</c:v>
                </c:pt>
                <c:pt idx="371">
                  <c:v>0.55649999999999833</c:v>
                </c:pt>
                <c:pt idx="372">
                  <c:v>0.55799999999999861</c:v>
                </c:pt>
                <c:pt idx="373">
                  <c:v>0.55949999999999822</c:v>
                </c:pt>
                <c:pt idx="374">
                  <c:v>0.56099999999999861</c:v>
                </c:pt>
                <c:pt idx="375">
                  <c:v>0.56249999999999811</c:v>
                </c:pt>
                <c:pt idx="376">
                  <c:v>0.56399999999999861</c:v>
                </c:pt>
                <c:pt idx="377">
                  <c:v>0.565499999999998</c:v>
                </c:pt>
                <c:pt idx="378">
                  <c:v>0.56699999999999795</c:v>
                </c:pt>
                <c:pt idx="379">
                  <c:v>0.5684999999999979</c:v>
                </c:pt>
                <c:pt idx="380">
                  <c:v>0.56999999999999784</c:v>
                </c:pt>
                <c:pt idx="381">
                  <c:v>0.57149999999999779</c:v>
                </c:pt>
                <c:pt idx="382">
                  <c:v>0.57299999999999773</c:v>
                </c:pt>
                <c:pt idx="383">
                  <c:v>0.57449999999999768</c:v>
                </c:pt>
                <c:pt idx="384">
                  <c:v>0.57599999999999763</c:v>
                </c:pt>
                <c:pt idx="385">
                  <c:v>0.57749999999999768</c:v>
                </c:pt>
                <c:pt idx="386">
                  <c:v>0.57899999999999763</c:v>
                </c:pt>
                <c:pt idx="387">
                  <c:v>0.58049999999999757</c:v>
                </c:pt>
                <c:pt idx="388">
                  <c:v>0.58199999999999752</c:v>
                </c:pt>
                <c:pt idx="389">
                  <c:v>0.58349999999999658</c:v>
                </c:pt>
                <c:pt idx="390">
                  <c:v>0.58499999999999752</c:v>
                </c:pt>
                <c:pt idx="391">
                  <c:v>0.58649999999999658</c:v>
                </c:pt>
                <c:pt idx="392">
                  <c:v>0.58799999999999752</c:v>
                </c:pt>
                <c:pt idx="393">
                  <c:v>0.58949999999999658</c:v>
                </c:pt>
                <c:pt idx="394">
                  <c:v>0.59099999999999753</c:v>
                </c:pt>
                <c:pt idx="395">
                  <c:v>0.59249999999999658</c:v>
                </c:pt>
                <c:pt idx="396">
                  <c:v>0.59399999999999753</c:v>
                </c:pt>
                <c:pt idx="397">
                  <c:v>0.59549999999999659</c:v>
                </c:pt>
                <c:pt idx="398">
                  <c:v>0.59699999999999753</c:v>
                </c:pt>
                <c:pt idx="399">
                  <c:v>0.59849999999999659</c:v>
                </c:pt>
                <c:pt idx="400">
                  <c:v>0.59999999999999754</c:v>
                </c:pt>
                <c:pt idx="401">
                  <c:v>0.6014999999999967</c:v>
                </c:pt>
                <c:pt idx="402">
                  <c:v>0.60299999999999665</c:v>
                </c:pt>
                <c:pt idx="403">
                  <c:v>0.6044999999999966</c:v>
                </c:pt>
                <c:pt idx="404">
                  <c:v>0.60599999999999665</c:v>
                </c:pt>
                <c:pt idx="405">
                  <c:v>0.6074999999999966</c:v>
                </c:pt>
                <c:pt idx="406">
                  <c:v>0.60899999999999765</c:v>
                </c:pt>
                <c:pt idx="407">
                  <c:v>0.6104999999999966</c:v>
                </c:pt>
                <c:pt idx="408">
                  <c:v>0.61200000000000065</c:v>
                </c:pt>
                <c:pt idx="409">
                  <c:v>0.6134999999999966</c:v>
                </c:pt>
                <c:pt idx="410">
                  <c:v>0.61500000000000099</c:v>
                </c:pt>
                <c:pt idx="411">
                  <c:v>0.61649999999999661</c:v>
                </c:pt>
                <c:pt idx="412">
                  <c:v>0.61800000000000088</c:v>
                </c:pt>
                <c:pt idx="413">
                  <c:v>0.61949999999999605</c:v>
                </c:pt>
                <c:pt idx="414">
                  <c:v>0.62100000000000077</c:v>
                </c:pt>
                <c:pt idx="415">
                  <c:v>0.62249999999999595</c:v>
                </c:pt>
                <c:pt idx="416">
                  <c:v>0.62400000000000111</c:v>
                </c:pt>
                <c:pt idx="417">
                  <c:v>0.62549999999999584</c:v>
                </c:pt>
                <c:pt idx="418">
                  <c:v>0.62700000000000111</c:v>
                </c:pt>
                <c:pt idx="419">
                  <c:v>0.62849999999999573</c:v>
                </c:pt>
                <c:pt idx="420">
                  <c:v>0.630000000000001</c:v>
                </c:pt>
                <c:pt idx="421">
                  <c:v>0.63149999999999562</c:v>
                </c:pt>
                <c:pt idx="422">
                  <c:v>0.63300000000000101</c:v>
                </c:pt>
                <c:pt idx="423">
                  <c:v>0.63449999999999562</c:v>
                </c:pt>
                <c:pt idx="424">
                  <c:v>0.6360000000000009</c:v>
                </c:pt>
                <c:pt idx="425">
                  <c:v>0.63749999999999563</c:v>
                </c:pt>
                <c:pt idx="426">
                  <c:v>0.63900000000000079</c:v>
                </c:pt>
                <c:pt idx="427">
                  <c:v>0.64049999999999563</c:v>
                </c:pt>
                <c:pt idx="428">
                  <c:v>0.64200000000000068</c:v>
                </c:pt>
                <c:pt idx="429">
                  <c:v>0.64349999999999563</c:v>
                </c:pt>
                <c:pt idx="430">
                  <c:v>0.64500000000000046</c:v>
                </c:pt>
                <c:pt idx="431">
                  <c:v>0.64649999999999563</c:v>
                </c:pt>
                <c:pt idx="432">
                  <c:v>0.64800000000000091</c:v>
                </c:pt>
                <c:pt idx="433">
                  <c:v>0.64949999999999564</c:v>
                </c:pt>
                <c:pt idx="434">
                  <c:v>0.65100000000000102</c:v>
                </c:pt>
                <c:pt idx="435">
                  <c:v>0.65249999999999564</c:v>
                </c:pt>
                <c:pt idx="436">
                  <c:v>0.65400000000000091</c:v>
                </c:pt>
                <c:pt idx="437">
                  <c:v>0.65549999999999475</c:v>
                </c:pt>
                <c:pt idx="438">
                  <c:v>0.65700000000000081</c:v>
                </c:pt>
                <c:pt idx="439">
                  <c:v>0.65849999999999465</c:v>
                </c:pt>
                <c:pt idx="440">
                  <c:v>0.66000000000000081</c:v>
                </c:pt>
                <c:pt idx="441">
                  <c:v>0.66149999999999465</c:v>
                </c:pt>
                <c:pt idx="442">
                  <c:v>0.6630000000000007</c:v>
                </c:pt>
                <c:pt idx="443">
                  <c:v>0.66449999999999465</c:v>
                </c:pt>
                <c:pt idx="444">
                  <c:v>0.66600000000000048</c:v>
                </c:pt>
                <c:pt idx="445">
                  <c:v>0.66749999999999465</c:v>
                </c:pt>
                <c:pt idx="446">
                  <c:v>0.66900000000000048</c:v>
                </c:pt>
                <c:pt idx="447">
                  <c:v>0.67049999999999665</c:v>
                </c:pt>
                <c:pt idx="448">
                  <c:v>0.67200000000000026</c:v>
                </c:pt>
                <c:pt idx="449">
                  <c:v>0.67349999999999888</c:v>
                </c:pt>
                <c:pt idx="450">
                  <c:v>0.67500000000000016</c:v>
                </c:pt>
                <c:pt idx="451">
                  <c:v>0.67649999999999877</c:v>
                </c:pt>
                <c:pt idx="452">
                  <c:v>0.67800000000000005</c:v>
                </c:pt>
                <c:pt idx="453">
                  <c:v>0.67949999999999866</c:v>
                </c:pt>
                <c:pt idx="454">
                  <c:v>0.68099999999999761</c:v>
                </c:pt>
                <c:pt idx="455">
                  <c:v>0.68249999999999622</c:v>
                </c:pt>
                <c:pt idx="456">
                  <c:v>0.68399999999999761</c:v>
                </c:pt>
                <c:pt idx="457">
                  <c:v>0.68549999999999622</c:v>
                </c:pt>
                <c:pt idx="458">
                  <c:v>0.6869999999999975</c:v>
                </c:pt>
                <c:pt idx="459">
                  <c:v>0.68849999999999623</c:v>
                </c:pt>
                <c:pt idx="460">
                  <c:v>0.6899999999999975</c:v>
                </c:pt>
                <c:pt idx="461">
                  <c:v>0.69149999999999612</c:v>
                </c:pt>
                <c:pt idx="462">
                  <c:v>0.69299999999999751</c:v>
                </c:pt>
                <c:pt idx="463">
                  <c:v>0.69449999999999612</c:v>
                </c:pt>
                <c:pt idx="464">
                  <c:v>0.69599999999999773</c:v>
                </c:pt>
                <c:pt idx="465">
                  <c:v>0.69749999999999623</c:v>
                </c:pt>
                <c:pt idx="466">
                  <c:v>0.69899999999999773</c:v>
                </c:pt>
                <c:pt idx="467">
                  <c:v>0.70049999999999313</c:v>
                </c:pt>
                <c:pt idx="468">
                  <c:v>0.70199999999999363</c:v>
                </c:pt>
                <c:pt idx="469">
                  <c:v>0.70349999999999302</c:v>
                </c:pt>
                <c:pt idx="470">
                  <c:v>0.70499999999999363</c:v>
                </c:pt>
                <c:pt idx="471">
                  <c:v>0.70649999999999291</c:v>
                </c:pt>
                <c:pt idx="472">
                  <c:v>0.70799999999999363</c:v>
                </c:pt>
                <c:pt idx="473">
                  <c:v>0.7094999999999928</c:v>
                </c:pt>
                <c:pt idx="474">
                  <c:v>0.71099999999999275</c:v>
                </c:pt>
                <c:pt idx="475">
                  <c:v>0.71249999999999269</c:v>
                </c:pt>
                <c:pt idx="476">
                  <c:v>0.71399999999999264</c:v>
                </c:pt>
                <c:pt idx="477">
                  <c:v>0.7154999999999927</c:v>
                </c:pt>
                <c:pt idx="478">
                  <c:v>0.71699999999999264</c:v>
                </c:pt>
                <c:pt idx="479">
                  <c:v>0.7184999999999927</c:v>
                </c:pt>
                <c:pt idx="480">
                  <c:v>0.71999999999999265</c:v>
                </c:pt>
                <c:pt idx="481">
                  <c:v>0.7214999999999927</c:v>
                </c:pt>
                <c:pt idx="482">
                  <c:v>0.72299999999999265</c:v>
                </c:pt>
                <c:pt idx="483">
                  <c:v>0.72449999999999271</c:v>
                </c:pt>
                <c:pt idx="484">
                  <c:v>0.72599999999999265</c:v>
                </c:pt>
                <c:pt idx="485">
                  <c:v>0.72749999999999215</c:v>
                </c:pt>
                <c:pt idx="486">
                  <c:v>0.72899999999999265</c:v>
                </c:pt>
                <c:pt idx="487">
                  <c:v>0.73049999999999204</c:v>
                </c:pt>
                <c:pt idx="488">
                  <c:v>0.73199999999999465</c:v>
                </c:pt>
                <c:pt idx="489">
                  <c:v>0.73349999999999194</c:v>
                </c:pt>
                <c:pt idx="490">
                  <c:v>0.73499999999999666</c:v>
                </c:pt>
                <c:pt idx="491">
                  <c:v>0.73649999999999183</c:v>
                </c:pt>
                <c:pt idx="492">
                  <c:v>0.73799999999999655</c:v>
                </c:pt>
                <c:pt idx="493">
                  <c:v>0.73949999999999172</c:v>
                </c:pt>
                <c:pt idx="494">
                  <c:v>0.74099999999999644</c:v>
                </c:pt>
                <c:pt idx="495">
                  <c:v>0.74249999999999161</c:v>
                </c:pt>
                <c:pt idx="496">
                  <c:v>0.74399999999999666</c:v>
                </c:pt>
                <c:pt idx="497">
                  <c:v>0.74549999999999161</c:v>
                </c:pt>
                <c:pt idx="498">
                  <c:v>0.74699999999999689</c:v>
                </c:pt>
                <c:pt idx="499">
                  <c:v>0.74849999999999162</c:v>
                </c:pt>
                <c:pt idx="500">
                  <c:v>0.74999999999999678</c:v>
                </c:pt>
                <c:pt idx="501">
                  <c:v>0.75149999999999162</c:v>
                </c:pt>
                <c:pt idx="502">
                  <c:v>0.75299999999999656</c:v>
                </c:pt>
                <c:pt idx="503">
                  <c:v>0.75449999999999162</c:v>
                </c:pt>
                <c:pt idx="504">
                  <c:v>0.75599999999999645</c:v>
                </c:pt>
                <c:pt idx="505">
                  <c:v>0.75749999999999162</c:v>
                </c:pt>
                <c:pt idx="506">
                  <c:v>0.75899999999999634</c:v>
                </c:pt>
                <c:pt idx="507">
                  <c:v>0.76049999999999163</c:v>
                </c:pt>
                <c:pt idx="508">
                  <c:v>0.76199999999999624</c:v>
                </c:pt>
                <c:pt idx="509">
                  <c:v>0.76349999999999085</c:v>
                </c:pt>
                <c:pt idx="510">
                  <c:v>0.76499999999999613</c:v>
                </c:pt>
                <c:pt idx="511">
                  <c:v>0.76649999999999074</c:v>
                </c:pt>
                <c:pt idx="512">
                  <c:v>0.76799999999999624</c:v>
                </c:pt>
                <c:pt idx="513">
                  <c:v>0.76949999999999064</c:v>
                </c:pt>
                <c:pt idx="514">
                  <c:v>0.7709999999999938</c:v>
                </c:pt>
                <c:pt idx="515">
                  <c:v>0.77249999999999064</c:v>
                </c:pt>
                <c:pt idx="516">
                  <c:v>0.77399999999999369</c:v>
                </c:pt>
                <c:pt idx="517">
                  <c:v>0.77549999999999064</c:v>
                </c:pt>
                <c:pt idx="518">
                  <c:v>0.7769999999999937</c:v>
                </c:pt>
                <c:pt idx="519">
                  <c:v>0.77849999999999064</c:v>
                </c:pt>
                <c:pt idx="520">
                  <c:v>0.77999999999999392</c:v>
                </c:pt>
                <c:pt idx="521">
                  <c:v>0.7814999999999902</c:v>
                </c:pt>
                <c:pt idx="522">
                  <c:v>0.78299999999999015</c:v>
                </c:pt>
                <c:pt idx="523">
                  <c:v>0.78449999999999009</c:v>
                </c:pt>
                <c:pt idx="524">
                  <c:v>0.78599999999999004</c:v>
                </c:pt>
                <c:pt idx="525">
                  <c:v>0.78749999999998999</c:v>
                </c:pt>
                <c:pt idx="526">
                  <c:v>0.78899999999998993</c:v>
                </c:pt>
                <c:pt idx="527">
                  <c:v>0.79049999999998988</c:v>
                </c:pt>
                <c:pt idx="528">
                  <c:v>0.79199999999998982</c:v>
                </c:pt>
                <c:pt idx="529">
                  <c:v>0.79349999999998977</c:v>
                </c:pt>
                <c:pt idx="530">
                  <c:v>0.79499999999998971</c:v>
                </c:pt>
                <c:pt idx="531">
                  <c:v>0.79649999999998966</c:v>
                </c:pt>
                <c:pt idx="532">
                  <c:v>0.79799999999998961</c:v>
                </c:pt>
                <c:pt idx="533">
                  <c:v>0.79949999999998955</c:v>
                </c:pt>
                <c:pt idx="534">
                  <c:v>0.80099999999998961</c:v>
                </c:pt>
                <c:pt idx="535">
                  <c:v>0.80249999999998944</c:v>
                </c:pt>
                <c:pt idx="536">
                  <c:v>0.80399999999998961</c:v>
                </c:pt>
                <c:pt idx="537">
                  <c:v>0.80549999999998934</c:v>
                </c:pt>
                <c:pt idx="538">
                  <c:v>0.80699999999998961</c:v>
                </c:pt>
                <c:pt idx="539">
                  <c:v>0.80849999999998923</c:v>
                </c:pt>
                <c:pt idx="540">
                  <c:v>0.80999999999998962</c:v>
                </c:pt>
                <c:pt idx="541">
                  <c:v>0.81149999999998912</c:v>
                </c:pt>
                <c:pt idx="542">
                  <c:v>0.81299999999998962</c:v>
                </c:pt>
                <c:pt idx="543">
                  <c:v>0.81449999999998901</c:v>
                </c:pt>
                <c:pt idx="544">
                  <c:v>0.81599999999998962</c:v>
                </c:pt>
                <c:pt idx="545">
                  <c:v>0.8174999999999889</c:v>
                </c:pt>
                <c:pt idx="546">
                  <c:v>0.81899999999998885</c:v>
                </c:pt>
                <c:pt idx="547">
                  <c:v>0.82049999999998879</c:v>
                </c:pt>
                <c:pt idx="548">
                  <c:v>0.82199999999998874</c:v>
                </c:pt>
                <c:pt idx="549">
                  <c:v>0.82349999999998869</c:v>
                </c:pt>
                <c:pt idx="550">
                  <c:v>0.82499999999998863</c:v>
                </c:pt>
                <c:pt idx="551">
                  <c:v>0.82649999999998869</c:v>
                </c:pt>
                <c:pt idx="552">
                  <c:v>0.82799999999998863</c:v>
                </c:pt>
                <c:pt idx="553">
                  <c:v>0.82949999999998869</c:v>
                </c:pt>
                <c:pt idx="554">
                  <c:v>0.83099999999998864</c:v>
                </c:pt>
                <c:pt idx="555">
                  <c:v>0.83249999999998869</c:v>
                </c:pt>
                <c:pt idx="556">
                  <c:v>0.83399999999998864</c:v>
                </c:pt>
                <c:pt idx="557">
                  <c:v>0.83549999999998825</c:v>
                </c:pt>
                <c:pt idx="558">
                  <c:v>0.83699999999998864</c:v>
                </c:pt>
                <c:pt idx="559">
                  <c:v>0.83849999999998814</c:v>
                </c:pt>
                <c:pt idx="560">
                  <c:v>0.83999999999998864</c:v>
                </c:pt>
                <c:pt idx="561">
                  <c:v>0.84149999999998804</c:v>
                </c:pt>
                <c:pt idx="562">
                  <c:v>0.84299999999998865</c:v>
                </c:pt>
                <c:pt idx="563">
                  <c:v>0.84449999999998793</c:v>
                </c:pt>
                <c:pt idx="564">
                  <c:v>0.84599999999998865</c:v>
                </c:pt>
                <c:pt idx="565">
                  <c:v>0.84749999999998782</c:v>
                </c:pt>
                <c:pt idx="566">
                  <c:v>0.84899999999998865</c:v>
                </c:pt>
                <c:pt idx="567">
                  <c:v>0.85049999999998771</c:v>
                </c:pt>
                <c:pt idx="568">
                  <c:v>0.85199999999998965</c:v>
                </c:pt>
                <c:pt idx="569">
                  <c:v>0.8534999999999876</c:v>
                </c:pt>
                <c:pt idx="570">
                  <c:v>0.85499999999999232</c:v>
                </c:pt>
                <c:pt idx="571">
                  <c:v>0.8564999999999876</c:v>
                </c:pt>
                <c:pt idx="572">
                  <c:v>0.85799999999999221</c:v>
                </c:pt>
                <c:pt idx="573">
                  <c:v>0.85949999999998761</c:v>
                </c:pt>
                <c:pt idx="574">
                  <c:v>0.8609999999999921</c:v>
                </c:pt>
                <c:pt idx="575">
                  <c:v>0.86249999999998761</c:v>
                </c:pt>
                <c:pt idx="576">
                  <c:v>0.86399999999999211</c:v>
                </c:pt>
                <c:pt idx="577">
                  <c:v>0.86549999999998761</c:v>
                </c:pt>
                <c:pt idx="578">
                  <c:v>0.86699999999999244</c:v>
                </c:pt>
                <c:pt idx="579">
                  <c:v>0.86849999999998762</c:v>
                </c:pt>
                <c:pt idx="580">
                  <c:v>0.86999999999999234</c:v>
                </c:pt>
                <c:pt idx="581">
                  <c:v>0.87149999999998695</c:v>
                </c:pt>
                <c:pt idx="582">
                  <c:v>0.87299999999999223</c:v>
                </c:pt>
                <c:pt idx="583">
                  <c:v>0.87449999999998684</c:v>
                </c:pt>
                <c:pt idx="584">
                  <c:v>0.87599999999999212</c:v>
                </c:pt>
                <c:pt idx="585">
                  <c:v>0.87749999999998674</c:v>
                </c:pt>
                <c:pt idx="586">
                  <c:v>0.87899999999999201</c:v>
                </c:pt>
                <c:pt idx="587">
                  <c:v>0.88049999999998652</c:v>
                </c:pt>
                <c:pt idx="588">
                  <c:v>0.88199999999998935</c:v>
                </c:pt>
                <c:pt idx="589">
                  <c:v>0.88349999999998652</c:v>
                </c:pt>
                <c:pt idx="590">
                  <c:v>0.88499999999998935</c:v>
                </c:pt>
                <c:pt idx="591">
                  <c:v>0.88649999999998652</c:v>
                </c:pt>
                <c:pt idx="592">
                  <c:v>0.88799999999998935</c:v>
                </c:pt>
                <c:pt idx="593">
                  <c:v>0.88949999999998652</c:v>
                </c:pt>
                <c:pt idx="594">
                  <c:v>0.89099999999998947</c:v>
                </c:pt>
                <c:pt idx="595">
                  <c:v>0.89249999999998653</c:v>
                </c:pt>
                <c:pt idx="596">
                  <c:v>0.89399999999998914</c:v>
                </c:pt>
                <c:pt idx="597">
                  <c:v>0.89549999999998653</c:v>
                </c:pt>
                <c:pt idx="598">
                  <c:v>0.89699999999998903</c:v>
                </c:pt>
                <c:pt idx="599">
                  <c:v>0.89849999999998653</c:v>
                </c:pt>
                <c:pt idx="600">
                  <c:v>0.89999999999998903</c:v>
                </c:pt>
                <c:pt idx="601">
                  <c:v>0.90149999999998587</c:v>
                </c:pt>
                <c:pt idx="602">
                  <c:v>0.90299999999998581</c:v>
                </c:pt>
                <c:pt idx="603">
                  <c:v>0.90449999999998576</c:v>
                </c:pt>
                <c:pt idx="604">
                  <c:v>0.90599999999998571</c:v>
                </c:pt>
                <c:pt idx="605">
                  <c:v>0.90749999999998554</c:v>
                </c:pt>
                <c:pt idx="606">
                  <c:v>0.9089999999999856</c:v>
                </c:pt>
                <c:pt idx="607">
                  <c:v>0.91049999999998554</c:v>
                </c:pt>
                <c:pt idx="608">
                  <c:v>0.9119999999999856</c:v>
                </c:pt>
                <c:pt idx="609">
                  <c:v>0.91349999999998543</c:v>
                </c:pt>
                <c:pt idx="610">
                  <c:v>0.9149999999999856</c:v>
                </c:pt>
                <c:pt idx="611">
                  <c:v>0.91649999999998533</c:v>
                </c:pt>
                <c:pt idx="612">
                  <c:v>0.91799999999998561</c:v>
                </c:pt>
                <c:pt idx="613">
                  <c:v>0.91949999999998522</c:v>
                </c:pt>
                <c:pt idx="614">
                  <c:v>0.92099999999998561</c:v>
                </c:pt>
                <c:pt idx="615">
                  <c:v>0.92249999999998511</c:v>
                </c:pt>
                <c:pt idx="616">
                  <c:v>0.92399999999998561</c:v>
                </c:pt>
                <c:pt idx="617">
                  <c:v>0.925499999999985</c:v>
                </c:pt>
                <c:pt idx="618">
                  <c:v>0.92699999999998495</c:v>
                </c:pt>
                <c:pt idx="619">
                  <c:v>0.92849999999998489</c:v>
                </c:pt>
                <c:pt idx="620">
                  <c:v>0.92999999999998484</c:v>
                </c:pt>
                <c:pt idx="621">
                  <c:v>0.93149999999998478</c:v>
                </c:pt>
                <c:pt idx="622">
                  <c:v>0.93299999999998473</c:v>
                </c:pt>
                <c:pt idx="623">
                  <c:v>0.93449999999998468</c:v>
                </c:pt>
                <c:pt idx="624">
                  <c:v>0.93599999999998462</c:v>
                </c:pt>
                <c:pt idx="625">
                  <c:v>0.93749999999998468</c:v>
                </c:pt>
                <c:pt idx="626">
                  <c:v>0.93899999999998462</c:v>
                </c:pt>
                <c:pt idx="627">
                  <c:v>0.94049999999998468</c:v>
                </c:pt>
                <c:pt idx="628">
                  <c:v>0.94199999999998463</c:v>
                </c:pt>
                <c:pt idx="629">
                  <c:v>0.94349999999998435</c:v>
                </c:pt>
                <c:pt idx="630">
                  <c:v>0.94499999999998463</c:v>
                </c:pt>
                <c:pt idx="631">
                  <c:v>0.94649999999998424</c:v>
                </c:pt>
                <c:pt idx="632">
                  <c:v>0.94799999999998463</c:v>
                </c:pt>
                <c:pt idx="633">
                  <c:v>0.94949999999998413</c:v>
                </c:pt>
                <c:pt idx="634">
                  <c:v>0.95099999999998464</c:v>
                </c:pt>
                <c:pt idx="635">
                  <c:v>0.95249999999998403</c:v>
                </c:pt>
                <c:pt idx="636">
                  <c:v>0.95399999999998464</c:v>
                </c:pt>
                <c:pt idx="637">
                  <c:v>0.95549999999998392</c:v>
                </c:pt>
                <c:pt idx="638">
                  <c:v>0.95699999999998464</c:v>
                </c:pt>
                <c:pt idx="639">
                  <c:v>0.95849999999998381</c:v>
                </c:pt>
                <c:pt idx="640">
                  <c:v>0.95999999999998464</c:v>
                </c:pt>
                <c:pt idx="641">
                  <c:v>0.9614999999999837</c:v>
                </c:pt>
                <c:pt idx="642">
                  <c:v>0.96299999999998365</c:v>
                </c:pt>
                <c:pt idx="643">
                  <c:v>0.9644999999999837</c:v>
                </c:pt>
                <c:pt idx="644">
                  <c:v>0.96599999999998365</c:v>
                </c:pt>
                <c:pt idx="645">
                  <c:v>0.9674999999999836</c:v>
                </c:pt>
                <c:pt idx="646">
                  <c:v>0.96899999999998365</c:v>
                </c:pt>
                <c:pt idx="647">
                  <c:v>0.9704999999999836</c:v>
                </c:pt>
                <c:pt idx="648">
                  <c:v>0.97199999999998365</c:v>
                </c:pt>
                <c:pt idx="649">
                  <c:v>0.9734999999999836</c:v>
                </c:pt>
                <c:pt idx="650">
                  <c:v>0.97499999999998566</c:v>
                </c:pt>
                <c:pt idx="651">
                  <c:v>0.9764999999999836</c:v>
                </c:pt>
                <c:pt idx="652">
                  <c:v>0.97799999999998555</c:v>
                </c:pt>
                <c:pt idx="653">
                  <c:v>0.97949999999998261</c:v>
                </c:pt>
                <c:pt idx="654">
                  <c:v>0.980999999999983</c:v>
                </c:pt>
                <c:pt idx="655">
                  <c:v>0.9824999999999825</c:v>
                </c:pt>
                <c:pt idx="656">
                  <c:v>0.98399999999998289</c:v>
                </c:pt>
                <c:pt idx="657">
                  <c:v>0.9854999999999825</c:v>
                </c:pt>
                <c:pt idx="658">
                  <c:v>0.98699999999998278</c:v>
                </c:pt>
                <c:pt idx="659">
                  <c:v>0.9884999999999825</c:v>
                </c:pt>
                <c:pt idx="660">
                  <c:v>0.98999999999998267</c:v>
                </c:pt>
                <c:pt idx="661">
                  <c:v>0.99149999999998251</c:v>
                </c:pt>
                <c:pt idx="662">
                  <c:v>0.99299999999998267</c:v>
                </c:pt>
                <c:pt idx="663">
                  <c:v>0.99449999999998251</c:v>
                </c:pt>
                <c:pt idx="664">
                  <c:v>0.99599999999998245</c:v>
                </c:pt>
                <c:pt idx="665">
                  <c:v>0.9974999999999824</c:v>
                </c:pt>
                <c:pt idx="666">
                  <c:v>0.99899999999998235</c:v>
                </c:pt>
                <c:pt idx="667">
                  <c:v>1.0004999999999729</c:v>
                </c:pt>
                <c:pt idx="668">
                  <c:v>1.0019999999999678</c:v>
                </c:pt>
                <c:pt idx="669">
                  <c:v>1.0034999999999699</c:v>
                </c:pt>
                <c:pt idx="670">
                  <c:v>1.0049999999999717</c:v>
                </c:pt>
                <c:pt idx="671">
                  <c:v>1.0064999999999731</c:v>
                </c:pt>
                <c:pt idx="672">
                  <c:v>1.0079999999999683</c:v>
                </c:pt>
                <c:pt idx="673">
                  <c:v>1.0094999999999705</c:v>
                </c:pt>
                <c:pt idx="674">
                  <c:v>1.0109999999999721</c:v>
                </c:pt>
                <c:pt idx="675">
                  <c:v>1.0124999999999778</c:v>
                </c:pt>
                <c:pt idx="676">
                  <c:v>1.0139999999999683</c:v>
                </c:pt>
                <c:pt idx="677">
                  <c:v>1.0154999999999708</c:v>
                </c:pt>
                <c:pt idx="678">
                  <c:v>1.0169999999999724</c:v>
                </c:pt>
                <c:pt idx="679">
                  <c:v>1.0184999999999818</c:v>
                </c:pt>
                <c:pt idx="680">
                  <c:v>1.0199999999999689</c:v>
                </c:pt>
                <c:pt idx="681">
                  <c:v>1.021499999999971</c:v>
                </c:pt>
                <c:pt idx="682">
                  <c:v>1.022999999999973</c:v>
                </c:pt>
                <c:pt idx="683">
                  <c:v>1.0244999999999818</c:v>
                </c:pt>
                <c:pt idx="684">
                  <c:v>1.0259999999999692</c:v>
                </c:pt>
                <c:pt idx="685">
                  <c:v>1.0274999999999712</c:v>
                </c:pt>
                <c:pt idx="686">
                  <c:v>1.0289999999999739</c:v>
                </c:pt>
                <c:pt idx="687">
                  <c:v>1.0304999999999818</c:v>
                </c:pt>
                <c:pt idx="688">
                  <c:v>1.0319999999999694</c:v>
                </c:pt>
                <c:pt idx="689">
                  <c:v>1.0334999999999719</c:v>
                </c:pt>
                <c:pt idx="690">
                  <c:v>1.0349999999999742</c:v>
                </c:pt>
                <c:pt idx="691">
                  <c:v>1.0364999999999838</c:v>
                </c:pt>
                <c:pt idx="692">
                  <c:v>1.0379999999999696</c:v>
                </c:pt>
                <c:pt idx="693">
                  <c:v>1.039499999999973</c:v>
                </c:pt>
                <c:pt idx="694">
                  <c:v>1.0409999999999744</c:v>
                </c:pt>
                <c:pt idx="695">
                  <c:v>1.0424999999999838</c:v>
                </c:pt>
                <c:pt idx="696">
                  <c:v>1.0439999999999698</c:v>
                </c:pt>
                <c:pt idx="697">
                  <c:v>1.0454999999999732</c:v>
                </c:pt>
                <c:pt idx="698">
                  <c:v>1.0469999999999746</c:v>
                </c:pt>
                <c:pt idx="699">
                  <c:v>1.0484999999999838</c:v>
                </c:pt>
                <c:pt idx="700">
                  <c:v>1.0499999999999714</c:v>
                </c:pt>
                <c:pt idx="701">
                  <c:v>1.0514999999999735</c:v>
                </c:pt>
                <c:pt idx="702">
                  <c:v>1.0529999999999748</c:v>
                </c:pt>
                <c:pt idx="703">
                  <c:v>1.0544999999999838</c:v>
                </c:pt>
                <c:pt idx="704">
                  <c:v>1.0559999999999719</c:v>
                </c:pt>
                <c:pt idx="705">
                  <c:v>1.0574999999999737</c:v>
                </c:pt>
                <c:pt idx="706">
                  <c:v>1.0589999999999751</c:v>
                </c:pt>
                <c:pt idx="707">
                  <c:v>1.0604999999999838</c:v>
                </c:pt>
                <c:pt idx="708">
                  <c:v>1.0619999999999723</c:v>
                </c:pt>
                <c:pt idx="709">
                  <c:v>1.0634999999999741</c:v>
                </c:pt>
                <c:pt idx="710">
                  <c:v>1.0649999999999753</c:v>
                </c:pt>
                <c:pt idx="711">
                  <c:v>1.0664999999999838</c:v>
                </c:pt>
                <c:pt idx="712">
                  <c:v>1.0679999999999727</c:v>
                </c:pt>
                <c:pt idx="713">
                  <c:v>1.0694999999999744</c:v>
                </c:pt>
                <c:pt idx="714">
                  <c:v>1.0709999999999755</c:v>
                </c:pt>
                <c:pt idx="715">
                  <c:v>1.0724999999999838</c:v>
                </c:pt>
                <c:pt idx="716">
                  <c:v>1.073999999999973</c:v>
                </c:pt>
                <c:pt idx="717">
                  <c:v>1.0754999999999746</c:v>
                </c:pt>
                <c:pt idx="718">
                  <c:v>1.0769999999999798</c:v>
                </c:pt>
                <c:pt idx="719">
                  <c:v>1.0784999999999854</c:v>
                </c:pt>
                <c:pt idx="720">
                  <c:v>1.0799999999999732</c:v>
                </c:pt>
                <c:pt idx="721">
                  <c:v>1.0814999999999748</c:v>
                </c:pt>
                <c:pt idx="722">
                  <c:v>1.0829999999999838</c:v>
                </c:pt>
                <c:pt idx="723">
                  <c:v>1.0844999999999856</c:v>
                </c:pt>
                <c:pt idx="724">
                  <c:v>1.0859999999999734</c:v>
                </c:pt>
                <c:pt idx="725">
                  <c:v>1.0874999999999755</c:v>
                </c:pt>
                <c:pt idx="726">
                  <c:v>1.0889999999999858</c:v>
                </c:pt>
                <c:pt idx="727">
                  <c:v>1.0904999999999858</c:v>
                </c:pt>
                <c:pt idx="728">
                  <c:v>1.0919999999999737</c:v>
                </c:pt>
                <c:pt idx="729">
                  <c:v>1.0934999999999764</c:v>
                </c:pt>
                <c:pt idx="730">
                  <c:v>1.0949999999999858</c:v>
                </c:pt>
                <c:pt idx="731">
                  <c:v>1.0964999999999858</c:v>
                </c:pt>
                <c:pt idx="732">
                  <c:v>1.0979999999999743</c:v>
                </c:pt>
                <c:pt idx="733">
                  <c:v>1.0994999999999766</c:v>
                </c:pt>
                <c:pt idx="734">
                  <c:v>1.1009999999999858</c:v>
                </c:pt>
                <c:pt idx="735">
                  <c:v>1.1024999999999858</c:v>
                </c:pt>
                <c:pt idx="736">
                  <c:v>1.1039999999999752</c:v>
                </c:pt>
                <c:pt idx="737">
                  <c:v>1.1054999999999768</c:v>
                </c:pt>
                <c:pt idx="738">
                  <c:v>1.1069999999999858</c:v>
                </c:pt>
                <c:pt idx="739">
                  <c:v>1.1084999999999858</c:v>
                </c:pt>
                <c:pt idx="740">
                  <c:v>1.1099999999999757</c:v>
                </c:pt>
                <c:pt idx="741">
                  <c:v>1.1114999999999771</c:v>
                </c:pt>
                <c:pt idx="742">
                  <c:v>1.1129999999999858</c:v>
                </c:pt>
                <c:pt idx="743">
                  <c:v>1.1144999999999858</c:v>
                </c:pt>
                <c:pt idx="744">
                  <c:v>1.1159999999999759</c:v>
                </c:pt>
                <c:pt idx="745">
                  <c:v>1.1174999999999773</c:v>
                </c:pt>
                <c:pt idx="746">
                  <c:v>1.1189999999999858</c:v>
                </c:pt>
                <c:pt idx="747">
                  <c:v>1.120499999999987</c:v>
                </c:pt>
                <c:pt idx="748">
                  <c:v>1.1219999999999763</c:v>
                </c:pt>
                <c:pt idx="749">
                  <c:v>1.1234999999999775</c:v>
                </c:pt>
                <c:pt idx="750">
                  <c:v>1.1249999999999858</c:v>
                </c:pt>
                <c:pt idx="751">
                  <c:v>1.1264999999999872</c:v>
                </c:pt>
                <c:pt idx="752">
                  <c:v>1.1279999999999766</c:v>
                </c:pt>
                <c:pt idx="753">
                  <c:v>1.1294999999999777</c:v>
                </c:pt>
                <c:pt idx="754">
                  <c:v>1.1309999999999858</c:v>
                </c:pt>
                <c:pt idx="755">
                  <c:v>1.1324999999999874</c:v>
                </c:pt>
                <c:pt idx="756">
                  <c:v>1.1339999999999768</c:v>
                </c:pt>
                <c:pt idx="757">
                  <c:v>1.135499999999978</c:v>
                </c:pt>
                <c:pt idx="758">
                  <c:v>1.1369999999999876</c:v>
                </c:pt>
                <c:pt idx="759">
                  <c:v>1.1384999999999876</c:v>
                </c:pt>
                <c:pt idx="760">
                  <c:v>1.139999999999977</c:v>
                </c:pt>
                <c:pt idx="761">
                  <c:v>1.1414999999999818</c:v>
                </c:pt>
                <c:pt idx="762">
                  <c:v>1.1429999999999878</c:v>
                </c:pt>
                <c:pt idx="763">
                  <c:v>1.1444999999999879</c:v>
                </c:pt>
                <c:pt idx="764">
                  <c:v>1.1459999999999773</c:v>
                </c:pt>
                <c:pt idx="765">
                  <c:v>1.1474999999999878</c:v>
                </c:pt>
                <c:pt idx="766">
                  <c:v>1.1489999999999878</c:v>
                </c:pt>
                <c:pt idx="767">
                  <c:v>1.1504999999999879</c:v>
                </c:pt>
                <c:pt idx="768">
                  <c:v>1.1519999999999777</c:v>
                </c:pt>
                <c:pt idx="769">
                  <c:v>1.1534999999999878</c:v>
                </c:pt>
                <c:pt idx="770">
                  <c:v>1.1549999999999878</c:v>
                </c:pt>
                <c:pt idx="771">
                  <c:v>1.1564999999999879</c:v>
                </c:pt>
                <c:pt idx="772">
                  <c:v>1.1579999999999786</c:v>
                </c:pt>
                <c:pt idx="773">
                  <c:v>1.1594999999999878</c:v>
                </c:pt>
                <c:pt idx="774">
                  <c:v>1.1609999999999878</c:v>
                </c:pt>
                <c:pt idx="775">
                  <c:v>1.1624999999999879</c:v>
                </c:pt>
                <c:pt idx="776">
                  <c:v>1.1639999999999791</c:v>
                </c:pt>
                <c:pt idx="777">
                  <c:v>1.1654999999999878</c:v>
                </c:pt>
                <c:pt idx="778">
                  <c:v>1.1669999999999878</c:v>
                </c:pt>
                <c:pt idx="779">
                  <c:v>1.1684999999999888</c:v>
                </c:pt>
                <c:pt idx="780">
                  <c:v>1.1699999999999793</c:v>
                </c:pt>
                <c:pt idx="781">
                  <c:v>1.1714999999999878</c:v>
                </c:pt>
                <c:pt idx="782">
                  <c:v>1.1729999999999878</c:v>
                </c:pt>
                <c:pt idx="783">
                  <c:v>1.174499999999989</c:v>
                </c:pt>
                <c:pt idx="784">
                  <c:v>1.1759999999999795</c:v>
                </c:pt>
                <c:pt idx="785">
                  <c:v>1.1774999999999878</c:v>
                </c:pt>
                <c:pt idx="786">
                  <c:v>1.1789999999999892</c:v>
                </c:pt>
                <c:pt idx="787">
                  <c:v>1.1804999999999892</c:v>
                </c:pt>
                <c:pt idx="788">
                  <c:v>1.1819999999999797</c:v>
                </c:pt>
                <c:pt idx="789">
                  <c:v>1.1834999999999878</c:v>
                </c:pt>
                <c:pt idx="790">
                  <c:v>1.1849999999999894</c:v>
                </c:pt>
                <c:pt idx="791">
                  <c:v>1.1864999999999895</c:v>
                </c:pt>
                <c:pt idx="792">
                  <c:v>1.18799999999998</c:v>
                </c:pt>
                <c:pt idx="793">
                  <c:v>1.1894999999999896</c:v>
                </c:pt>
                <c:pt idx="794">
                  <c:v>1.1909999999999896</c:v>
                </c:pt>
                <c:pt idx="795">
                  <c:v>1.1924999999999897</c:v>
                </c:pt>
                <c:pt idx="796">
                  <c:v>1.1939999999999802</c:v>
                </c:pt>
                <c:pt idx="797">
                  <c:v>1.1954999999999898</c:v>
                </c:pt>
                <c:pt idx="798">
                  <c:v>1.1969999999999898</c:v>
                </c:pt>
                <c:pt idx="799">
                  <c:v>1.1984999999999899</c:v>
                </c:pt>
                <c:pt idx="800">
                  <c:v>1.1999999999999804</c:v>
                </c:pt>
                <c:pt idx="801">
                  <c:v>1.2014999999999756</c:v>
                </c:pt>
                <c:pt idx="802">
                  <c:v>1.2029999999999776</c:v>
                </c:pt>
                <c:pt idx="803">
                  <c:v>1.2044999999999793</c:v>
                </c:pt>
                <c:pt idx="804">
                  <c:v>1.2059999999999726</c:v>
                </c:pt>
                <c:pt idx="805">
                  <c:v>1.2074999999999758</c:v>
                </c:pt>
                <c:pt idx="806">
                  <c:v>1.2089999999999781</c:v>
                </c:pt>
                <c:pt idx="807">
                  <c:v>1.2104999999999795</c:v>
                </c:pt>
                <c:pt idx="808">
                  <c:v>1.2119999999999731</c:v>
                </c:pt>
                <c:pt idx="809">
                  <c:v>1.213499999999976</c:v>
                </c:pt>
                <c:pt idx="810">
                  <c:v>1.2149999999999781</c:v>
                </c:pt>
                <c:pt idx="811">
                  <c:v>1.2164999999999802</c:v>
                </c:pt>
                <c:pt idx="812">
                  <c:v>1.2179999999999735</c:v>
                </c:pt>
                <c:pt idx="813">
                  <c:v>1.2194999999999765</c:v>
                </c:pt>
                <c:pt idx="814">
                  <c:v>1.2209999999999785</c:v>
                </c:pt>
                <c:pt idx="815">
                  <c:v>1.2224999999999813</c:v>
                </c:pt>
                <c:pt idx="816">
                  <c:v>1.2239999999999736</c:v>
                </c:pt>
                <c:pt idx="817">
                  <c:v>1.2254999999999765</c:v>
                </c:pt>
                <c:pt idx="818">
                  <c:v>1.226999999999979</c:v>
                </c:pt>
                <c:pt idx="819">
                  <c:v>1.2284999999999815</c:v>
                </c:pt>
                <c:pt idx="820">
                  <c:v>1.229999999999974</c:v>
                </c:pt>
                <c:pt idx="821">
                  <c:v>1.2314999999999769</c:v>
                </c:pt>
                <c:pt idx="822">
                  <c:v>1.2329999999999799</c:v>
                </c:pt>
                <c:pt idx="823">
                  <c:v>1.2344999999999817</c:v>
                </c:pt>
                <c:pt idx="824">
                  <c:v>1.235999999999974</c:v>
                </c:pt>
                <c:pt idx="825">
                  <c:v>1.2374999999999774</c:v>
                </c:pt>
                <c:pt idx="826">
                  <c:v>1.2389999999999808</c:v>
                </c:pt>
                <c:pt idx="827">
                  <c:v>1.240499999999982</c:v>
                </c:pt>
                <c:pt idx="828">
                  <c:v>1.2419999999999745</c:v>
                </c:pt>
                <c:pt idx="829">
                  <c:v>1.2434999999999787</c:v>
                </c:pt>
                <c:pt idx="830">
                  <c:v>1.244999999999981</c:v>
                </c:pt>
                <c:pt idx="831">
                  <c:v>1.2464999999999822</c:v>
                </c:pt>
                <c:pt idx="832">
                  <c:v>1.2479999999999751</c:v>
                </c:pt>
                <c:pt idx="833">
                  <c:v>1.2494999999999796</c:v>
                </c:pt>
                <c:pt idx="834">
                  <c:v>1.2509999999999812</c:v>
                </c:pt>
                <c:pt idx="835">
                  <c:v>1.2524999999999824</c:v>
                </c:pt>
                <c:pt idx="836">
                  <c:v>1.2539999999999762</c:v>
                </c:pt>
                <c:pt idx="837">
                  <c:v>1.2554999999999796</c:v>
                </c:pt>
                <c:pt idx="838">
                  <c:v>1.2569999999999812</c:v>
                </c:pt>
                <c:pt idx="839">
                  <c:v>1.2584999999999826</c:v>
                </c:pt>
                <c:pt idx="840">
                  <c:v>1.2599999999999776</c:v>
                </c:pt>
                <c:pt idx="841">
                  <c:v>1.2614999999999799</c:v>
                </c:pt>
                <c:pt idx="842">
                  <c:v>1.2629999999999815</c:v>
                </c:pt>
                <c:pt idx="843">
                  <c:v>1.2644999999999829</c:v>
                </c:pt>
                <c:pt idx="844">
                  <c:v>1.2659999999999778</c:v>
                </c:pt>
                <c:pt idx="845">
                  <c:v>1.2674999999999801</c:v>
                </c:pt>
                <c:pt idx="846">
                  <c:v>1.2689999999999817</c:v>
                </c:pt>
                <c:pt idx="847">
                  <c:v>1.2704999999999878</c:v>
                </c:pt>
                <c:pt idx="848">
                  <c:v>1.2719999999999783</c:v>
                </c:pt>
                <c:pt idx="849">
                  <c:v>1.2734999999999805</c:v>
                </c:pt>
                <c:pt idx="850">
                  <c:v>1.2749999999999821</c:v>
                </c:pt>
                <c:pt idx="851">
                  <c:v>1.2764999999999918</c:v>
                </c:pt>
                <c:pt idx="852">
                  <c:v>1.2779999999999785</c:v>
                </c:pt>
                <c:pt idx="853">
                  <c:v>1.2794999999999808</c:v>
                </c:pt>
                <c:pt idx="854">
                  <c:v>1.2809999999999826</c:v>
                </c:pt>
                <c:pt idx="855">
                  <c:v>1.2824999999999918</c:v>
                </c:pt>
                <c:pt idx="856">
                  <c:v>1.2839999999999789</c:v>
                </c:pt>
                <c:pt idx="857">
                  <c:v>1.285499999999981</c:v>
                </c:pt>
                <c:pt idx="858">
                  <c:v>1.2869999999999837</c:v>
                </c:pt>
                <c:pt idx="859">
                  <c:v>1.2884999999999918</c:v>
                </c:pt>
                <c:pt idx="860">
                  <c:v>1.2899999999999792</c:v>
                </c:pt>
                <c:pt idx="861">
                  <c:v>1.2914999999999814</c:v>
                </c:pt>
                <c:pt idx="862">
                  <c:v>1.2929999999999839</c:v>
                </c:pt>
                <c:pt idx="863">
                  <c:v>1.2944999999999918</c:v>
                </c:pt>
                <c:pt idx="864">
                  <c:v>1.2959999999999794</c:v>
                </c:pt>
                <c:pt idx="865">
                  <c:v>1.2974999999999826</c:v>
                </c:pt>
                <c:pt idx="866">
                  <c:v>1.2989999999999842</c:v>
                </c:pt>
                <c:pt idx="867">
                  <c:v>1.3004999999999938</c:v>
                </c:pt>
                <c:pt idx="868">
                  <c:v>1.3019999999999798</c:v>
                </c:pt>
                <c:pt idx="869">
                  <c:v>1.3034999999999832</c:v>
                </c:pt>
                <c:pt idx="870">
                  <c:v>1.3049999999999844</c:v>
                </c:pt>
                <c:pt idx="871">
                  <c:v>1.3064999999999938</c:v>
                </c:pt>
                <c:pt idx="872">
                  <c:v>1.307999999999981</c:v>
                </c:pt>
                <c:pt idx="873">
                  <c:v>1.3094999999999832</c:v>
                </c:pt>
                <c:pt idx="874">
                  <c:v>1.3109999999999846</c:v>
                </c:pt>
                <c:pt idx="875">
                  <c:v>1.3124999999999938</c:v>
                </c:pt>
                <c:pt idx="876">
                  <c:v>1.3139999999999818</c:v>
                </c:pt>
                <c:pt idx="877">
                  <c:v>1.3154999999999835</c:v>
                </c:pt>
                <c:pt idx="878">
                  <c:v>1.3169999999999848</c:v>
                </c:pt>
                <c:pt idx="879">
                  <c:v>1.3184999999999938</c:v>
                </c:pt>
                <c:pt idx="880">
                  <c:v>1.3199999999999819</c:v>
                </c:pt>
                <c:pt idx="881">
                  <c:v>1.3214999999999837</c:v>
                </c:pt>
                <c:pt idx="882">
                  <c:v>1.3229999999999851</c:v>
                </c:pt>
                <c:pt idx="883">
                  <c:v>1.3244999999999938</c:v>
                </c:pt>
                <c:pt idx="884">
                  <c:v>1.3259999999999823</c:v>
                </c:pt>
                <c:pt idx="885">
                  <c:v>1.3274999999999841</c:v>
                </c:pt>
                <c:pt idx="886">
                  <c:v>1.3289999999999853</c:v>
                </c:pt>
                <c:pt idx="887">
                  <c:v>1.3304999999999938</c:v>
                </c:pt>
                <c:pt idx="888">
                  <c:v>1.3319999999999828</c:v>
                </c:pt>
                <c:pt idx="889">
                  <c:v>1.3334999999999844</c:v>
                </c:pt>
                <c:pt idx="890">
                  <c:v>1.3349999999999898</c:v>
                </c:pt>
                <c:pt idx="891">
                  <c:v>1.3364999999999938</c:v>
                </c:pt>
                <c:pt idx="892">
                  <c:v>1.337999999999983</c:v>
                </c:pt>
                <c:pt idx="893">
                  <c:v>1.3394999999999846</c:v>
                </c:pt>
                <c:pt idx="894">
                  <c:v>1.3409999999999938</c:v>
                </c:pt>
                <c:pt idx="895">
                  <c:v>1.3424999999999954</c:v>
                </c:pt>
                <c:pt idx="896">
                  <c:v>1.3439999999999832</c:v>
                </c:pt>
                <c:pt idx="897">
                  <c:v>1.345499999999985</c:v>
                </c:pt>
                <c:pt idx="898">
                  <c:v>1.3469999999999938</c:v>
                </c:pt>
                <c:pt idx="899">
                  <c:v>1.3484999999999956</c:v>
                </c:pt>
                <c:pt idx="900">
                  <c:v>1.3499999999999834</c:v>
                </c:pt>
                <c:pt idx="901">
                  <c:v>1.3514999999999862</c:v>
                </c:pt>
                <c:pt idx="902">
                  <c:v>1.3529999999999958</c:v>
                </c:pt>
                <c:pt idx="903">
                  <c:v>1.3544999999999958</c:v>
                </c:pt>
                <c:pt idx="904">
                  <c:v>1.3559999999999839</c:v>
                </c:pt>
                <c:pt idx="905">
                  <c:v>1.3574999999999864</c:v>
                </c:pt>
                <c:pt idx="906">
                  <c:v>1.3589999999999958</c:v>
                </c:pt>
                <c:pt idx="907">
                  <c:v>1.3604999999999958</c:v>
                </c:pt>
                <c:pt idx="908">
                  <c:v>1.3619999999999848</c:v>
                </c:pt>
                <c:pt idx="909">
                  <c:v>1.3634999999999866</c:v>
                </c:pt>
                <c:pt idx="910">
                  <c:v>1.3649999999999958</c:v>
                </c:pt>
                <c:pt idx="911">
                  <c:v>1.3664999999999958</c:v>
                </c:pt>
                <c:pt idx="912">
                  <c:v>1.3679999999999854</c:v>
                </c:pt>
                <c:pt idx="913">
                  <c:v>1.3694999999999868</c:v>
                </c:pt>
                <c:pt idx="914">
                  <c:v>1.3709999999999958</c:v>
                </c:pt>
                <c:pt idx="915">
                  <c:v>1.3724999999999958</c:v>
                </c:pt>
                <c:pt idx="916">
                  <c:v>1.3739999999999857</c:v>
                </c:pt>
                <c:pt idx="917">
                  <c:v>1.3754999999999871</c:v>
                </c:pt>
                <c:pt idx="918">
                  <c:v>1.3769999999999958</c:v>
                </c:pt>
                <c:pt idx="919">
                  <c:v>1.3784999999999958</c:v>
                </c:pt>
                <c:pt idx="920">
                  <c:v>1.3799999999999859</c:v>
                </c:pt>
                <c:pt idx="921">
                  <c:v>1.3814999999999873</c:v>
                </c:pt>
                <c:pt idx="922">
                  <c:v>1.3829999999999958</c:v>
                </c:pt>
                <c:pt idx="923">
                  <c:v>1.384499999999997</c:v>
                </c:pt>
                <c:pt idx="924">
                  <c:v>1.3859999999999864</c:v>
                </c:pt>
                <c:pt idx="925">
                  <c:v>1.3874999999999875</c:v>
                </c:pt>
                <c:pt idx="926">
                  <c:v>1.3889999999999958</c:v>
                </c:pt>
                <c:pt idx="927">
                  <c:v>1.3904999999999972</c:v>
                </c:pt>
                <c:pt idx="928">
                  <c:v>1.3919999999999866</c:v>
                </c:pt>
                <c:pt idx="929">
                  <c:v>1.3934999999999877</c:v>
                </c:pt>
                <c:pt idx="930">
                  <c:v>1.3949999999999974</c:v>
                </c:pt>
                <c:pt idx="931">
                  <c:v>1.3964999999999974</c:v>
                </c:pt>
                <c:pt idx="932">
                  <c:v>1.3979999999999868</c:v>
                </c:pt>
                <c:pt idx="933">
                  <c:v>1.3994999999999918</c:v>
                </c:pt>
                <c:pt idx="934">
                  <c:v>1.4009999999999834</c:v>
                </c:pt>
                <c:pt idx="935">
                  <c:v>1.4024999999999854</c:v>
                </c:pt>
                <c:pt idx="936">
                  <c:v>1.4039999999999773</c:v>
                </c:pt>
                <c:pt idx="937">
                  <c:v>1.4054999999999807</c:v>
                </c:pt>
                <c:pt idx="938">
                  <c:v>1.4069999999999836</c:v>
                </c:pt>
                <c:pt idx="939">
                  <c:v>1.4084999999999857</c:v>
                </c:pt>
                <c:pt idx="940">
                  <c:v>1.4099999999999782</c:v>
                </c:pt>
                <c:pt idx="941">
                  <c:v>1.4114999999999807</c:v>
                </c:pt>
                <c:pt idx="942">
                  <c:v>1.4129999999999836</c:v>
                </c:pt>
                <c:pt idx="943">
                  <c:v>1.4144999999999857</c:v>
                </c:pt>
                <c:pt idx="944">
                  <c:v>1.4159999999999788</c:v>
                </c:pt>
                <c:pt idx="945">
                  <c:v>1.4174999999999813</c:v>
                </c:pt>
                <c:pt idx="946">
                  <c:v>1.4189999999999841</c:v>
                </c:pt>
                <c:pt idx="947">
                  <c:v>1.4204999999999863</c:v>
                </c:pt>
                <c:pt idx="948">
                  <c:v>1.4219999999999793</c:v>
                </c:pt>
                <c:pt idx="949">
                  <c:v>1.4234999999999813</c:v>
                </c:pt>
                <c:pt idx="950">
                  <c:v>1.4249999999999841</c:v>
                </c:pt>
                <c:pt idx="951">
                  <c:v>1.4264999999999872</c:v>
                </c:pt>
                <c:pt idx="952">
                  <c:v>1.4279999999999795</c:v>
                </c:pt>
                <c:pt idx="953">
                  <c:v>1.4294999999999816</c:v>
                </c:pt>
                <c:pt idx="954">
                  <c:v>1.4309999999999847</c:v>
                </c:pt>
                <c:pt idx="955">
                  <c:v>1.4324999999999879</c:v>
                </c:pt>
                <c:pt idx="956">
                  <c:v>1.4339999999999797</c:v>
                </c:pt>
                <c:pt idx="957">
                  <c:v>1.4354999999999816</c:v>
                </c:pt>
                <c:pt idx="958">
                  <c:v>1.4369999999999854</c:v>
                </c:pt>
                <c:pt idx="959">
                  <c:v>1.4384999999999883</c:v>
                </c:pt>
                <c:pt idx="960">
                  <c:v>1.43999999999998</c:v>
                </c:pt>
                <c:pt idx="961">
                  <c:v>1.4414999999999822</c:v>
                </c:pt>
                <c:pt idx="962">
                  <c:v>1.442999999999987</c:v>
                </c:pt>
                <c:pt idx="963">
                  <c:v>1.4444999999999886</c:v>
                </c:pt>
                <c:pt idx="964">
                  <c:v>1.4459999999999802</c:v>
                </c:pt>
                <c:pt idx="965">
                  <c:v>1.4474999999999834</c:v>
                </c:pt>
                <c:pt idx="966">
                  <c:v>1.4489999999999872</c:v>
                </c:pt>
                <c:pt idx="967">
                  <c:v>1.4504999999999888</c:v>
                </c:pt>
                <c:pt idx="968">
                  <c:v>1.4519999999999804</c:v>
                </c:pt>
                <c:pt idx="969">
                  <c:v>1.4534999999999847</c:v>
                </c:pt>
                <c:pt idx="970">
                  <c:v>1.4549999999999874</c:v>
                </c:pt>
                <c:pt idx="971">
                  <c:v>1.456499999999989</c:v>
                </c:pt>
                <c:pt idx="972">
                  <c:v>1.4579999999999815</c:v>
                </c:pt>
                <c:pt idx="973">
                  <c:v>1.4594999999999856</c:v>
                </c:pt>
                <c:pt idx="974">
                  <c:v>1.4609999999999876</c:v>
                </c:pt>
                <c:pt idx="975">
                  <c:v>1.4624999999999893</c:v>
                </c:pt>
                <c:pt idx="976">
                  <c:v>1.464</c:v>
                </c:pt>
                <c:pt idx="977">
                  <c:v>1.4654999999999858</c:v>
                </c:pt>
                <c:pt idx="978">
                  <c:v>1.4669999999999881</c:v>
                </c:pt>
                <c:pt idx="979">
                  <c:v>1.4684999999999895</c:v>
                </c:pt>
                <c:pt idx="980">
                  <c:v>1.4700000000000002</c:v>
                </c:pt>
                <c:pt idx="981">
                  <c:v>1.4714999999999865</c:v>
                </c:pt>
                <c:pt idx="982">
                  <c:v>1.4729999999999885</c:v>
                </c:pt>
                <c:pt idx="983">
                  <c:v>1.4745000000000004</c:v>
                </c:pt>
                <c:pt idx="984">
                  <c:v>1.4760000000000004</c:v>
                </c:pt>
                <c:pt idx="985">
                  <c:v>1.4774999999999869</c:v>
                </c:pt>
                <c:pt idx="986">
                  <c:v>1.4789999999999888</c:v>
                </c:pt>
                <c:pt idx="987">
                  <c:v>1.4805000000000006</c:v>
                </c:pt>
                <c:pt idx="988">
                  <c:v>1.4820000000000007</c:v>
                </c:pt>
                <c:pt idx="989">
                  <c:v>1.4834999999999872</c:v>
                </c:pt>
                <c:pt idx="990">
                  <c:v>1.4850000000000008</c:v>
                </c:pt>
                <c:pt idx="991">
                  <c:v>1.4865000000000008</c:v>
                </c:pt>
                <c:pt idx="992">
                  <c:v>1.4880000000000009</c:v>
                </c:pt>
                <c:pt idx="993">
                  <c:v>1.4894999999999874</c:v>
                </c:pt>
                <c:pt idx="994">
                  <c:v>1.491000000000001</c:v>
                </c:pt>
                <c:pt idx="995">
                  <c:v>1.492500000000001</c:v>
                </c:pt>
                <c:pt idx="996">
                  <c:v>1.4940000000000011</c:v>
                </c:pt>
                <c:pt idx="997">
                  <c:v>1.4955000000000012</c:v>
                </c:pt>
                <c:pt idx="998">
                  <c:v>1.4970000000000012</c:v>
                </c:pt>
                <c:pt idx="999">
                  <c:v>1.4985000000000013</c:v>
                </c:pt>
                <c:pt idx="1000">
                  <c:v>1.5000000000000013</c:v>
                </c:pt>
                <c:pt idx="1001">
                  <c:v>1.5015000000000014</c:v>
                </c:pt>
                <c:pt idx="1002">
                  <c:v>1.5030000000000014</c:v>
                </c:pt>
                <c:pt idx="1003">
                  <c:v>1.5045000000000015</c:v>
                </c:pt>
                <c:pt idx="1004">
                  <c:v>1.506000000000002</c:v>
                </c:pt>
                <c:pt idx="1005">
                  <c:v>1.5075000000000016</c:v>
                </c:pt>
                <c:pt idx="1006">
                  <c:v>1.5090000000000017</c:v>
                </c:pt>
                <c:pt idx="1007">
                  <c:v>1.5105000000000017</c:v>
                </c:pt>
                <c:pt idx="1008">
                  <c:v>1.512000000000002</c:v>
                </c:pt>
                <c:pt idx="1009">
                  <c:v>1.5135000000000018</c:v>
                </c:pt>
                <c:pt idx="1010">
                  <c:v>1.5150000000000019</c:v>
                </c:pt>
                <c:pt idx="1011">
                  <c:v>1.516500000000002</c:v>
                </c:pt>
                <c:pt idx="1012">
                  <c:v>1.518000000000002</c:v>
                </c:pt>
                <c:pt idx="1013">
                  <c:v>1.5195000000000018</c:v>
                </c:pt>
                <c:pt idx="1014">
                  <c:v>1.5210000000000019</c:v>
                </c:pt>
                <c:pt idx="1015">
                  <c:v>1.5225000000000022</c:v>
                </c:pt>
                <c:pt idx="1016">
                  <c:v>1.5240000000000022</c:v>
                </c:pt>
                <c:pt idx="1017">
                  <c:v>1.5255000000000019</c:v>
                </c:pt>
                <c:pt idx="1018">
                  <c:v>1.5270000000000024</c:v>
                </c:pt>
                <c:pt idx="1019">
                  <c:v>1.5285000000000024</c:v>
                </c:pt>
                <c:pt idx="1020">
                  <c:v>1.5300000000000025</c:v>
                </c:pt>
                <c:pt idx="1021">
                  <c:v>1.5315000000000019</c:v>
                </c:pt>
                <c:pt idx="1022">
                  <c:v>1.5330000000000026</c:v>
                </c:pt>
                <c:pt idx="1023">
                  <c:v>1.5345000000000026</c:v>
                </c:pt>
                <c:pt idx="1024">
                  <c:v>1.5360000000000027</c:v>
                </c:pt>
                <c:pt idx="1025">
                  <c:v>1.5375000000000028</c:v>
                </c:pt>
                <c:pt idx="1026">
                  <c:v>1.5390000000000028</c:v>
                </c:pt>
                <c:pt idx="1027">
                  <c:v>1.5405000000000029</c:v>
                </c:pt>
                <c:pt idx="1028">
                  <c:v>1.5420000000000029</c:v>
                </c:pt>
                <c:pt idx="1029">
                  <c:v>1.543500000000003</c:v>
                </c:pt>
                <c:pt idx="1030">
                  <c:v>1.545000000000003</c:v>
                </c:pt>
                <c:pt idx="1031">
                  <c:v>1.5465000000000031</c:v>
                </c:pt>
                <c:pt idx="1032">
                  <c:v>1.548000000000004</c:v>
                </c:pt>
                <c:pt idx="1033">
                  <c:v>1.5495000000000032</c:v>
                </c:pt>
                <c:pt idx="1034">
                  <c:v>1.5510000000000033</c:v>
                </c:pt>
                <c:pt idx="1035">
                  <c:v>1.5525000000000033</c:v>
                </c:pt>
                <c:pt idx="1036">
                  <c:v>1.554000000000004</c:v>
                </c:pt>
                <c:pt idx="1037">
                  <c:v>1.5555000000000034</c:v>
                </c:pt>
                <c:pt idx="1038">
                  <c:v>1.5570000000000035</c:v>
                </c:pt>
                <c:pt idx="1039">
                  <c:v>1.5585000000000035</c:v>
                </c:pt>
                <c:pt idx="1040">
                  <c:v>1.5600000000000041</c:v>
                </c:pt>
                <c:pt idx="1041">
                  <c:v>1.5615000000000037</c:v>
                </c:pt>
                <c:pt idx="1042">
                  <c:v>1.5630000000000037</c:v>
                </c:pt>
                <c:pt idx="1043">
                  <c:v>1.564500000000004</c:v>
                </c:pt>
                <c:pt idx="1044">
                  <c:v>1.5660000000000041</c:v>
                </c:pt>
                <c:pt idx="1045">
                  <c:v>1.5675000000000039</c:v>
                </c:pt>
                <c:pt idx="1046">
                  <c:v>1.5690000000000039</c:v>
                </c:pt>
                <c:pt idx="1047">
                  <c:v>1.570500000000004</c:v>
                </c:pt>
                <c:pt idx="1048">
                  <c:v>1.5720000000000041</c:v>
                </c:pt>
                <c:pt idx="1049">
                  <c:v>1.5735000000000039</c:v>
                </c:pt>
                <c:pt idx="1050">
                  <c:v>1.5750000000000042</c:v>
                </c:pt>
                <c:pt idx="1051">
                  <c:v>1.5765000000000042</c:v>
                </c:pt>
                <c:pt idx="1052">
                  <c:v>1.5780000000000043</c:v>
                </c:pt>
                <c:pt idx="1053">
                  <c:v>1.5795000000000039</c:v>
                </c:pt>
                <c:pt idx="1054">
                  <c:v>1.5810000000000044</c:v>
                </c:pt>
                <c:pt idx="1055">
                  <c:v>1.5825000000000045</c:v>
                </c:pt>
                <c:pt idx="1056">
                  <c:v>1.5840000000000045</c:v>
                </c:pt>
                <c:pt idx="1057">
                  <c:v>1.5855000000000046</c:v>
                </c:pt>
                <c:pt idx="1058">
                  <c:v>1.5870000000000046</c:v>
                </c:pt>
                <c:pt idx="1059">
                  <c:v>1.5885000000000047</c:v>
                </c:pt>
                <c:pt idx="1060">
                  <c:v>1.5900000000000047</c:v>
                </c:pt>
                <c:pt idx="1061">
                  <c:v>1.5915000000000048</c:v>
                </c:pt>
                <c:pt idx="1062">
                  <c:v>1.5930000000000049</c:v>
                </c:pt>
                <c:pt idx="1063">
                  <c:v>1.5945000000000049</c:v>
                </c:pt>
                <c:pt idx="1064">
                  <c:v>1.5960000000000061</c:v>
                </c:pt>
                <c:pt idx="1065">
                  <c:v>1.597500000000005</c:v>
                </c:pt>
                <c:pt idx="1066">
                  <c:v>1.5990000000000051</c:v>
                </c:pt>
                <c:pt idx="1067">
                  <c:v>1.6005000000000051</c:v>
                </c:pt>
                <c:pt idx="1068">
                  <c:v>1.6020000000000061</c:v>
                </c:pt>
                <c:pt idx="1069">
                  <c:v>1.6035000000000053</c:v>
                </c:pt>
                <c:pt idx="1070">
                  <c:v>1.6050000000000053</c:v>
                </c:pt>
                <c:pt idx="1071">
                  <c:v>1.606500000000006</c:v>
                </c:pt>
                <c:pt idx="1072">
                  <c:v>1.6080000000000061</c:v>
                </c:pt>
                <c:pt idx="1073">
                  <c:v>1.6095000000000055</c:v>
                </c:pt>
                <c:pt idx="1074">
                  <c:v>1.6110000000000055</c:v>
                </c:pt>
                <c:pt idx="1075">
                  <c:v>1.612500000000006</c:v>
                </c:pt>
                <c:pt idx="1076">
                  <c:v>1.6140000000000061</c:v>
                </c:pt>
                <c:pt idx="1077">
                  <c:v>1.6155000000000057</c:v>
                </c:pt>
                <c:pt idx="1078">
                  <c:v>1.617000000000006</c:v>
                </c:pt>
                <c:pt idx="1079">
                  <c:v>1.618500000000006</c:v>
                </c:pt>
                <c:pt idx="1080">
                  <c:v>1.6200000000000061</c:v>
                </c:pt>
                <c:pt idx="1081">
                  <c:v>1.6215000000000059</c:v>
                </c:pt>
                <c:pt idx="1082">
                  <c:v>1.623000000000006</c:v>
                </c:pt>
                <c:pt idx="1083">
                  <c:v>1.6245000000000061</c:v>
                </c:pt>
                <c:pt idx="1084">
                  <c:v>1.6260000000000061</c:v>
                </c:pt>
                <c:pt idx="1085">
                  <c:v>1.6275000000000062</c:v>
                </c:pt>
                <c:pt idx="1086">
                  <c:v>1.6290000000000062</c:v>
                </c:pt>
                <c:pt idx="1087">
                  <c:v>1.6305000000000063</c:v>
                </c:pt>
                <c:pt idx="1088">
                  <c:v>1.6320000000000063</c:v>
                </c:pt>
                <c:pt idx="1089">
                  <c:v>1.6335000000000064</c:v>
                </c:pt>
                <c:pt idx="1090">
                  <c:v>1.6350000000000064</c:v>
                </c:pt>
                <c:pt idx="1091">
                  <c:v>1.6365000000000065</c:v>
                </c:pt>
                <c:pt idx="1092">
                  <c:v>1.6380000000000081</c:v>
                </c:pt>
                <c:pt idx="1093">
                  <c:v>1.6395000000000066</c:v>
                </c:pt>
                <c:pt idx="1094">
                  <c:v>1.6410000000000067</c:v>
                </c:pt>
                <c:pt idx="1095">
                  <c:v>1.6425000000000067</c:v>
                </c:pt>
                <c:pt idx="1096">
                  <c:v>1.6440000000000081</c:v>
                </c:pt>
                <c:pt idx="1097">
                  <c:v>1.6455000000000068</c:v>
                </c:pt>
                <c:pt idx="1098">
                  <c:v>1.6470000000000069</c:v>
                </c:pt>
                <c:pt idx="1099">
                  <c:v>1.6485000000000081</c:v>
                </c:pt>
                <c:pt idx="1100">
                  <c:v>1.6500000000000081</c:v>
                </c:pt>
                <c:pt idx="1101">
                  <c:v>1.6515000000000071</c:v>
                </c:pt>
                <c:pt idx="1102">
                  <c:v>1.6530000000000071</c:v>
                </c:pt>
                <c:pt idx="1103">
                  <c:v>1.6545000000000081</c:v>
                </c:pt>
                <c:pt idx="1104">
                  <c:v>1.6560000000000081</c:v>
                </c:pt>
                <c:pt idx="1105">
                  <c:v>1.6575000000000073</c:v>
                </c:pt>
                <c:pt idx="1106">
                  <c:v>1.659000000000008</c:v>
                </c:pt>
                <c:pt idx="1107">
                  <c:v>1.6605000000000081</c:v>
                </c:pt>
                <c:pt idx="1108">
                  <c:v>1.6620000000000081</c:v>
                </c:pt>
                <c:pt idx="1109">
                  <c:v>1.6635000000000075</c:v>
                </c:pt>
                <c:pt idx="1110">
                  <c:v>1.665000000000008</c:v>
                </c:pt>
                <c:pt idx="1111">
                  <c:v>1.6665000000000081</c:v>
                </c:pt>
                <c:pt idx="1112">
                  <c:v>1.6680000000000081</c:v>
                </c:pt>
                <c:pt idx="1113">
                  <c:v>1.669500000000008</c:v>
                </c:pt>
                <c:pt idx="1114">
                  <c:v>1.671000000000008</c:v>
                </c:pt>
                <c:pt idx="1115">
                  <c:v>1.6725000000000081</c:v>
                </c:pt>
                <c:pt idx="1116">
                  <c:v>1.6740000000000081</c:v>
                </c:pt>
                <c:pt idx="1117">
                  <c:v>1.675500000000008</c:v>
                </c:pt>
                <c:pt idx="1118">
                  <c:v>1.677000000000008</c:v>
                </c:pt>
                <c:pt idx="1119">
                  <c:v>1.6785000000000081</c:v>
                </c:pt>
                <c:pt idx="1120">
                  <c:v>1.6800000000000141</c:v>
                </c:pt>
                <c:pt idx="1121">
                  <c:v>1.6815000000000082</c:v>
                </c:pt>
                <c:pt idx="1122">
                  <c:v>1.6830000000000083</c:v>
                </c:pt>
                <c:pt idx="1123">
                  <c:v>1.6845000000000083</c:v>
                </c:pt>
                <c:pt idx="1124">
                  <c:v>1.6860000000000179</c:v>
                </c:pt>
                <c:pt idx="1125">
                  <c:v>1.6875000000000084</c:v>
                </c:pt>
                <c:pt idx="1126">
                  <c:v>1.6890000000000085</c:v>
                </c:pt>
                <c:pt idx="1127">
                  <c:v>1.6905000000000101</c:v>
                </c:pt>
                <c:pt idx="1128">
                  <c:v>1.6920000000000182</c:v>
                </c:pt>
                <c:pt idx="1129">
                  <c:v>1.6935000000000087</c:v>
                </c:pt>
                <c:pt idx="1130">
                  <c:v>1.6950000000000087</c:v>
                </c:pt>
                <c:pt idx="1131">
                  <c:v>1.6965000000000101</c:v>
                </c:pt>
                <c:pt idx="1132">
                  <c:v>1.6980000000000184</c:v>
                </c:pt>
                <c:pt idx="1133">
                  <c:v>1.6995000000000089</c:v>
                </c:pt>
                <c:pt idx="1134">
                  <c:v>1.7010000000000078</c:v>
                </c:pt>
                <c:pt idx="1135">
                  <c:v>1.7025000000000099</c:v>
                </c:pt>
                <c:pt idx="1136">
                  <c:v>1.7040000000000137</c:v>
                </c:pt>
                <c:pt idx="1137">
                  <c:v>1.7055000000000078</c:v>
                </c:pt>
                <c:pt idx="1138">
                  <c:v>1.7070000000000098</c:v>
                </c:pt>
                <c:pt idx="1139">
                  <c:v>1.7085000000000099</c:v>
                </c:pt>
                <c:pt idx="1140">
                  <c:v>1.710000000000014</c:v>
                </c:pt>
                <c:pt idx="1141">
                  <c:v>1.7115000000000078</c:v>
                </c:pt>
                <c:pt idx="1142">
                  <c:v>1.7130000000000098</c:v>
                </c:pt>
                <c:pt idx="1143">
                  <c:v>1.7145000000000099</c:v>
                </c:pt>
                <c:pt idx="1144">
                  <c:v>1.7160000000000142</c:v>
                </c:pt>
                <c:pt idx="1145">
                  <c:v>1.7175000000000098</c:v>
                </c:pt>
                <c:pt idx="1146">
                  <c:v>1.7190000000000099</c:v>
                </c:pt>
                <c:pt idx="1147">
                  <c:v>1.7205000000000099</c:v>
                </c:pt>
                <c:pt idx="1148">
                  <c:v>1.7220000000000144</c:v>
                </c:pt>
                <c:pt idx="1149">
                  <c:v>1.7235000000000098</c:v>
                </c:pt>
                <c:pt idx="1150">
                  <c:v>1.7250000000000099</c:v>
                </c:pt>
                <c:pt idx="1151">
                  <c:v>1.7265000000000099</c:v>
                </c:pt>
                <c:pt idx="1152">
                  <c:v>1.7280000000000146</c:v>
                </c:pt>
                <c:pt idx="1153">
                  <c:v>1.7295000000000098</c:v>
                </c:pt>
                <c:pt idx="1154">
                  <c:v>1.7310000000000099</c:v>
                </c:pt>
                <c:pt idx="1155">
                  <c:v>1.7325000000000099</c:v>
                </c:pt>
                <c:pt idx="1156">
                  <c:v>1.7340000000000153</c:v>
                </c:pt>
                <c:pt idx="1157">
                  <c:v>1.7355000000000098</c:v>
                </c:pt>
                <c:pt idx="1158">
                  <c:v>1.7370000000000099</c:v>
                </c:pt>
                <c:pt idx="1159">
                  <c:v>1.7385000000000119</c:v>
                </c:pt>
                <c:pt idx="1160">
                  <c:v>1.7400000000000155</c:v>
                </c:pt>
                <c:pt idx="1161">
                  <c:v>1.7415000000000098</c:v>
                </c:pt>
                <c:pt idx="1162">
                  <c:v>1.7430000000000099</c:v>
                </c:pt>
                <c:pt idx="1163">
                  <c:v>1.7445000000000153</c:v>
                </c:pt>
                <c:pt idx="1164">
                  <c:v>1.746000000000016</c:v>
                </c:pt>
                <c:pt idx="1165">
                  <c:v>1.7475000000000098</c:v>
                </c:pt>
                <c:pt idx="1166">
                  <c:v>1.7490000000000119</c:v>
                </c:pt>
                <c:pt idx="1167">
                  <c:v>1.7505000000000155</c:v>
                </c:pt>
                <c:pt idx="1168">
                  <c:v>1.7520000000000162</c:v>
                </c:pt>
                <c:pt idx="1169">
                  <c:v>1.7535000000000098</c:v>
                </c:pt>
                <c:pt idx="1170">
                  <c:v>1.7550000000000119</c:v>
                </c:pt>
                <c:pt idx="1171">
                  <c:v>1.7565000000000157</c:v>
                </c:pt>
                <c:pt idx="1172">
                  <c:v>1.7580000000000171</c:v>
                </c:pt>
                <c:pt idx="1173">
                  <c:v>1.7595000000000118</c:v>
                </c:pt>
                <c:pt idx="1174">
                  <c:v>1.7610000000000119</c:v>
                </c:pt>
                <c:pt idx="1175">
                  <c:v>1.7625000000000159</c:v>
                </c:pt>
                <c:pt idx="1176">
                  <c:v>1.7640000000000171</c:v>
                </c:pt>
                <c:pt idx="1177">
                  <c:v>1.7655000000000118</c:v>
                </c:pt>
                <c:pt idx="1178">
                  <c:v>1.7670000000000119</c:v>
                </c:pt>
                <c:pt idx="1179">
                  <c:v>1.7685000000000162</c:v>
                </c:pt>
                <c:pt idx="1180">
                  <c:v>1.7700000000000173</c:v>
                </c:pt>
                <c:pt idx="1181">
                  <c:v>1.7715000000000118</c:v>
                </c:pt>
                <c:pt idx="1182">
                  <c:v>1.7730000000000119</c:v>
                </c:pt>
                <c:pt idx="1183">
                  <c:v>1.7745000000000164</c:v>
                </c:pt>
                <c:pt idx="1184">
                  <c:v>1.7760000000000173</c:v>
                </c:pt>
                <c:pt idx="1185">
                  <c:v>1.7775000000000118</c:v>
                </c:pt>
                <c:pt idx="1186">
                  <c:v>1.7790000000000119</c:v>
                </c:pt>
                <c:pt idx="1187">
                  <c:v>1.7805000000000166</c:v>
                </c:pt>
                <c:pt idx="1188">
                  <c:v>1.7820000000000178</c:v>
                </c:pt>
                <c:pt idx="1189">
                  <c:v>1.7835000000000119</c:v>
                </c:pt>
                <c:pt idx="1190">
                  <c:v>1.7850000000000119</c:v>
                </c:pt>
                <c:pt idx="1191">
                  <c:v>1.7865000000000169</c:v>
                </c:pt>
                <c:pt idx="1192">
                  <c:v>1.7880000000000182</c:v>
                </c:pt>
                <c:pt idx="1193">
                  <c:v>1.7895000000000119</c:v>
                </c:pt>
                <c:pt idx="1194">
                  <c:v>1.7910000000000139</c:v>
                </c:pt>
                <c:pt idx="1195">
                  <c:v>1.7925000000000171</c:v>
                </c:pt>
                <c:pt idx="1196">
                  <c:v>1.7940000000000185</c:v>
                </c:pt>
                <c:pt idx="1197">
                  <c:v>1.7955000000000119</c:v>
                </c:pt>
                <c:pt idx="1198">
                  <c:v>1.7970000000000139</c:v>
                </c:pt>
                <c:pt idx="1199">
                  <c:v>1.798500000000018</c:v>
                </c:pt>
                <c:pt idx="1200">
                  <c:v>1.8000000000000127</c:v>
                </c:pt>
                <c:pt idx="1201">
                  <c:v>1.8015000000000128</c:v>
                </c:pt>
                <c:pt idx="1202">
                  <c:v>1.8030000000000128</c:v>
                </c:pt>
                <c:pt idx="1203">
                  <c:v>1.8045000000000129</c:v>
                </c:pt>
                <c:pt idx="1204">
                  <c:v>1.8060000000000129</c:v>
                </c:pt>
                <c:pt idx="1205">
                  <c:v>1.807500000000013</c:v>
                </c:pt>
                <c:pt idx="1206">
                  <c:v>1.809000000000013</c:v>
                </c:pt>
                <c:pt idx="1207">
                  <c:v>1.8105000000000131</c:v>
                </c:pt>
                <c:pt idx="1208">
                  <c:v>1.812000000000014</c:v>
                </c:pt>
                <c:pt idx="1209">
                  <c:v>1.8135000000000132</c:v>
                </c:pt>
                <c:pt idx="1210">
                  <c:v>1.8150000000000133</c:v>
                </c:pt>
                <c:pt idx="1211">
                  <c:v>1.8165000000000133</c:v>
                </c:pt>
                <c:pt idx="1212">
                  <c:v>1.818000000000014</c:v>
                </c:pt>
                <c:pt idx="1213">
                  <c:v>1.8195000000000134</c:v>
                </c:pt>
                <c:pt idx="1214">
                  <c:v>1.8210000000000135</c:v>
                </c:pt>
                <c:pt idx="1215">
                  <c:v>1.822500000000014</c:v>
                </c:pt>
                <c:pt idx="1216">
                  <c:v>1.8240000000000141</c:v>
                </c:pt>
                <c:pt idx="1217">
                  <c:v>1.8255000000000137</c:v>
                </c:pt>
                <c:pt idx="1218">
                  <c:v>1.8270000000000137</c:v>
                </c:pt>
                <c:pt idx="1219">
                  <c:v>1.828500000000014</c:v>
                </c:pt>
                <c:pt idx="1220">
                  <c:v>1.8300000000000141</c:v>
                </c:pt>
                <c:pt idx="1221">
                  <c:v>1.8315000000000139</c:v>
                </c:pt>
                <c:pt idx="1222">
                  <c:v>1.833000000000014</c:v>
                </c:pt>
                <c:pt idx="1223">
                  <c:v>1.834500000000014</c:v>
                </c:pt>
                <c:pt idx="1224">
                  <c:v>1.8360000000000141</c:v>
                </c:pt>
                <c:pt idx="1225">
                  <c:v>1.8375000000000139</c:v>
                </c:pt>
                <c:pt idx="1226">
                  <c:v>1.8390000000000142</c:v>
                </c:pt>
                <c:pt idx="1227">
                  <c:v>1.8405000000000142</c:v>
                </c:pt>
                <c:pt idx="1228">
                  <c:v>1.8420000000000143</c:v>
                </c:pt>
                <c:pt idx="1229">
                  <c:v>1.8435000000000139</c:v>
                </c:pt>
                <c:pt idx="1230">
                  <c:v>1.8450000000000144</c:v>
                </c:pt>
                <c:pt idx="1231">
                  <c:v>1.8465000000000145</c:v>
                </c:pt>
                <c:pt idx="1232">
                  <c:v>1.8480000000000145</c:v>
                </c:pt>
                <c:pt idx="1233">
                  <c:v>1.8495000000000146</c:v>
                </c:pt>
                <c:pt idx="1234">
                  <c:v>1.8510000000000146</c:v>
                </c:pt>
                <c:pt idx="1235">
                  <c:v>1.8525000000000147</c:v>
                </c:pt>
                <c:pt idx="1236">
                  <c:v>1.8540000000000147</c:v>
                </c:pt>
                <c:pt idx="1237">
                  <c:v>1.8555000000000148</c:v>
                </c:pt>
                <c:pt idx="1238">
                  <c:v>1.8570000000000149</c:v>
                </c:pt>
                <c:pt idx="1239">
                  <c:v>1.8585000000000149</c:v>
                </c:pt>
                <c:pt idx="1240">
                  <c:v>1.8600000000000161</c:v>
                </c:pt>
                <c:pt idx="1241">
                  <c:v>1.861500000000015</c:v>
                </c:pt>
                <c:pt idx="1242">
                  <c:v>1.8630000000000151</c:v>
                </c:pt>
                <c:pt idx="1243">
                  <c:v>1.8645000000000151</c:v>
                </c:pt>
                <c:pt idx="1244">
                  <c:v>1.8660000000000161</c:v>
                </c:pt>
                <c:pt idx="1245">
                  <c:v>1.8675000000000153</c:v>
                </c:pt>
                <c:pt idx="1246">
                  <c:v>1.8690000000000153</c:v>
                </c:pt>
                <c:pt idx="1247">
                  <c:v>1.870500000000016</c:v>
                </c:pt>
                <c:pt idx="1248">
                  <c:v>1.8720000000000161</c:v>
                </c:pt>
                <c:pt idx="1249">
                  <c:v>1.8735000000000155</c:v>
                </c:pt>
                <c:pt idx="1250">
                  <c:v>1.8750000000000155</c:v>
                </c:pt>
                <c:pt idx="1251">
                  <c:v>1.876500000000016</c:v>
                </c:pt>
                <c:pt idx="1252">
                  <c:v>1.8780000000000161</c:v>
                </c:pt>
                <c:pt idx="1253">
                  <c:v>1.8795000000000157</c:v>
                </c:pt>
                <c:pt idx="1254">
                  <c:v>1.881000000000016</c:v>
                </c:pt>
                <c:pt idx="1255">
                  <c:v>1.882500000000016</c:v>
                </c:pt>
                <c:pt idx="1256">
                  <c:v>1.8840000000000161</c:v>
                </c:pt>
                <c:pt idx="1257">
                  <c:v>1.8855000000000159</c:v>
                </c:pt>
                <c:pt idx="1258">
                  <c:v>1.887000000000016</c:v>
                </c:pt>
                <c:pt idx="1259">
                  <c:v>1.8885000000000161</c:v>
                </c:pt>
                <c:pt idx="1260">
                  <c:v>1.8900000000000161</c:v>
                </c:pt>
                <c:pt idx="1261">
                  <c:v>1.8915000000000162</c:v>
                </c:pt>
                <c:pt idx="1262">
                  <c:v>1.8930000000000162</c:v>
                </c:pt>
                <c:pt idx="1263">
                  <c:v>1.8945000000000163</c:v>
                </c:pt>
                <c:pt idx="1264">
                  <c:v>1.8960000000000163</c:v>
                </c:pt>
                <c:pt idx="1265">
                  <c:v>1.8975000000000164</c:v>
                </c:pt>
                <c:pt idx="1266">
                  <c:v>1.8990000000000165</c:v>
                </c:pt>
                <c:pt idx="1267">
                  <c:v>1.9005000000000161</c:v>
                </c:pt>
                <c:pt idx="1268">
                  <c:v>1.9020000000000181</c:v>
                </c:pt>
                <c:pt idx="1269">
                  <c:v>1.903500000000012</c:v>
                </c:pt>
                <c:pt idx="1270">
                  <c:v>1.905000000000016</c:v>
                </c:pt>
                <c:pt idx="1271">
                  <c:v>1.9065000000000161</c:v>
                </c:pt>
                <c:pt idx="1272">
                  <c:v>1.9080000000000181</c:v>
                </c:pt>
                <c:pt idx="1273">
                  <c:v>1.9095000000000122</c:v>
                </c:pt>
                <c:pt idx="1274">
                  <c:v>1.911000000000016</c:v>
                </c:pt>
                <c:pt idx="1275">
                  <c:v>1.9125000000000181</c:v>
                </c:pt>
                <c:pt idx="1276">
                  <c:v>1.9140000000000181</c:v>
                </c:pt>
                <c:pt idx="1277">
                  <c:v>1.9155000000000124</c:v>
                </c:pt>
                <c:pt idx="1278">
                  <c:v>1.917000000000016</c:v>
                </c:pt>
                <c:pt idx="1279">
                  <c:v>1.9185000000000181</c:v>
                </c:pt>
                <c:pt idx="1280">
                  <c:v>1.9200000000000181</c:v>
                </c:pt>
                <c:pt idx="1281">
                  <c:v>1.921500000000016</c:v>
                </c:pt>
                <c:pt idx="1282">
                  <c:v>1.923000000000018</c:v>
                </c:pt>
                <c:pt idx="1283">
                  <c:v>1.9245000000000181</c:v>
                </c:pt>
                <c:pt idx="1284">
                  <c:v>1.9260000000000181</c:v>
                </c:pt>
                <c:pt idx="1285">
                  <c:v>1.927500000000016</c:v>
                </c:pt>
                <c:pt idx="1286">
                  <c:v>1.929000000000018</c:v>
                </c:pt>
                <c:pt idx="1287">
                  <c:v>1.9305000000000181</c:v>
                </c:pt>
                <c:pt idx="1288">
                  <c:v>1.9320000000000181</c:v>
                </c:pt>
                <c:pt idx="1289">
                  <c:v>1.933500000000018</c:v>
                </c:pt>
                <c:pt idx="1290">
                  <c:v>1.935000000000018</c:v>
                </c:pt>
                <c:pt idx="1291">
                  <c:v>1.9365000000000181</c:v>
                </c:pt>
                <c:pt idx="1292">
                  <c:v>1.9380000000000221</c:v>
                </c:pt>
                <c:pt idx="1293">
                  <c:v>1.939500000000018</c:v>
                </c:pt>
                <c:pt idx="1294">
                  <c:v>1.941000000000018</c:v>
                </c:pt>
                <c:pt idx="1295">
                  <c:v>1.9425000000000181</c:v>
                </c:pt>
                <c:pt idx="1296">
                  <c:v>1.944000000000023</c:v>
                </c:pt>
                <c:pt idx="1297">
                  <c:v>1.945500000000018</c:v>
                </c:pt>
                <c:pt idx="1298">
                  <c:v>1.947000000000018</c:v>
                </c:pt>
                <c:pt idx="1299">
                  <c:v>1.9485000000000181</c:v>
                </c:pt>
                <c:pt idx="1300">
                  <c:v>1.9500000000000233</c:v>
                </c:pt>
                <c:pt idx="1301">
                  <c:v>1.951500000000018</c:v>
                </c:pt>
                <c:pt idx="1302">
                  <c:v>1.9530000000000181</c:v>
                </c:pt>
                <c:pt idx="1303">
                  <c:v>1.9545000000000201</c:v>
                </c:pt>
                <c:pt idx="1304">
                  <c:v>1.9560000000000235</c:v>
                </c:pt>
                <c:pt idx="1305">
                  <c:v>1.957500000000018</c:v>
                </c:pt>
                <c:pt idx="1306">
                  <c:v>1.9590000000000181</c:v>
                </c:pt>
                <c:pt idx="1307">
                  <c:v>1.9605000000000201</c:v>
                </c:pt>
                <c:pt idx="1308">
                  <c:v>1.9620000000000237</c:v>
                </c:pt>
                <c:pt idx="1309">
                  <c:v>1.963500000000018</c:v>
                </c:pt>
                <c:pt idx="1310">
                  <c:v>1.9650000000000201</c:v>
                </c:pt>
                <c:pt idx="1311">
                  <c:v>1.9665000000000201</c:v>
                </c:pt>
                <c:pt idx="1312">
                  <c:v>1.968000000000024</c:v>
                </c:pt>
                <c:pt idx="1313">
                  <c:v>1.969500000000018</c:v>
                </c:pt>
                <c:pt idx="1314">
                  <c:v>1.9710000000000201</c:v>
                </c:pt>
                <c:pt idx="1315">
                  <c:v>1.9725000000000201</c:v>
                </c:pt>
                <c:pt idx="1316">
                  <c:v>1.9740000000000242</c:v>
                </c:pt>
                <c:pt idx="1317">
                  <c:v>1.97550000000002</c:v>
                </c:pt>
                <c:pt idx="1318">
                  <c:v>1.9770000000000201</c:v>
                </c:pt>
                <c:pt idx="1319">
                  <c:v>1.9785000000000201</c:v>
                </c:pt>
                <c:pt idx="1320">
                  <c:v>1.9800000000000244</c:v>
                </c:pt>
                <c:pt idx="1321">
                  <c:v>1.98150000000002</c:v>
                </c:pt>
                <c:pt idx="1322">
                  <c:v>1.9830000000000201</c:v>
                </c:pt>
                <c:pt idx="1323">
                  <c:v>1.9845000000000201</c:v>
                </c:pt>
                <c:pt idx="1324">
                  <c:v>1.9860000000000246</c:v>
                </c:pt>
                <c:pt idx="1325">
                  <c:v>1.98750000000002</c:v>
                </c:pt>
                <c:pt idx="1326">
                  <c:v>1.9890000000000201</c:v>
                </c:pt>
                <c:pt idx="1327">
                  <c:v>1.9905000000000201</c:v>
                </c:pt>
                <c:pt idx="1328">
                  <c:v>1.9920000000000253</c:v>
                </c:pt>
                <c:pt idx="1329">
                  <c:v>1.99350000000002</c:v>
                </c:pt>
                <c:pt idx="1330">
                  <c:v>1.9950000000000201</c:v>
                </c:pt>
                <c:pt idx="1331">
                  <c:v>1.9965000000000201</c:v>
                </c:pt>
                <c:pt idx="1332">
                  <c:v>1.9980000000000255</c:v>
                </c:pt>
                <c:pt idx="1333">
                  <c:v>1.99950000000002</c:v>
                </c:pt>
                <c:pt idx="1334">
                  <c:v>2.0010000000000203</c:v>
                </c:pt>
                <c:pt idx="1335">
                  <c:v>2.0025000000000204</c:v>
                </c:pt>
                <c:pt idx="1336">
                  <c:v>2.0040000000000204</c:v>
                </c:pt>
                <c:pt idx="1337">
                  <c:v>2.0055000000000205</c:v>
                </c:pt>
                <c:pt idx="1338">
                  <c:v>2.0070000000000205</c:v>
                </c:pt>
                <c:pt idx="1339">
                  <c:v>2.0085000000000206</c:v>
                </c:pt>
                <c:pt idx="1340">
                  <c:v>2.0100000000000207</c:v>
                </c:pt>
                <c:pt idx="1341">
                  <c:v>2.0115000000000207</c:v>
                </c:pt>
                <c:pt idx="1342">
                  <c:v>2.0130000000000208</c:v>
                </c:pt>
                <c:pt idx="1343">
                  <c:v>2.0145000000000208</c:v>
                </c:pt>
                <c:pt idx="1344">
                  <c:v>2.0160000000000187</c:v>
                </c:pt>
                <c:pt idx="1345">
                  <c:v>2.0175000000000209</c:v>
                </c:pt>
                <c:pt idx="1346">
                  <c:v>2.0190000000000197</c:v>
                </c:pt>
                <c:pt idx="1347">
                  <c:v>2.0205000000000211</c:v>
                </c:pt>
                <c:pt idx="1348">
                  <c:v>2.0220000000000207</c:v>
                </c:pt>
                <c:pt idx="1349">
                  <c:v>2.0235000000000212</c:v>
                </c:pt>
                <c:pt idx="1350">
                  <c:v>2.0250000000000208</c:v>
                </c:pt>
                <c:pt idx="1351">
                  <c:v>2.0265000000000213</c:v>
                </c:pt>
                <c:pt idx="1352">
                  <c:v>2.0280000000000213</c:v>
                </c:pt>
                <c:pt idx="1353">
                  <c:v>2.0295000000000214</c:v>
                </c:pt>
                <c:pt idx="1354">
                  <c:v>2.0310000000000197</c:v>
                </c:pt>
                <c:pt idx="1355">
                  <c:v>2.0325000000000197</c:v>
                </c:pt>
                <c:pt idx="1356">
                  <c:v>2.0340000000000207</c:v>
                </c:pt>
                <c:pt idx="1357">
                  <c:v>2.0355000000000207</c:v>
                </c:pt>
                <c:pt idx="1358">
                  <c:v>2.0370000000000217</c:v>
                </c:pt>
                <c:pt idx="1359">
                  <c:v>2.0385000000000217</c:v>
                </c:pt>
                <c:pt idx="1360">
                  <c:v>2.0400000000000218</c:v>
                </c:pt>
                <c:pt idx="1361">
                  <c:v>2.0415000000000219</c:v>
                </c:pt>
                <c:pt idx="1362">
                  <c:v>2.0430000000000219</c:v>
                </c:pt>
                <c:pt idx="1363">
                  <c:v>2.0445000000000242</c:v>
                </c:pt>
                <c:pt idx="1364">
                  <c:v>2.046000000000022</c:v>
                </c:pt>
                <c:pt idx="1365">
                  <c:v>2.0475000000000252</c:v>
                </c:pt>
                <c:pt idx="1366">
                  <c:v>2.0490000000000221</c:v>
                </c:pt>
                <c:pt idx="1367">
                  <c:v>2.0505000000000222</c:v>
                </c:pt>
                <c:pt idx="1368">
                  <c:v>2.0520000000000223</c:v>
                </c:pt>
                <c:pt idx="1369">
                  <c:v>2.0535000000000232</c:v>
                </c:pt>
                <c:pt idx="1370">
                  <c:v>2.0550000000000224</c:v>
                </c:pt>
                <c:pt idx="1371">
                  <c:v>2.0565000000000224</c:v>
                </c:pt>
                <c:pt idx="1372">
                  <c:v>2.0580000000000225</c:v>
                </c:pt>
                <c:pt idx="1373">
                  <c:v>2.0595000000000225</c:v>
                </c:pt>
                <c:pt idx="1374">
                  <c:v>2.0610000000000226</c:v>
                </c:pt>
                <c:pt idx="1375">
                  <c:v>2.0625000000000226</c:v>
                </c:pt>
                <c:pt idx="1376">
                  <c:v>2.0640000000000231</c:v>
                </c:pt>
                <c:pt idx="1377">
                  <c:v>2.0655000000000232</c:v>
                </c:pt>
                <c:pt idx="1378">
                  <c:v>2.0670000000000242</c:v>
                </c:pt>
                <c:pt idx="1379">
                  <c:v>2.0685000000000242</c:v>
                </c:pt>
                <c:pt idx="1380">
                  <c:v>2.0700000000000229</c:v>
                </c:pt>
                <c:pt idx="1381">
                  <c:v>2.071500000000023</c:v>
                </c:pt>
                <c:pt idx="1382">
                  <c:v>2.073000000000023</c:v>
                </c:pt>
                <c:pt idx="1383">
                  <c:v>2.0745000000000231</c:v>
                </c:pt>
                <c:pt idx="1384">
                  <c:v>2.0760000000000227</c:v>
                </c:pt>
                <c:pt idx="1385">
                  <c:v>2.0775000000000232</c:v>
                </c:pt>
                <c:pt idx="1386">
                  <c:v>2.0790000000000233</c:v>
                </c:pt>
                <c:pt idx="1387">
                  <c:v>2.0805000000000242</c:v>
                </c:pt>
                <c:pt idx="1388">
                  <c:v>2.0820000000000234</c:v>
                </c:pt>
                <c:pt idx="1389">
                  <c:v>2.0835000000000252</c:v>
                </c:pt>
                <c:pt idx="1390">
                  <c:v>2.0850000000000235</c:v>
                </c:pt>
                <c:pt idx="1391">
                  <c:v>2.0865000000000236</c:v>
                </c:pt>
                <c:pt idx="1392">
                  <c:v>2.0880000000000236</c:v>
                </c:pt>
                <c:pt idx="1393">
                  <c:v>2.0895000000000241</c:v>
                </c:pt>
                <c:pt idx="1394">
                  <c:v>2.0910000000000237</c:v>
                </c:pt>
                <c:pt idx="1395">
                  <c:v>2.0925000000000238</c:v>
                </c:pt>
                <c:pt idx="1396">
                  <c:v>2.0940000000000238</c:v>
                </c:pt>
                <c:pt idx="1397">
                  <c:v>2.0955000000000239</c:v>
                </c:pt>
                <c:pt idx="1398">
                  <c:v>2.097000000000024</c:v>
                </c:pt>
                <c:pt idx="1399">
                  <c:v>2.098500000000024</c:v>
                </c:pt>
                <c:pt idx="1400">
                  <c:v>2.1000000000000241</c:v>
                </c:pt>
                <c:pt idx="1401">
                  <c:v>2.1015000000000241</c:v>
                </c:pt>
                <c:pt idx="1402">
                  <c:v>2.1030000000000242</c:v>
                </c:pt>
                <c:pt idx="1403">
                  <c:v>2.1045000000000242</c:v>
                </c:pt>
                <c:pt idx="1404">
                  <c:v>2.1060000000000243</c:v>
                </c:pt>
                <c:pt idx="1405">
                  <c:v>2.1075000000000252</c:v>
                </c:pt>
                <c:pt idx="1406">
                  <c:v>2.1090000000000244</c:v>
                </c:pt>
                <c:pt idx="1407">
                  <c:v>2.1105000000000245</c:v>
                </c:pt>
                <c:pt idx="1408">
                  <c:v>2.1120000000000227</c:v>
                </c:pt>
                <c:pt idx="1409">
                  <c:v>2.1135000000000246</c:v>
                </c:pt>
                <c:pt idx="1410">
                  <c:v>2.1150000000000237</c:v>
                </c:pt>
                <c:pt idx="1411">
                  <c:v>2.1165000000000247</c:v>
                </c:pt>
                <c:pt idx="1412">
                  <c:v>2.1180000000000248</c:v>
                </c:pt>
                <c:pt idx="1413">
                  <c:v>2.1195000000000248</c:v>
                </c:pt>
                <c:pt idx="1414">
                  <c:v>2.1210000000000249</c:v>
                </c:pt>
                <c:pt idx="1415">
                  <c:v>2.1225000000000249</c:v>
                </c:pt>
                <c:pt idx="1416">
                  <c:v>2.124000000000025</c:v>
                </c:pt>
                <c:pt idx="1417">
                  <c:v>2.125500000000025</c:v>
                </c:pt>
                <c:pt idx="1418">
                  <c:v>2.1270000000000251</c:v>
                </c:pt>
                <c:pt idx="1419">
                  <c:v>2.1285000000000251</c:v>
                </c:pt>
                <c:pt idx="1420">
                  <c:v>2.1300000000000248</c:v>
                </c:pt>
                <c:pt idx="1421">
                  <c:v>2.1315000000000253</c:v>
                </c:pt>
                <c:pt idx="1422">
                  <c:v>2.1330000000000253</c:v>
                </c:pt>
                <c:pt idx="1423">
                  <c:v>2.1345000000000254</c:v>
                </c:pt>
                <c:pt idx="1424">
                  <c:v>2.1360000000000237</c:v>
                </c:pt>
                <c:pt idx="1425">
                  <c:v>2.1375000000000255</c:v>
                </c:pt>
                <c:pt idx="1426">
                  <c:v>2.1390000000000247</c:v>
                </c:pt>
                <c:pt idx="1427">
                  <c:v>2.1405000000000256</c:v>
                </c:pt>
                <c:pt idx="1428">
                  <c:v>2.1420000000000257</c:v>
                </c:pt>
                <c:pt idx="1429">
                  <c:v>2.1435000000000466</c:v>
                </c:pt>
                <c:pt idx="1430">
                  <c:v>2.1450000000000258</c:v>
                </c:pt>
                <c:pt idx="1431">
                  <c:v>2.1465000000000258</c:v>
                </c:pt>
                <c:pt idx="1432">
                  <c:v>2.1480000000000259</c:v>
                </c:pt>
                <c:pt idx="1433">
                  <c:v>2.1495000000000259</c:v>
                </c:pt>
                <c:pt idx="1434">
                  <c:v>2.151000000000026</c:v>
                </c:pt>
                <c:pt idx="1435">
                  <c:v>2.1525000000000261</c:v>
                </c:pt>
                <c:pt idx="1436">
                  <c:v>2.1540000000000261</c:v>
                </c:pt>
                <c:pt idx="1437">
                  <c:v>2.1555000000000262</c:v>
                </c:pt>
                <c:pt idx="1438">
                  <c:v>2.1570000000000262</c:v>
                </c:pt>
                <c:pt idx="1439">
                  <c:v>2.1585000000000272</c:v>
                </c:pt>
                <c:pt idx="1440">
                  <c:v>2.1600000000000272</c:v>
                </c:pt>
                <c:pt idx="1441">
                  <c:v>2.1615000000000282</c:v>
                </c:pt>
                <c:pt idx="1442">
                  <c:v>2.1630000000000282</c:v>
                </c:pt>
                <c:pt idx="1443">
                  <c:v>2.1645000000000292</c:v>
                </c:pt>
                <c:pt idx="1444">
                  <c:v>2.1660000000000266</c:v>
                </c:pt>
                <c:pt idx="1445">
                  <c:v>2.1675000000000484</c:v>
                </c:pt>
                <c:pt idx="1446">
                  <c:v>2.1690000000000271</c:v>
                </c:pt>
                <c:pt idx="1447">
                  <c:v>2.1705000000000272</c:v>
                </c:pt>
                <c:pt idx="1448">
                  <c:v>2.1720000000000268</c:v>
                </c:pt>
                <c:pt idx="1449">
                  <c:v>2.1735000000000282</c:v>
                </c:pt>
                <c:pt idx="1450">
                  <c:v>2.1750000000000269</c:v>
                </c:pt>
                <c:pt idx="1451">
                  <c:v>2.176500000000027</c:v>
                </c:pt>
                <c:pt idx="1452">
                  <c:v>2.178000000000027</c:v>
                </c:pt>
                <c:pt idx="1453">
                  <c:v>2.1795000000000271</c:v>
                </c:pt>
                <c:pt idx="1454">
                  <c:v>2.1810000000000271</c:v>
                </c:pt>
                <c:pt idx="1455">
                  <c:v>2.1825000000000272</c:v>
                </c:pt>
                <c:pt idx="1456">
                  <c:v>2.1840000000000281</c:v>
                </c:pt>
                <c:pt idx="1457">
                  <c:v>2.1855000000000282</c:v>
                </c:pt>
                <c:pt idx="1458">
                  <c:v>2.1870000000000291</c:v>
                </c:pt>
                <c:pt idx="1459">
                  <c:v>2.1885000000000292</c:v>
                </c:pt>
                <c:pt idx="1460">
                  <c:v>2.1900000000000275</c:v>
                </c:pt>
                <c:pt idx="1461">
                  <c:v>2.1915000000000275</c:v>
                </c:pt>
                <c:pt idx="1462">
                  <c:v>2.1930000000000276</c:v>
                </c:pt>
                <c:pt idx="1463">
                  <c:v>2.1945000000000281</c:v>
                </c:pt>
                <c:pt idx="1464">
                  <c:v>2.1960000000000277</c:v>
                </c:pt>
                <c:pt idx="1465">
                  <c:v>2.1975000000000282</c:v>
                </c:pt>
                <c:pt idx="1466">
                  <c:v>2.1990000000000278</c:v>
                </c:pt>
                <c:pt idx="1467">
                  <c:v>2.2005000000000292</c:v>
                </c:pt>
                <c:pt idx="1468">
                  <c:v>2.2020000000000279</c:v>
                </c:pt>
                <c:pt idx="1469">
                  <c:v>2.2035000000000506</c:v>
                </c:pt>
                <c:pt idx="1470">
                  <c:v>2.205000000000028</c:v>
                </c:pt>
                <c:pt idx="1471">
                  <c:v>2.2065000000000281</c:v>
                </c:pt>
                <c:pt idx="1472">
                  <c:v>2.2080000000000282</c:v>
                </c:pt>
                <c:pt idx="1473">
                  <c:v>2.2095000000000282</c:v>
                </c:pt>
                <c:pt idx="1474">
                  <c:v>2.2110000000000283</c:v>
                </c:pt>
                <c:pt idx="1475">
                  <c:v>2.2125000000000283</c:v>
                </c:pt>
                <c:pt idx="1476">
                  <c:v>2.2140000000000284</c:v>
                </c:pt>
                <c:pt idx="1477">
                  <c:v>2.2155000000000284</c:v>
                </c:pt>
                <c:pt idx="1478">
                  <c:v>2.2170000000000285</c:v>
                </c:pt>
                <c:pt idx="1479">
                  <c:v>2.2185000000000286</c:v>
                </c:pt>
                <c:pt idx="1480">
                  <c:v>2.2200000000000286</c:v>
                </c:pt>
                <c:pt idx="1481">
                  <c:v>2.2215000000000291</c:v>
                </c:pt>
                <c:pt idx="1482">
                  <c:v>2.2230000000000292</c:v>
                </c:pt>
                <c:pt idx="1483">
                  <c:v>2.2245000000000292</c:v>
                </c:pt>
                <c:pt idx="1484">
                  <c:v>2.2260000000000288</c:v>
                </c:pt>
                <c:pt idx="1485">
                  <c:v>2.2275000000000547</c:v>
                </c:pt>
                <c:pt idx="1486">
                  <c:v>2.229000000000029</c:v>
                </c:pt>
                <c:pt idx="1487">
                  <c:v>2.230500000000029</c:v>
                </c:pt>
                <c:pt idx="1488">
                  <c:v>2.2320000000000277</c:v>
                </c:pt>
                <c:pt idx="1489">
                  <c:v>2.2335000000000291</c:v>
                </c:pt>
                <c:pt idx="1490">
                  <c:v>2.2350000000000287</c:v>
                </c:pt>
                <c:pt idx="1491">
                  <c:v>2.2365000000000288</c:v>
                </c:pt>
                <c:pt idx="1492">
                  <c:v>2.2380000000000293</c:v>
                </c:pt>
                <c:pt idx="1493">
                  <c:v>2.2395000000000294</c:v>
                </c:pt>
                <c:pt idx="1494">
                  <c:v>2.2410000000000294</c:v>
                </c:pt>
                <c:pt idx="1495">
                  <c:v>2.2425000000000295</c:v>
                </c:pt>
                <c:pt idx="1496">
                  <c:v>2.2440000000000295</c:v>
                </c:pt>
                <c:pt idx="1497">
                  <c:v>2.2455000000000296</c:v>
                </c:pt>
                <c:pt idx="1498">
                  <c:v>2.2470000000000296</c:v>
                </c:pt>
                <c:pt idx="1499">
                  <c:v>2.2485000000000412</c:v>
                </c:pt>
                <c:pt idx="1500">
                  <c:v>2.2500000000000298</c:v>
                </c:pt>
                <c:pt idx="1501">
                  <c:v>2.2515000000000298</c:v>
                </c:pt>
                <c:pt idx="1502">
                  <c:v>2.2530000000000299</c:v>
                </c:pt>
                <c:pt idx="1503">
                  <c:v>2.2545000000000299</c:v>
                </c:pt>
                <c:pt idx="1504">
                  <c:v>2.25600000000003</c:v>
                </c:pt>
                <c:pt idx="1505">
                  <c:v>2.2575000000000411</c:v>
                </c:pt>
                <c:pt idx="1506">
                  <c:v>2.2590000000000301</c:v>
                </c:pt>
                <c:pt idx="1507">
                  <c:v>2.2605000000000492</c:v>
                </c:pt>
                <c:pt idx="1508">
                  <c:v>2.2620000000000302</c:v>
                </c:pt>
                <c:pt idx="1509">
                  <c:v>2.2635000000000569</c:v>
                </c:pt>
                <c:pt idx="1510">
                  <c:v>2.2650000000000312</c:v>
                </c:pt>
                <c:pt idx="1511">
                  <c:v>2.2665000000000401</c:v>
                </c:pt>
                <c:pt idx="1512">
                  <c:v>2.2680000000000402</c:v>
                </c:pt>
                <c:pt idx="1513">
                  <c:v>2.2695000000000412</c:v>
                </c:pt>
                <c:pt idx="1514">
                  <c:v>2.2710000000000305</c:v>
                </c:pt>
                <c:pt idx="1515">
                  <c:v>2.2725000000000306</c:v>
                </c:pt>
                <c:pt idx="1516">
                  <c:v>2.2740000000000311</c:v>
                </c:pt>
                <c:pt idx="1517">
                  <c:v>2.2755000000000312</c:v>
                </c:pt>
                <c:pt idx="1518">
                  <c:v>2.2770000000000312</c:v>
                </c:pt>
                <c:pt idx="1519">
                  <c:v>2.2785000000000402</c:v>
                </c:pt>
                <c:pt idx="1520">
                  <c:v>2.2800000000000402</c:v>
                </c:pt>
                <c:pt idx="1521">
                  <c:v>2.2815000000000412</c:v>
                </c:pt>
                <c:pt idx="1522">
                  <c:v>2.2830000000000412</c:v>
                </c:pt>
                <c:pt idx="1523">
                  <c:v>2.2845000000000519</c:v>
                </c:pt>
                <c:pt idx="1524">
                  <c:v>2.2860000000000311</c:v>
                </c:pt>
                <c:pt idx="1525">
                  <c:v>2.2875000000000578</c:v>
                </c:pt>
                <c:pt idx="1526">
                  <c:v>2.2890000000000312</c:v>
                </c:pt>
                <c:pt idx="1527">
                  <c:v>2.2905000000000402</c:v>
                </c:pt>
                <c:pt idx="1528">
                  <c:v>2.2920000000000313</c:v>
                </c:pt>
                <c:pt idx="1529">
                  <c:v>2.2935000000000412</c:v>
                </c:pt>
                <c:pt idx="1530">
                  <c:v>2.2950000000000315</c:v>
                </c:pt>
                <c:pt idx="1531">
                  <c:v>2.2965000000000315</c:v>
                </c:pt>
                <c:pt idx="1532">
                  <c:v>2.2980000000000316</c:v>
                </c:pt>
                <c:pt idx="1533">
                  <c:v>2.2995000000000316</c:v>
                </c:pt>
                <c:pt idx="1534">
                  <c:v>2.3010000000000317</c:v>
                </c:pt>
                <c:pt idx="1535">
                  <c:v>2.3025000000000317</c:v>
                </c:pt>
                <c:pt idx="1536">
                  <c:v>2.3040000000000318</c:v>
                </c:pt>
                <c:pt idx="1537">
                  <c:v>2.3055000000000319</c:v>
                </c:pt>
                <c:pt idx="1538">
                  <c:v>2.3070000000000319</c:v>
                </c:pt>
                <c:pt idx="1539">
                  <c:v>2.3085000000000342</c:v>
                </c:pt>
                <c:pt idx="1540">
                  <c:v>2.310000000000032</c:v>
                </c:pt>
                <c:pt idx="1541">
                  <c:v>2.3115000000000321</c:v>
                </c:pt>
                <c:pt idx="1542">
                  <c:v>2.3130000000000321</c:v>
                </c:pt>
                <c:pt idx="1543">
                  <c:v>2.3145000000000322</c:v>
                </c:pt>
                <c:pt idx="1544">
                  <c:v>2.3160000000000323</c:v>
                </c:pt>
                <c:pt idx="1545">
                  <c:v>2.3175000000000332</c:v>
                </c:pt>
                <c:pt idx="1546">
                  <c:v>2.3190000000000324</c:v>
                </c:pt>
                <c:pt idx="1547">
                  <c:v>2.3205000000000342</c:v>
                </c:pt>
                <c:pt idx="1548">
                  <c:v>2.3220000000000325</c:v>
                </c:pt>
                <c:pt idx="1549">
                  <c:v>2.3235000000000352</c:v>
                </c:pt>
                <c:pt idx="1550">
                  <c:v>2.3250000000000326</c:v>
                </c:pt>
                <c:pt idx="1551">
                  <c:v>2.3265000000000331</c:v>
                </c:pt>
                <c:pt idx="1552">
                  <c:v>2.3280000000000332</c:v>
                </c:pt>
                <c:pt idx="1553">
                  <c:v>2.3295000000000332</c:v>
                </c:pt>
                <c:pt idx="1554">
                  <c:v>2.3310000000000328</c:v>
                </c:pt>
                <c:pt idx="1555">
                  <c:v>2.3325000000000329</c:v>
                </c:pt>
                <c:pt idx="1556">
                  <c:v>2.3340000000000329</c:v>
                </c:pt>
                <c:pt idx="1557">
                  <c:v>2.335500000000033</c:v>
                </c:pt>
                <c:pt idx="1558">
                  <c:v>2.3370000000000331</c:v>
                </c:pt>
                <c:pt idx="1559">
                  <c:v>2.3385000000000331</c:v>
                </c:pt>
                <c:pt idx="1560">
                  <c:v>2.3400000000000332</c:v>
                </c:pt>
                <c:pt idx="1561">
                  <c:v>2.3415000000000332</c:v>
                </c:pt>
                <c:pt idx="1562">
                  <c:v>2.3430000000000342</c:v>
                </c:pt>
                <c:pt idx="1563">
                  <c:v>2.3445000000000342</c:v>
                </c:pt>
                <c:pt idx="1564">
                  <c:v>2.3460000000000334</c:v>
                </c:pt>
                <c:pt idx="1565">
                  <c:v>2.3475000000000352</c:v>
                </c:pt>
                <c:pt idx="1566">
                  <c:v>2.3490000000000335</c:v>
                </c:pt>
                <c:pt idx="1567">
                  <c:v>2.3505000000000336</c:v>
                </c:pt>
                <c:pt idx="1568">
                  <c:v>2.3520000000000327</c:v>
                </c:pt>
                <c:pt idx="1569">
                  <c:v>2.3535000000000341</c:v>
                </c:pt>
                <c:pt idx="1570">
                  <c:v>2.3550000000000337</c:v>
                </c:pt>
                <c:pt idx="1571">
                  <c:v>2.3565000000000338</c:v>
                </c:pt>
                <c:pt idx="1572">
                  <c:v>2.3580000000000338</c:v>
                </c:pt>
                <c:pt idx="1573">
                  <c:v>2.3595000000000339</c:v>
                </c:pt>
                <c:pt idx="1574">
                  <c:v>2.361000000000034</c:v>
                </c:pt>
                <c:pt idx="1575">
                  <c:v>2.362500000000034</c:v>
                </c:pt>
                <c:pt idx="1576">
                  <c:v>2.3640000000000341</c:v>
                </c:pt>
                <c:pt idx="1577">
                  <c:v>2.3655000000000341</c:v>
                </c:pt>
                <c:pt idx="1578">
                  <c:v>2.3670000000000342</c:v>
                </c:pt>
                <c:pt idx="1579">
                  <c:v>2.3685000000000342</c:v>
                </c:pt>
                <c:pt idx="1580">
                  <c:v>2.3700000000000343</c:v>
                </c:pt>
                <c:pt idx="1581">
                  <c:v>2.3715000000000344</c:v>
                </c:pt>
                <c:pt idx="1582">
                  <c:v>2.3730000000000344</c:v>
                </c:pt>
                <c:pt idx="1583">
                  <c:v>2.3745000000000345</c:v>
                </c:pt>
                <c:pt idx="1584">
                  <c:v>2.3760000000000328</c:v>
                </c:pt>
                <c:pt idx="1585">
                  <c:v>2.3775000000000346</c:v>
                </c:pt>
                <c:pt idx="1586">
                  <c:v>2.3790000000000338</c:v>
                </c:pt>
                <c:pt idx="1587">
                  <c:v>2.3805000000000351</c:v>
                </c:pt>
                <c:pt idx="1588">
                  <c:v>2.3820000000000348</c:v>
                </c:pt>
                <c:pt idx="1589">
                  <c:v>2.3835000000000401</c:v>
                </c:pt>
                <c:pt idx="1590">
                  <c:v>2.3850000000000349</c:v>
                </c:pt>
                <c:pt idx="1591">
                  <c:v>2.3865000000000349</c:v>
                </c:pt>
                <c:pt idx="1592">
                  <c:v>2.388000000000035</c:v>
                </c:pt>
                <c:pt idx="1593">
                  <c:v>2.389500000000035</c:v>
                </c:pt>
                <c:pt idx="1594">
                  <c:v>2.3910000000000347</c:v>
                </c:pt>
                <c:pt idx="1595">
                  <c:v>2.3925000000000347</c:v>
                </c:pt>
                <c:pt idx="1596">
                  <c:v>2.3940000000000348</c:v>
                </c:pt>
                <c:pt idx="1597">
                  <c:v>2.3955000000000353</c:v>
                </c:pt>
                <c:pt idx="1598">
                  <c:v>2.3970000000000353</c:v>
                </c:pt>
                <c:pt idx="1599">
                  <c:v>2.3985000000000354</c:v>
                </c:pt>
                <c:pt idx="1600">
                  <c:v>2.4000000000000354</c:v>
                </c:pt>
                <c:pt idx="1601">
                  <c:v>2.4015000000000355</c:v>
                </c:pt>
                <c:pt idx="1602">
                  <c:v>2.4030000000000356</c:v>
                </c:pt>
                <c:pt idx="1603">
                  <c:v>2.4045000000000356</c:v>
                </c:pt>
                <c:pt idx="1604">
                  <c:v>2.4060000000000357</c:v>
                </c:pt>
                <c:pt idx="1605">
                  <c:v>2.4075000000000402</c:v>
                </c:pt>
                <c:pt idx="1606">
                  <c:v>2.4090000000000358</c:v>
                </c:pt>
                <c:pt idx="1607">
                  <c:v>2.4105000000000358</c:v>
                </c:pt>
                <c:pt idx="1608">
                  <c:v>2.4120000000000337</c:v>
                </c:pt>
                <c:pt idx="1609">
                  <c:v>2.4135000000000359</c:v>
                </c:pt>
                <c:pt idx="1610">
                  <c:v>2.415000000000036</c:v>
                </c:pt>
                <c:pt idx="1611">
                  <c:v>2.4165000000000361</c:v>
                </c:pt>
                <c:pt idx="1612">
                  <c:v>2.4180000000000361</c:v>
                </c:pt>
                <c:pt idx="1613">
                  <c:v>2.4195000000000362</c:v>
                </c:pt>
                <c:pt idx="1614">
                  <c:v>2.4210000000000362</c:v>
                </c:pt>
                <c:pt idx="1615">
                  <c:v>2.4225000000000372</c:v>
                </c:pt>
                <c:pt idx="1616">
                  <c:v>2.4240000000000372</c:v>
                </c:pt>
                <c:pt idx="1617">
                  <c:v>2.4255000000000382</c:v>
                </c:pt>
                <c:pt idx="1618">
                  <c:v>2.4270000000000382</c:v>
                </c:pt>
                <c:pt idx="1619">
                  <c:v>2.4285000000000392</c:v>
                </c:pt>
                <c:pt idx="1620">
                  <c:v>2.4300000000000366</c:v>
                </c:pt>
                <c:pt idx="1621">
                  <c:v>2.4315000000000366</c:v>
                </c:pt>
                <c:pt idx="1622">
                  <c:v>2.4330000000000371</c:v>
                </c:pt>
                <c:pt idx="1623">
                  <c:v>2.4345000000000372</c:v>
                </c:pt>
                <c:pt idx="1624">
                  <c:v>2.4360000000000368</c:v>
                </c:pt>
                <c:pt idx="1625">
                  <c:v>2.4375000000000382</c:v>
                </c:pt>
                <c:pt idx="1626">
                  <c:v>2.4390000000000369</c:v>
                </c:pt>
                <c:pt idx="1627">
                  <c:v>2.4405000000000392</c:v>
                </c:pt>
                <c:pt idx="1628">
                  <c:v>2.442000000000037</c:v>
                </c:pt>
                <c:pt idx="1629">
                  <c:v>2.4435000000000402</c:v>
                </c:pt>
                <c:pt idx="1630">
                  <c:v>2.4450000000000371</c:v>
                </c:pt>
                <c:pt idx="1631">
                  <c:v>2.4465000000000372</c:v>
                </c:pt>
                <c:pt idx="1632">
                  <c:v>2.4480000000000381</c:v>
                </c:pt>
                <c:pt idx="1633">
                  <c:v>2.4495000000000382</c:v>
                </c:pt>
                <c:pt idx="1634">
                  <c:v>2.4510000000000374</c:v>
                </c:pt>
                <c:pt idx="1635">
                  <c:v>2.4525000000000374</c:v>
                </c:pt>
                <c:pt idx="1636">
                  <c:v>2.4540000000000375</c:v>
                </c:pt>
                <c:pt idx="1637">
                  <c:v>2.4555000000000375</c:v>
                </c:pt>
                <c:pt idx="1638">
                  <c:v>2.4570000000000376</c:v>
                </c:pt>
                <c:pt idx="1639">
                  <c:v>2.4585000000000381</c:v>
                </c:pt>
                <c:pt idx="1640">
                  <c:v>2.4600000000000382</c:v>
                </c:pt>
                <c:pt idx="1641">
                  <c:v>2.4615000000000382</c:v>
                </c:pt>
                <c:pt idx="1642">
                  <c:v>2.4630000000000392</c:v>
                </c:pt>
                <c:pt idx="1643">
                  <c:v>2.4645000000000392</c:v>
                </c:pt>
                <c:pt idx="1644">
                  <c:v>2.4660000000000379</c:v>
                </c:pt>
                <c:pt idx="1645">
                  <c:v>2.4675000000000402</c:v>
                </c:pt>
                <c:pt idx="1646">
                  <c:v>2.4690000000000381</c:v>
                </c:pt>
                <c:pt idx="1647">
                  <c:v>2.4705000000000381</c:v>
                </c:pt>
                <c:pt idx="1648">
                  <c:v>2.4720000000000377</c:v>
                </c:pt>
                <c:pt idx="1649">
                  <c:v>2.4735000000000382</c:v>
                </c:pt>
                <c:pt idx="1650">
                  <c:v>2.4750000000000383</c:v>
                </c:pt>
                <c:pt idx="1651">
                  <c:v>2.4765000000000383</c:v>
                </c:pt>
                <c:pt idx="1652">
                  <c:v>2.4780000000000384</c:v>
                </c:pt>
                <c:pt idx="1653">
                  <c:v>2.4795000000000385</c:v>
                </c:pt>
                <c:pt idx="1654">
                  <c:v>2.4810000000000385</c:v>
                </c:pt>
                <c:pt idx="1655">
                  <c:v>2.4825000000000386</c:v>
                </c:pt>
                <c:pt idx="1656">
                  <c:v>2.4840000000000386</c:v>
                </c:pt>
                <c:pt idx="1657">
                  <c:v>2.4855000000000391</c:v>
                </c:pt>
                <c:pt idx="1658">
                  <c:v>2.4870000000000392</c:v>
                </c:pt>
                <c:pt idx="1659">
                  <c:v>2.4885000000000392</c:v>
                </c:pt>
                <c:pt idx="1660">
                  <c:v>2.4900000000000388</c:v>
                </c:pt>
                <c:pt idx="1661">
                  <c:v>2.4915000000000389</c:v>
                </c:pt>
                <c:pt idx="1662">
                  <c:v>2.493000000000039</c:v>
                </c:pt>
                <c:pt idx="1663">
                  <c:v>2.494500000000039</c:v>
                </c:pt>
                <c:pt idx="1664">
                  <c:v>2.4960000000000377</c:v>
                </c:pt>
                <c:pt idx="1665">
                  <c:v>2.4975000000000391</c:v>
                </c:pt>
                <c:pt idx="1666">
                  <c:v>2.4990000000000387</c:v>
                </c:pt>
                <c:pt idx="1667">
                  <c:v>2.5005000000000392</c:v>
                </c:pt>
                <c:pt idx="1668">
                  <c:v>2.5020000000000393</c:v>
                </c:pt>
                <c:pt idx="1669">
                  <c:v>2.5035000000000402</c:v>
                </c:pt>
                <c:pt idx="1670">
                  <c:v>2.5050000000000394</c:v>
                </c:pt>
                <c:pt idx="1671">
                  <c:v>2.5065000000000395</c:v>
                </c:pt>
                <c:pt idx="1672">
                  <c:v>2.5080000000000395</c:v>
                </c:pt>
                <c:pt idx="1673">
                  <c:v>2.5095000000000396</c:v>
                </c:pt>
                <c:pt idx="1674">
                  <c:v>2.5110000000000388</c:v>
                </c:pt>
                <c:pt idx="1675">
                  <c:v>2.5125000000000397</c:v>
                </c:pt>
                <c:pt idx="1676">
                  <c:v>2.5140000000000398</c:v>
                </c:pt>
                <c:pt idx="1677">
                  <c:v>2.5155000000000398</c:v>
                </c:pt>
                <c:pt idx="1678">
                  <c:v>2.5170000000000399</c:v>
                </c:pt>
                <c:pt idx="1679">
                  <c:v>2.5185000000000399</c:v>
                </c:pt>
                <c:pt idx="1680">
                  <c:v>2.52000000000004</c:v>
                </c:pt>
                <c:pt idx="1681">
                  <c:v>2.52150000000004</c:v>
                </c:pt>
                <c:pt idx="1682">
                  <c:v>2.5230000000000401</c:v>
                </c:pt>
                <c:pt idx="1683">
                  <c:v>2.5245000000000402</c:v>
                </c:pt>
                <c:pt idx="1684">
                  <c:v>2.5260000000000398</c:v>
                </c:pt>
                <c:pt idx="1685">
                  <c:v>2.5275000000000412</c:v>
                </c:pt>
                <c:pt idx="1686">
                  <c:v>2.5290000000000403</c:v>
                </c:pt>
                <c:pt idx="1687">
                  <c:v>2.5305000000000404</c:v>
                </c:pt>
                <c:pt idx="1688">
                  <c:v>2.5320000000000387</c:v>
                </c:pt>
                <c:pt idx="1689">
                  <c:v>2.5335000000000405</c:v>
                </c:pt>
                <c:pt idx="1690">
                  <c:v>2.5350000000000397</c:v>
                </c:pt>
                <c:pt idx="1691">
                  <c:v>2.5365000000000397</c:v>
                </c:pt>
                <c:pt idx="1692">
                  <c:v>2.5380000000000407</c:v>
                </c:pt>
                <c:pt idx="1693">
                  <c:v>2.5395000000000407</c:v>
                </c:pt>
                <c:pt idx="1694">
                  <c:v>2.5410000000000408</c:v>
                </c:pt>
                <c:pt idx="1695">
                  <c:v>2.5425000000000408</c:v>
                </c:pt>
                <c:pt idx="1696">
                  <c:v>2.5440000000000409</c:v>
                </c:pt>
                <c:pt idx="1697">
                  <c:v>2.545500000000041</c:v>
                </c:pt>
                <c:pt idx="1698">
                  <c:v>2.547000000000041</c:v>
                </c:pt>
                <c:pt idx="1699">
                  <c:v>2.5485000000000411</c:v>
                </c:pt>
                <c:pt idx="1700">
                  <c:v>2.5500000000000407</c:v>
                </c:pt>
                <c:pt idx="1701">
                  <c:v>2.5515000000000407</c:v>
                </c:pt>
                <c:pt idx="1702">
                  <c:v>2.5530000000000408</c:v>
                </c:pt>
                <c:pt idx="1703">
                  <c:v>2.5545000000000413</c:v>
                </c:pt>
                <c:pt idx="1704">
                  <c:v>2.5560000000000387</c:v>
                </c:pt>
                <c:pt idx="1705">
                  <c:v>2.5575000000000414</c:v>
                </c:pt>
                <c:pt idx="1706">
                  <c:v>2.5590000000000397</c:v>
                </c:pt>
                <c:pt idx="1707">
                  <c:v>2.5605000000000415</c:v>
                </c:pt>
                <c:pt idx="1708">
                  <c:v>2.5620000000000407</c:v>
                </c:pt>
                <c:pt idx="1709">
                  <c:v>2.5635000000000416</c:v>
                </c:pt>
                <c:pt idx="1710">
                  <c:v>2.5650000000000417</c:v>
                </c:pt>
                <c:pt idx="1711">
                  <c:v>2.5665000000000417</c:v>
                </c:pt>
                <c:pt idx="1712">
                  <c:v>2.5680000000000418</c:v>
                </c:pt>
                <c:pt idx="1713">
                  <c:v>2.5695000000000419</c:v>
                </c:pt>
                <c:pt idx="1714">
                  <c:v>2.5710000000000397</c:v>
                </c:pt>
                <c:pt idx="1715">
                  <c:v>2.572500000000042</c:v>
                </c:pt>
                <c:pt idx="1716">
                  <c:v>2.574000000000042</c:v>
                </c:pt>
                <c:pt idx="1717">
                  <c:v>2.5755000000000421</c:v>
                </c:pt>
                <c:pt idx="1718">
                  <c:v>2.5770000000000421</c:v>
                </c:pt>
                <c:pt idx="1719">
                  <c:v>2.5785000000000422</c:v>
                </c:pt>
                <c:pt idx="1720">
                  <c:v>2.5800000000000431</c:v>
                </c:pt>
                <c:pt idx="1721">
                  <c:v>2.5815000000000432</c:v>
                </c:pt>
                <c:pt idx="1722">
                  <c:v>2.5830000000000441</c:v>
                </c:pt>
                <c:pt idx="1723">
                  <c:v>2.5845000000000442</c:v>
                </c:pt>
                <c:pt idx="1724">
                  <c:v>2.5860000000000425</c:v>
                </c:pt>
                <c:pt idx="1725">
                  <c:v>2.5875000000000452</c:v>
                </c:pt>
                <c:pt idx="1726">
                  <c:v>2.5890000000000426</c:v>
                </c:pt>
                <c:pt idx="1727">
                  <c:v>2.5905000000000431</c:v>
                </c:pt>
                <c:pt idx="1728">
                  <c:v>2.5920000000000427</c:v>
                </c:pt>
                <c:pt idx="1729">
                  <c:v>2.5935000000000432</c:v>
                </c:pt>
                <c:pt idx="1730">
                  <c:v>2.5950000000000428</c:v>
                </c:pt>
                <c:pt idx="1731">
                  <c:v>2.5965000000000429</c:v>
                </c:pt>
                <c:pt idx="1732">
                  <c:v>2.5980000000000429</c:v>
                </c:pt>
                <c:pt idx="1733">
                  <c:v>2.599500000000043</c:v>
                </c:pt>
                <c:pt idx="1734">
                  <c:v>2.6010000000000431</c:v>
                </c:pt>
                <c:pt idx="1735">
                  <c:v>2.6025000000000431</c:v>
                </c:pt>
                <c:pt idx="1736">
                  <c:v>2.6040000000000432</c:v>
                </c:pt>
                <c:pt idx="1737">
                  <c:v>2.6055000000000432</c:v>
                </c:pt>
                <c:pt idx="1738">
                  <c:v>2.6070000000000442</c:v>
                </c:pt>
                <c:pt idx="1739">
                  <c:v>2.6085000000000442</c:v>
                </c:pt>
                <c:pt idx="1740">
                  <c:v>2.6100000000000434</c:v>
                </c:pt>
                <c:pt idx="1741">
                  <c:v>2.6115000000000435</c:v>
                </c:pt>
                <c:pt idx="1742">
                  <c:v>2.6130000000000435</c:v>
                </c:pt>
                <c:pt idx="1743">
                  <c:v>2.6145000000000436</c:v>
                </c:pt>
                <c:pt idx="1744">
                  <c:v>2.6160000000000427</c:v>
                </c:pt>
                <c:pt idx="1745">
                  <c:v>2.6175000000000441</c:v>
                </c:pt>
                <c:pt idx="1746">
                  <c:v>2.6190000000000437</c:v>
                </c:pt>
                <c:pt idx="1747">
                  <c:v>2.6205000000000442</c:v>
                </c:pt>
                <c:pt idx="1748">
                  <c:v>2.6220000000000439</c:v>
                </c:pt>
                <c:pt idx="1749">
                  <c:v>2.6235000000000452</c:v>
                </c:pt>
                <c:pt idx="1750">
                  <c:v>2.625000000000044</c:v>
                </c:pt>
                <c:pt idx="1751">
                  <c:v>2.626500000000044</c:v>
                </c:pt>
                <c:pt idx="1752">
                  <c:v>2.6280000000000441</c:v>
                </c:pt>
                <c:pt idx="1753">
                  <c:v>2.6295000000000441</c:v>
                </c:pt>
                <c:pt idx="1754">
                  <c:v>2.6310000000000437</c:v>
                </c:pt>
                <c:pt idx="1755">
                  <c:v>2.6325000000000438</c:v>
                </c:pt>
                <c:pt idx="1756">
                  <c:v>2.6340000000000443</c:v>
                </c:pt>
                <c:pt idx="1757">
                  <c:v>2.6355000000000444</c:v>
                </c:pt>
                <c:pt idx="1758">
                  <c:v>2.6370000000000444</c:v>
                </c:pt>
                <c:pt idx="1759">
                  <c:v>2.6385000000000445</c:v>
                </c:pt>
                <c:pt idx="1760">
                  <c:v>2.6400000000000445</c:v>
                </c:pt>
                <c:pt idx="1761">
                  <c:v>2.6415000000000446</c:v>
                </c:pt>
                <c:pt idx="1762">
                  <c:v>2.6430000000000446</c:v>
                </c:pt>
                <c:pt idx="1763">
                  <c:v>2.6445000000000451</c:v>
                </c:pt>
                <c:pt idx="1764">
                  <c:v>2.6460000000000448</c:v>
                </c:pt>
                <c:pt idx="1765">
                  <c:v>2.6475000000000612</c:v>
                </c:pt>
                <c:pt idx="1766">
                  <c:v>2.6490000000000449</c:v>
                </c:pt>
                <c:pt idx="1767">
                  <c:v>2.6505000000000449</c:v>
                </c:pt>
                <c:pt idx="1768">
                  <c:v>2.6520000000000437</c:v>
                </c:pt>
                <c:pt idx="1769">
                  <c:v>2.653500000000045</c:v>
                </c:pt>
                <c:pt idx="1770">
                  <c:v>2.6550000000000447</c:v>
                </c:pt>
                <c:pt idx="1771">
                  <c:v>2.6565000000000447</c:v>
                </c:pt>
                <c:pt idx="1772">
                  <c:v>2.6580000000000448</c:v>
                </c:pt>
                <c:pt idx="1773">
                  <c:v>2.6595000000000453</c:v>
                </c:pt>
                <c:pt idx="1774">
                  <c:v>2.6610000000000453</c:v>
                </c:pt>
                <c:pt idx="1775">
                  <c:v>2.6625000000000454</c:v>
                </c:pt>
                <c:pt idx="1776">
                  <c:v>2.6640000000000454</c:v>
                </c:pt>
                <c:pt idx="1777">
                  <c:v>2.6655000000000455</c:v>
                </c:pt>
                <c:pt idx="1778">
                  <c:v>2.6670000000000456</c:v>
                </c:pt>
                <c:pt idx="1779">
                  <c:v>2.6685000000000456</c:v>
                </c:pt>
                <c:pt idx="1780">
                  <c:v>2.6700000000000457</c:v>
                </c:pt>
                <c:pt idx="1781">
                  <c:v>2.6715000000000457</c:v>
                </c:pt>
                <c:pt idx="1782">
                  <c:v>2.6730000000000458</c:v>
                </c:pt>
                <c:pt idx="1783">
                  <c:v>2.6745000000000458</c:v>
                </c:pt>
                <c:pt idx="1784">
                  <c:v>2.6760000000000437</c:v>
                </c:pt>
                <c:pt idx="1785">
                  <c:v>2.6775000000000482</c:v>
                </c:pt>
                <c:pt idx="1786">
                  <c:v>2.679000000000046</c:v>
                </c:pt>
                <c:pt idx="1787">
                  <c:v>2.6805000000000492</c:v>
                </c:pt>
                <c:pt idx="1788">
                  <c:v>2.6820000000000461</c:v>
                </c:pt>
                <c:pt idx="1789">
                  <c:v>2.6835000000000679</c:v>
                </c:pt>
                <c:pt idx="1790">
                  <c:v>2.6850000000000462</c:v>
                </c:pt>
                <c:pt idx="1791">
                  <c:v>2.6865000000000472</c:v>
                </c:pt>
                <c:pt idx="1792">
                  <c:v>2.6880000000000472</c:v>
                </c:pt>
                <c:pt idx="1793">
                  <c:v>2.6895000000000482</c:v>
                </c:pt>
                <c:pt idx="1794">
                  <c:v>2.6910000000000465</c:v>
                </c:pt>
                <c:pt idx="1795">
                  <c:v>2.6925000000000465</c:v>
                </c:pt>
                <c:pt idx="1796">
                  <c:v>2.6940000000000466</c:v>
                </c:pt>
                <c:pt idx="1797">
                  <c:v>2.6955000000000466</c:v>
                </c:pt>
                <c:pt idx="1798">
                  <c:v>2.6970000000000471</c:v>
                </c:pt>
                <c:pt idx="1799">
                  <c:v>2.6985000000000472</c:v>
                </c:pt>
                <c:pt idx="1800">
                  <c:v>2.7000000000000481</c:v>
                </c:pt>
                <c:pt idx="1801">
                  <c:v>2.7015000000000482</c:v>
                </c:pt>
                <c:pt idx="1802">
                  <c:v>2.7030000000000491</c:v>
                </c:pt>
                <c:pt idx="1803">
                  <c:v>2.7045000000000492</c:v>
                </c:pt>
                <c:pt idx="1804">
                  <c:v>2.706000000000047</c:v>
                </c:pt>
                <c:pt idx="1805">
                  <c:v>2.7075000000000689</c:v>
                </c:pt>
                <c:pt idx="1806">
                  <c:v>2.7090000000000471</c:v>
                </c:pt>
                <c:pt idx="1807">
                  <c:v>2.7105000000000472</c:v>
                </c:pt>
                <c:pt idx="1808">
                  <c:v>2.7120000000000473</c:v>
                </c:pt>
                <c:pt idx="1809">
                  <c:v>2.7135000000000482</c:v>
                </c:pt>
                <c:pt idx="1810">
                  <c:v>2.7150000000000474</c:v>
                </c:pt>
                <c:pt idx="1811">
                  <c:v>2.7165000000000474</c:v>
                </c:pt>
                <c:pt idx="1812">
                  <c:v>2.7180000000000475</c:v>
                </c:pt>
                <c:pt idx="1813">
                  <c:v>2.7195000000000475</c:v>
                </c:pt>
                <c:pt idx="1814">
                  <c:v>2.7210000000000476</c:v>
                </c:pt>
                <c:pt idx="1815">
                  <c:v>2.7225000000000481</c:v>
                </c:pt>
                <c:pt idx="1816">
                  <c:v>2.7240000000000482</c:v>
                </c:pt>
                <c:pt idx="1817">
                  <c:v>2.7255000000000482</c:v>
                </c:pt>
                <c:pt idx="1818">
                  <c:v>2.7270000000000492</c:v>
                </c:pt>
                <c:pt idx="1819">
                  <c:v>2.7285000000000492</c:v>
                </c:pt>
                <c:pt idx="1820">
                  <c:v>2.7300000000000479</c:v>
                </c:pt>
                <c:pt idx="1821">
                  <c:v>2.731500000000048</c:v>
                </c:pt>
                <c:pt idx="1822">
                  <c:v>2.7330000000000481</c:v>
                </c:pt>
                <c:pt idx="1823">
                  <c:v>2.7345000000000481</c:v>
                </c:pt>
                <c:pt idx="1824">
                  <c:v>2.7360000000000477</c:v>
                </c:pt>
                <c:pt idx="1825">
                  <c:v>2.7375000000000482</c:v>
                </c:pt>
                <c:pt idx="1826">
                  <c:v>2.7390000000000483</c:v>
                </c:pt>
                <c:pt idx="1827">
                  <c:v>2.7405000000000492</c:v>
                </c:pt>
                <c:pt idx="1828">
                  <c:v>2.7420000000000484</c:v>
                </c:pt>
                <c:pt idx="1829">
                  <c:v>2.7435000000000738</c:v>
                </c:pt>
                <c:pt idx="1830">
                  <c:v>2.7450000000000485</c:v>
                </c:pt>
                <c:pt idx="1831">
                  <c:v>2.7465000000000486</c:v>
                </c:pt>
                <c:pt idx="1832">
                  <c:v>2.7480000000000486</c:v>
                </c:pt>
                <c:pt idx="1833">
                  <c:v>2.7495000000000491</c:v>
                </c:pt>
                <c:pt idx="1834">
                  <c:v>2.7510000000000487</c:v>
                </c:pt>
                <c:pt idx="1835">
                  <c:v>2.7525000000000488</c:v>
                </c:pt>
                <c:pt idx="1836">
                  <c:v>2.7540000000000489</c:v>
                </c:pt>
                <c:pt idx="1837">
                  <c:v>2.7555000000000489</c:v>
                </c:pt>
                <c:pt idx="1838">
                  <c:v>2.757000000000049</c:v>
                </c:pt>
                <c:pt idx="1839">
                  <c:v>2.758500000000049</c:v>
                </c:pt>
                <c:pt idx="1840">
                  <c:v>2.7600000000000491</c:v>
                </c:pt>
                <c:pt idx="1841">
                  <c:v>2.7615000000000491</c:v>
                </c:pt>
                <c:pt idx="1842">
                  <c:v>2.7630000000000492</c:v>
                </c:pt>
                <c:pt idx="1843">
                  <c:v>2.7645000000000612</c:v>
                </c:pt>
                <c:pt idx="1844">
                  <c:v>2.7660000000000493</c:v>
                </c:pt>
                <c:pt idx="1845">
                  <c:v>2.7675000000000756</c:v>
                </c:pt>
                <c:pt idx="1846">
                  <c:v>2.7690000000000494</c:v>
                </c:pt>
                <c:pt idx="1847">
                  <c:v>2.7705000000000495</c:v>
                </c:pt>
                <c:pt idx="1848">
                  <c:v>2.7720000000000478</c:v>
                </c:pt>
                <c:pt idx="1849">
                  <c:v>2.7735000000000496</c:v>
                </c:pt>
                <c:pt idx="1850">
                  <c:v>2.7750000000000488</c:v>
                </c:pt>
                <c:pt idx="1851">
                  <c:v>2.7765000000000497</c:v>
                </c:pt>
                <c:pt idx="1852">
                  <c:v>2.7780000000000498</c:v>
                </c:pt>
                <c:pt idx="1853">
                  <c:v>2.7795000000000498</c:v>
                </c:pt>
                <c:pt idx="1854">
                  <c:v>2.7810000000000499</c:v>
                </c:pt>
                <c:pt idx="1855">
                  <c:v>2.7825000000000499</c:v>
                </c:pt>
                <c:pt idx="1856">
                  <c:v>2.7840000000000602</c:v>
                </c:pt>
                <c:pt idx="1857">
                  <c:v>2.7855000000000611</c:v>
                </c:pt>
                <c:pt idx="1858">
                  <c:v>2.7870000000000612</c:v>
                </c:pt>
                <c:pt idx="1859">
                  <c:v>2.788500000000071</c:v>
                </c:pt>
                <c:pt idx="1860">
                  <c:v>2.7900000000000502</c:v>
                </c:pt>
                <c:pt idx="1861">
                  <c:v>2.7915000000000512</c:v>
                </c:pt>
                <c:pt idx="1862">
                  <c:v>2.7930000000000512</c:v>
                </c:pt>
                <c:pt idx="1863">
                  <c:v>2.7945000000000602</c:v>
                </c:pt>
                <c:pt idx="1864">
                  <c:v>2.7960000000000504</c:v>
                </c:pt>
                <c:pt idx="1865">
                  <c:v>2.7975000000000612</c:v>
                </c:pt>
                <c:pt idx="1866">
                  <c:v>2.7990000000000506</c:v>
                </c:pt>
                <c:pt idx="1867">
                  <c:v>2.8005000000000506</c:v>
                </c:pt>
                <c:pt idx="1868">
                  <c:v>2.8020000000000507</c:v>
                </c:pt>
                <c:pt idx="1869">
                  <c:v>2.8035000000000512</c:v>
                </c:pt>
                <c:pt idx="1870">
                  <c:v>2.8050000000000508</c:v>
                </c:pt>
                <c:pt idx="1871">
                  <c:v>2.8065000000000508</c:v>
                </c:pt>
                <c:pt idx="1872">
                  <c:v>2.8080000000000509</c:v>
                </c:pt>
                <c:pt idx="1873">
                  <c:v>2.809500000000051</c:v>
                </c:pt>
                <c:pt idx="1874">
                  <c:v>2.8110000000000377</c:v>
                </c:pt>
                <c:pt idx="1875">
                  <c:v>2.8125000000000377</c:v>
                </c:pt>
                <c:pt idx="1876">
                  <c:v>2.8140000000000507</c:v>
                </c:pt>
                <c:pt idx="1877">
                  <c:v>2.8155000000000507</c:v>
                </c:pt>
                <c:pt idx="1878">
                  <c:v>2.8170000000000508</c:v>
                </c:pt>
                <c:pt idx="1879">
                  <c:v>2.8185000000000513</c:v>
                </c:pt>
                <c:pt idx="1880">
                  <c:v>2.8200000000000514</c:v>
                </c:pt>
                <c:pt idx="1881">
                  <c:v>2.8215000000000514</c:v>
                </c:pt>
                <c:pt idx="1882">
                  <c:v>2.8230000000000515</c:v>
                </c:pt>
                <c:pt idx="1883">
                  <c:v>2.8245000000000515</c:v>
                </c:pt>
                <c:pt idx="1884">
                  <c:v>2.8260000000000507</c:v>
                </c:pt>
                <c:pt idx="1885">
                  <c:v>2.8275000000000516</c:v>
                </c:pt>
                <c:pt idx="1886">
                  <c:v>2.8290000000000517</c:v>
                </c:pt>
                <c:pt idx="1887">
                  <c:v>2.8305000000000518</c:v>
                </c:pt>
                <c:pt idx="1888">
                  <c:v>2.8320000000000367</c:v>
                </c:pt>
                <c:pt idx="1889">
                  <c:v>2.8335000000000519</c:v>
                </c:pt>
                <c:pt idx="1890">
                  <c:v>2.8350000000000377</c:v>
                </c:pt>
                <c:pt idx="1891">
                  <c:v>2.836500000000052</c:v>
                </c:pt>
                <c:pt idx="1892">
                  <c:v>2.838000000000052</c:v>
                </c:pt>
                <c:pt idx="1893">
                  <c:v>2.8395000000000521</c:v>
                </c:pt>
                <c:pt idx="1894">
                  <c:v>2.8410000000000522</c:v>
                </c:pt>
                <c:pt idx="1895">
                  <c:v>2.8425000000000522</c:v>
                </c:pt>
                <c:pt idx="1896">
                  <c:v>2.8440000000000532</c:v>
                </c:pt>
                <c:pt idx="1897">
                  <c:v>2.8455000000000532</c:v>
                </c:pt>
                <c:pt idx="1898">
                  <c:v>2.8470000000000542</c:v>
                </c:pt>
                <c:pt idx="1899">
                  <c:v>2.8485000000000542</c:v>
                </c:pt>
                <c:pt idx="1900">
                  <c:v>2.8500000000000525</c:v>
                </c:pt>
                <c:pt idx="1901">
                  <c:v>2.8515000000000525</c:v>
                </c:pt>
                <c:pt idx="1902">
                  <c:v>2.8530000000000526</c:v>
                </c:pt>
                <c:pt idx="1903">
                  <c:v>2.8545000000000531</c:v>
                </c:pt>
                <c:pt idx="1904">
                  <c:v>2.8560000000000527</c:v>
                </c:pt>
                <c:pt idx="1905">
                  <c:v>2.8575000000000532</c:v>
                </c:pt>
                <c:pt idx="1906">
                  <c:v>2.8590000000000528</c:v>
                </c:pt>
                <c:pt idx="1907">
                  <c:v>2.8605000000000542</c:v>
                </c:pt>
                <c:pt idx="1908">
                  <c:v>2.8620000000000529</c:v>
                </c:pt>
                <c:pt idx="1909">
                  <c:v>2.8635000000000552</c:v>
                </c:pt>
                <c:pt idx="1910">
                  <c:v>2.8650000000000531</c:v>
                </c:pt>
                <c:pt idx="1911">
                  <c:v>2.8665000000000531</c:v>
                </c:pt>
                <c:pt idx="1912">
                  <c:v>2.8680000000000532</c:v>
                </c:pt>
                <c:pt idx="1913">
                  <c:v>2.8695000000000532</c:v>
                </c:pt>
                <c:pt idx="1914">
                  <c:v>2.8710000000000533</c:v>
                </c:pt>
                <c:pt idx="1915">
                  <c:v>2.8725000000000533</c:v>
                </c:pt>
                <c:pt idx="1916">
                  <c:v>2.8740000000000534</c:v>
                </c:pt>
                <c:pt idx="1917">
                  <c:v>2.8755000000000535</c:v>
                </c:pt>
                <c:pt idx="1918">
                  <c:v>2.8770000000000535</c:v>
                </c:pt>
                <c:pt idx="1919">
                  <c:v>2.8785000000000536</c:v>
                </c:pt>
                <c:pt idx="1920">
                  <c:v>2.8800000000000536</c:v>
                </c:pt>
                <c:pt idx="1921">
                  <c:v>2.8815000000000541</c:v>
                </c:pt>
                <c:pt idx="1922">
                  <c:v>2.8830000000000542</c:v>
                </c:pt>
                <c:pt idx="1923">
                  <c:v>2.8845000000000542</c:v>
                </c:pt>
                <c:pt idx="1924">
                  <c:v>2.8860000000000539</c:v>
                </c:pt>
                <c:pt idx="1925">
                  <c:v>2.8875000000000552</c:v>
                </c:pt>
                <c:pt idx="1926">
                  <c:v>2.889000000000054</c:v>
                </c:pt>
                <c:pt idx="1927">
                  <c:v>2.890500000000054</c:v>
                </c:pt>
                <c:pt idx="1928">
                  <c:v>2.8920000000000528</c:v>
                </c:pt>
                <c:pt idx="1929">
                  <c:v>2.8935000000000541</c:v>
                </c:pt>
                <c:pt idx="1930">
                  <c:v>2.8950000000000538</c:v>
                </c:pt>
                <c:pt idx="1931">
                  <c:v>2.8965000000000543</c:v>
                </c:pt>
                <c:pt idx="1932">
                  <c:v>2.8980000000000543</c:v>
                </c:pt>
                <c:pt idx="1933">
                  <c:v>2.8995000000000544</c:v>
                </c:pt>
                <c:pt idx="1934">
                  <c:v>2.9010000000000544</c:v>
                </c:pt>
                <c:pt idx="1935">
                  <c:v>2.9025000000000545</c:v>
                </c:pt>
                <c:pt idx="1936">
                  <c:v>2.9040000000000545</c:v>
                </c:pt>
                <c:pt idx="1937">
                  <c:v>2.9055000000000546</c:v>
                </c:pt>
                <c:pt idx="1938">
                  <c:v>2.9070000000000551</c:v>
                </c:pt>
                <c:pt idx="1939">
                  <c:v>2.9085000000000552</c:v>
                </c:pt>
                <c:pt idx="1940">
                  <c:v>2.9100000000000548</c:v>
                </c:pt>
                <c:pt idx="1941">
                  <c:v>2.9115000000000548</c:v>
                </c:pt>
                <c:pt idx="1942">
                  <c:v>2.9130000000000549</c:v>
                </c:pt>
                <c:pt idx="1943">
                  <c:v>2.9145000000000549</c:v>
                </c:pt>
                <c:pt idx="1944">
                  <c:v>2.9160000000000537</c:v>
                </c:pt>
                <c:pt idx="1945">
                  <c:v>2.917500000000055</c:v>
                </c:pt>
                <c:pt idx="1946">
                  <c:v>2.9190000000000547</c:v>
                </c:pt>
                <c:pt idx="1947">
                  <c:v>2.9205000000000552</c:v>
                </c:pt>
                <c:pt idx="1948">
                  <c:v>2.9220000000000548</c:v>
                </c:pt>
                <c:pt idx="1949">
                  <c:v>2.9235000000000602</c:v>
                </c:pt>
                <c:pt idx="1950">
                  <c:v>2.9250000000000553</c:v>
                </c:pt>
                <c:pt idx="1951">
                  <c:v>2.9265000000000554</c:v>
                </c:pt>
                <c:pt idx="1952">
                  <c:v>2.9280000000000554</c:v>
                </c:pt>
                <c:pt idx="1953">
                  <c:v>2.9295000000000555</c:v>
                </c:pt>
                <c:pt idx="1954">
                  <c:v>2.9310000000000547</c:v>
                </c:pt>
                <c:pt idx="1955">
                  <c:v>2.9325000000000547</c:v>
                </c:pt>
                <c:pt idx="1956">
                  <c:v>2.9340000000000557</c:v>
                </c:pt>
                <c:pt idx="1957">
                  <c:v>2.9355000000000557</c:v>
                </c:pt>
                <c:pt idx="1958">
                  <c:v>2.9370000000000558</c:v>
                </c:pt>
                <c:pt idx="1959">
                  <c:v>2.9385000000000558</c:v>
                </c:pt>
                <c:pt idx="1960">
                  <c:v>2.9400000000000559</c:v>
                </c:pt>
                <c:pt idx="1961">
                  <c:v>2.9415000000000582</c:v>
                </c:pt>
                <c:pt idx="1962">
                  <c:v>2.9430000000000582</c:v>
                </c:pt>
                <c:pt idx="1963">
                  <c:v>2.9445000000000592</c:v>
                </c:pt>
                <c:pt idx="1964">
                  <c:v>2.9460000000000561</c:v>
                </c:pt>
                <c:pt idx="1965">
                  <c:v>2.9475000000000602</c:v>
                </c:pt>
                <c:pt idx="1966">
                  <c:v>2.9490000000000562</c:v>
                </c:pt>
                <c:pt idx="1967">
                  <c:v>2.9505000000000572</c:v>
                </c:pt>
                <c:pt idx="1968">
                  <c:v>2.9520000000000564</c:v>
                </c:pt>
                <c:pt idx="1969">
                  <c:v>2.9535000000000582</c:v>
                </c:pt>
                <c:pt idx="1970">
                  <c:v>2.9550000000000565</c:v>
                </c:pt>
                <c:pt idx="1971">
                  <c:v>2.9565000000000565</c:v>
                </c:pt>
                <c:pt idx="1972">
                  <c:v>2.9580000000000566</c:v>
                </c:pt>
                <c:pt idx="1973">
                  <c:v>2.9595000000000566</c:v>
                </c:pt>
                <c:pt idx="1974">
                  <c:v>2.9610000000000571</c:v>
                </c:pt>
                <c:pt idx="1975">
                  <c:v>2.9625000000000572</c:v>
                </c:pt>
                <c:pt idx="1976">
                  <c:v>2.9640000000000581</c:v>
                </c:pt>
                <c:pt idx="1977">
                  <c:v>2.9655000000000582</c:v>
                </c:pt>
                <c:pt idx="1978">
                  <c:v>2.9670000000000591</c:v>
                </c:pt>
                <c:pt idx="1979">
                  <c:v>2.9685000000000592</c:v>
                </c:pt>
                <c:pt idx="1980">
                  <c:v>2.970000000000057</c:v>
                </c:pt>
                <c:pt idx="1981">
                  <c:v>2.9715000000000571</c:v>
                </c:pt>
                <c:pt idx="1982">
                  <c:v>2.9730000000000572</c:v>
                </c:pt>
                <c:pt idx="1983">
                  <c:v>2.9745000000000572</c:v>
                </c:pt>
                <c:pt idx="1984">
                  <c:v>2.9760000000000573</c:v>
                </c:pt>
                <c:pt idx="1985">
                  <c:v>2.9775000000000582</c:v>
                </c:pt>
                <c:pt idx="1986">
                  <c:v>2.9790000000000574</c:v>
                </c:pt>
                <c:pt idx="1987">
                  <c:v>2.9805000000000592</c:v>
                </c:pt>
                <c:pt idx="1988">
                  <c:v>2.9820000000000575</c:v>
                </c:pt>
                <c:pt idx="1989">
                  <c:v>2.9835000000000602</c:v>
                </c:pt>
                <c:pt idx="1990">
                  <c:v>2.9850000000000576</c:v>
                </c:pt>
                <c:pt idx="1991">
                  <c:v>2.9865000000000581</c:v>
                </c:pt>
                <c:pt idx="1992">
                  <c:v>2.9880000000000582</c:v>
                </c:pt>
                <c:pt idx="1993">
                  <c:v>2.9895000000000582</c:v>
                </c:pt>
                <c:pt idx="1994">
                  <c:v>2.9910000000000578</c:v>
                </c:pt>
                <c:pt idx="1995">
                  <c:v>2.9925000000000579</c:v>
                </c:pt>
                <c:pt idx="1996">
                  <c:v>2.9940000000000579</c:v>
                </c:pt>
                <c:pt idx="1997">
                  <c:v>2.995500000000058</c:v>
                </c:pt>
                <c:pt idx="1998">
                  <c:v>2.9970000000000581</c:v>
                </c:pt>
                <c:pt idx="1999">
                  <c:v>2.9985000000000581</c:v>
                </c:pt>
              </c:numCache>
            </c:numRef>
          </c:cat>
          <c:val>
            <c:numRef>
              <c:f>CompletePacket!$E$2:$E$2001</c:f>
              <c:numCache>
                <c:formatCode>General</c:formatCode>
                <c:ptCount val="2000"/>
                <c:pt idx="0">
                  <c:v>0</c:v>
                </c:pt>
                <c:pt idx="1">
                  <c:v>-8.1315078104145802E-2</c:v>
                </c:pt>
                <c:pt idx="2">
                  <c:v>0.16263015620829188</c:v>
                </c:pt>
                <c:pt idx="3">
                  <c:v>8.1315078104145802E-2</c:v>
                </c:pt>
                <c:pt idx="4">
                  <c:v>0</c:v>
                </c:pt>
                <c:pt idx="5">
                  <c:v>-8.1315078104145802E-2</c:v>
                </c:pt>
                <c:pt idx="6">
                  <c:v>-0.16263015620829188</c:v>
                </c:pt>
                <c:pt idx="7">
                  <c:v>8.1315078104145802E-2</c:v>
                </c:pt>
                <c:pt idx="8">
                  <c:v>0</c:v>
                </c:pt>
                <c:pt idx="9">
                  <c:v>-8.1315078104145802E-2</c:v>
                </c:pt>
                <c:pt idx="10">
                  <c:v>0.16263015620829188</c:v>
                </c:pt>
                <c:pt idx="11">
                  <c:v>8.1315078104145802E-2</c:v>
                </c:pt>
                <c:pt idx="12">
                  <c:v>0</c:v>
                </c:pt>
                <c:pt idx="13">
                  <c:v>-8.1315078104145802E-2</c:v>
                </c:pt>
                <c:pt idx="14">
                  <c:v>-0.16263015620829188</c:v>
                </c:pt>
                <c:pt idx="15">
                  <c:v>8.1315078104145802E-2</c:v>
                </c:pt>
                <c:pt idx="16">
                  <c:v>0</c:v>
                </c:pt>
                <c:pt idx="17">
                  <c:v>-8.1315078104145802E-2</c:v>
                </c:pt>
                <c:pt idx="18">
                  <c:v>0.16263015620829188</c:v>
                </c:pt>
                <c:pt idx="19">
                  <c:v>8.1315078104145802E-2</c:v>
                </c:pt>
                <c:pt idx="20">
                  <c:v>0</c:v>
                </c:pt>
                <c:pt idx="21">
                  <c:v>-8.1315078104145802E-2</c:v>
                </c:pt>
                <c:pt idx="22">
                  <c:v>-0.16263015620829188</c:v>
                </c:pt>
                <c:pt idx="23">
                  <c:v>8.1315078104145802E-2</c:v>
                </c:pt>
                <c:pt idx="24">
                  <c:v>0</c:v>
                </c:pt>
                <c:pt idx="25">
                  <c:v>-8.1315078104145802E-2</c:v>
                </c:pt>
                <c:pt idx="26">
                  <c:v>0.16263015620829188</c:v>
                </c:pt>
                <c:pt idx="27">
                  <c:v>8.1315078104145802E-2</c:v>
                </c:pt>
                <c:pt idx="28">
                  <c:v>0</c:v>
                </c:pt>
                <c:pt idx="29">
                  <c:v>-8.1315078104145802E-2</c:v>
                </c:pt>
                <c:pt idx="30">
                  <c:v>-0.16263015620829188</c:v>
                </c:pt>
                <c:pt idx="31">
                  <c:v>8.1315078104145802E-2</c:v>
                </c:pt>
                <c:pt idx="32">
                  <c:v>0</c:v>
                </c:pt>
                <c:pt idx="33">
                  <c:v>-8.1315078104145802E-2</c:v>
                </c:pt>
                <c:pt idx="34">
                  <c:v>0.16263015620829188</c:v>
                </c:pt>
                <c:pt idx="35">
                  <c:v>8.1315078104145802E-2</c:v>
                </c:pt>
                <c:pt idx="36">
                  <c:v>0</c:v>
                </c:pt>
                <c:pt idx="37">
                  <c:v>-8.1315078104145802E-2</c:v>
                </c:pt>
                <c:pt idx="38">
                  <c:v>-0.16263015620829188</c:v>
                </c:pt>
                <c:pt idx="39">
                  <c:v>8.1315078104145802E-2</c:v>
                </c:pt>
                <c:pt idx="40">
                  <c:v>0</c:v>
                </c:pt>
                <c:pt idx="41">
                  <c:v>-8.1315078104145802E-2</c:v>
                </c:pt>
                <c:pt idx="42">
                  <c:v>0.16263015620829188</c:v>
                </c:pt>
                <c:pt idx="43">
                  <c:v>8.1315078104145802E-2</c:v>
                </c:pt>
                <c:pt idx="44">
                  <c:v>0</c:v>
                </c:pt>
                <c:pt idx="45">
                  <c:v>-8.1315078104145802E-2</c:v>
                </c:pt>
                <c:pt idx="46">
                  <c:v>-0.16263015620829188</c:v>
                </c:pt>
                <c:pt idx="47">
                  <c:v>8.1315078104145802E-2</c:v>
                </c:pt>
                <c:pt idx="48">
                  <c:v>0</c:v>
                </c:pt>
                <c:pt idx="49">
                  <c:v>-8.1315078104145802E-2</c:v>
                </c:pt>
                <c:pt idx="50">
                  <c:v>0.16263015620829188</c:v>
                </c:pt>
                <c:pt idx="51">
                  <c:v>8.1315078104145802E-2</c:v>
                </c:pt>
                <c:pt idx="52">
                  <c:v>0</c:v>
                </c:pt>
                <c:pt idx="53">
                  <c:v>-8.1315078104145802E-2</c:v>
                </c:pt>
                <c:pt idx="54">
                  <c:v>-0.16263015620829188</c:v>
                </c:pt>
                <c:pt idx="55">
                  <c:v>8.1315078104145802E-2</c:v>
                </c:pt>
                <c:pt idx="56">
                  <c:v>0</c:v>
                </c:pt>
                <c:pt idx="57">
                  <c:v>-8.1315078104145802E-2</c:v>
                </c:pt>
                <c:pt idx="58">
                  <c:v>0.16263015620829188</c:v>
                </c:pt>
                <c:pt idx="59">
                  <c:v>8.1315078104145802E-2</c:v>
                </c:pt>
                <c:pt idx="60">
                  <c:v>0</c:v>
                </c:pt>
                <c:pt idx="61">
                  <c:v>-8.1315078104145802E-2</c:v>
                </c:pt>
                <c:pt idx="62">
                  <c:v>-0.16263015620829188</c:v>
                </c:pt>
                <c:pt idx="63">
                  <c:v>8.1315078104145802E-2</c:v>
                </c:pt>
                <c:pt idx="64">
                  <c:v>0</c:v>
                </c:pt>
                <c:pt idx="65">
                  <c:v>-8.1315078104145802E-2</c:v>
                </c:pt>
                <c:pt idx="66">
                  <c:v>0.16263015620829188</c:v>
                </c:pt>
                <c:pt idx="67">
                  <c:v>8.1315078104145802E-2</c:v>
                </c:pt>
                <c:pt idx="68">
                  <c:v>0</c:v>
                </c:pt>
                <c:pt idx="69">
                  <c:v>-8.1315078104145802E-2</c:v>
                </c:pt>
                <c:pt idx="70">
                  <c:v>-0.16263015620829188</c:v>
                </c:pt>
                <c:pt idx="71">
                  <c:v>8.1315078104145802E-2</c:v>
                </c:pt>
                <c:pt idx="72">
                  <c:v>0</c:v>
                </c:pt>
                <c:pt idx="73">
                  <c:v>-8.1315078104145802E-2</c:v>
                </c:pt>
                <c:pt idx="74">
                  <c:v>0.16263015620829188</c:v>
                </c:pt>
                <c:pt idx="75">
                  <c:v>8.1315078104145802E-2</c:v>
                </c:pt>
                <c:pt idx="76">
                  <c:v>0</c:v>
                </c:pt>
                <c:pt idx="77">
                  <c:v>-8.1315078104145802E-2</c:v>
                </c:pt>
                <c:pt idx="78">
                  <c:v>-0.16263015620829188</c:v>
                </c:pt>
                <c:pt idx="79">
                  <c:v>8.1315078104145802E-2</c:v>
                </c:pt>
                <c:pt idx="80">
                  <c:v>0</c:v>
                </c:pt>
                <c:pt idx="81">
                  <c:v>-8.1315078104145802E-2</c:v>
                </c:pt>
                <c:pt idx="82">
                  <c:v>0.16263015620829188</c:v>
                </c:pt>
                <c:pt idx="83">
                  <c:v>8.1315078104145802E-2</c:v>
                </c:pt>
                <c:pt idx="84">
                  <c:v>0</c:v>
                </c:pt>
                <c:pt idx="85">
                  <c:v>-8.1315078104145802E-2</c:v>
                </c:pt>
                <c:pt idx="86">
                  <c:v>-0.16263015620829188</c:v>
                </c:pt>
                <c:pt idx="87">
                  <c:v>8.1315078104145802E-2</c:v>
                </c:pt>
                <c:pt idx="88">
                  <c:v>0</c:v>
                </c:pt>
                <c:pt idx="89">
                  <c:v>-8.1315078104145802E-2</c:v>
                </c:pt>
                <c:pt idx="90">
                  <c:v>0.16263015620829188</c:v>
                </c:pt>
                <c:pt idx="91">
                  <c:v>8.1315078104145802E-2</c:v>
                </c:pt>
                <c:pt idx="92">
                  <c:v>0</c:v>
                </c:pt>
                <c:pt idx="93">
                  <c:v>-8.1315078104145802E-2</c:v>
                </c:pt>
                <c:pt idx="94">
                  <c:v>-0.16263015620829188</c:v>
                </c:pt>
                <c:pt idx="95">
                  <c:v>8.1315078104145802E-2</c:v>
                </c:pt>
                <c:pt idx="96">
                  <c:v>0</c:v>
                </c:pt>
                <c:pt idx="97">
                  <c:v>-8.1315078104145802E-2</c:v>
                </c:pt>
                <c:pt idx="98">
                  <c:v>0.16263015620829188</c:v>
                </c:pt>
                <c:pt idx="99">
                  <c:v>8.1315078104145802E-2</c:v>
                </c:pt>
                <c:pt idx="100">
                  <c:v>0</c:v>
                </c:pt>
                <c:pt idx="101">
                  <c:v>-8.1315078104145802E-2</c:v>
                </c:pt>
                <c:pt idx="102">
                  <c:v>-0.16263015620829188</c:v>
                </c:pt>
                <c:pt idx="103">
                  <c:v>8.1315078104145802E-2</c:v>
                </c:pt>
                <c:pt idx="104">
                  <c:v>0</c:v>
                </c:pt>
                <c:pt idx="105">
                  <c:v>-8.1315078104145802E-2</c:v>
                </c:pt>
                <c:pt idx="106">
                  <c:v>0.16263015620829188</c:v>
                </c:pt>
                <c:pt idx="107">
                  <c:v>8.1315078104145802E-2</c:v>
                </c:pt>
                <c:pt idx="108">
                  <c:v>0</c:v>
                </c:pt>
                <c:pt idx="109">
                  <c:v>-8.1315078104145802E-2</c:v>
                </c:pt>
                <c:pt idx="110">
                  <c:v>-0.16263015620829188</c:v>
                </c:pt>
                <c:pt idx="111">
                  <c:v>8.1315078104145802E-2</c:v>
                </c:pt>
                <c:pt idx="112">
                  <c:v>0</c:v>
                </c:pt>
                <c:pt idx="113">
                  <c:v>-8.1315078104145802E-2</c:v>
                </c:pt>
                <c:pt idx="114">
                  <c:v>0.16263015620829188</c:v>
                </c:pt>
                <c:pt idx="115">
                  <c:v>8.1315078104145802E-2</c:v>
                </c:pt>
                <c:pt idx="116">
                  <c:v>0</c:v>
                </c:pt>
                <c:pt idx="117">
                  <c:v>-8.1315078104145802E-2</c:v>
                </c:pt>
                <c:pt idx="118">
                  <c:v>-0.16263015620829188</c:v>
                </c:pt>
                <c:pt idx="119">
                  <c:v>8.1315078104145802E-2</c:v>
                </c:pt>
                <c:pt idx="120">
                  <c:v>0</c:v>
                </c:pt>
                <c:pt idx="121">
                  <c:v>-8.1315078104145802E-2</c:v>
                </c:pt>
                <c:pt idx="122">
                  <c:v>0.16263015620829188</c:v>
                </c:pt>
                <c:pt idx="123">
                  <c:v>8.1315078104145802E-2</c:v>
                </c:pt>
                <c:pt idx="124">
                  <c:v>0</c:v>
                </c:pt>
                <c:pt idx="125">
                  <c:v>-8.1315078104145802E-2</c:v>
                </c:pt>
                <c:pt idx="126">
                  <c:v>-0.16263015620829188</c:v>
                </c:pt>
                <c:pt idx="127">
                  <c:v>8.1315078104145802E-2</c:v>
                </c:pt>
                <c:pt idx="128">
                  <c:v>0</c:v>
                </c:pt>
                <c:pt idx="129">
                  <c:v>-8.1315078104145802E-2</c:v>
                </c:pt>
                <c:pt idx="130">
                  <c:v>0.16263015620829188</c:v>
                </c:pt>
                <c:pt idx="131">
                  <c:v>8.1315078104145802E-2</c:v>
                </c:pt>
                <c:pt idx="132">
                  <c:v>0</c:v>
                </c:pt>
                <c:pt idx="133">
                  <c:v>-8.1315078104145802E-2</c:v>
                </c:pt>
                <c:pt idx="134">
                  <c:v>-0.16263015620829188</c:v>
                </c:pt>
                <c:pt idx="135">
                  <c:v>8.1315078104145802E-2</c:v>
                </c:pt>
                <c:pt idx="136">
                  <c:v>0</c:v>
                </c:pt>
                <c:pt idx="137">
                  <c:v>-8.1315078104145802E-2</c:v>
                </c:pt>
                <c:pt idx="138">
                  <c:v>0.16263015620829188</c:v>
                </c:pt>
                <c:pt idx="139">
                  <c:v>8.1315078104145802E-2</c:v>
                </c:pt>
                <c:pt idx="140">
                  <c:v>0</c:v>
                </c:pt>
                <c:pt idx="141">
                  <c:v>-8.1315078104145802E-2</c:v>
                </c:pt>
                <c:pt idx="142">
                  <c:v>-0.16263015620829188</c:v>
                </c:pt>
                <c:pt idx="143">
                  <c:v>8.1315078104145802E-2</c:v>
                </c:pt>
                <c:pt idx="144">
                  <c:v>0</c:v>
                </c:pt>
                <c:pt idx="145">
                  <c:v>-8.1315078104145802E-2</c:v>
                </c:pt>
                <c:pt idx="146">
                  <c:v>0.16263015620829188</c:v>
                </c:pt>
                <c:pt idx="147">
                  <c:v>8.1315078104145802E-2</c:v>
                </c:pt>
                <c:pt idx="148">
                  <c:v>0</c:v>
                </c:pt>
                <c:pt idx="149">
                  <c:v>-8.1315078104145802E-2</c:v>
                </c:pt>
                <c:pt idx="150">
                  <c:v>-0.16263015620829188</c:v>
                </c:pt>
                <c:pt idx="151">
                  <c:v>8.1315078104145802E-2</c:v>
                </c:pt>
                <c:pt idx="152">
                  <c:v>0</c:v>
                </c:pt>
                <c:pt idx="153">
                  <c:v>-8.1315078104145802E-2</c:v>
                </c:pt>
                <c:pt idx="154">
                  <c:v>0.16263015620829188</c:v>
                </c:pt>
                <c:pt idx="155">
                  <c:v>8.1315078104145802E-2</c:v>
                </c:pt>
                <c:pt idx="156">
                  <c:v>0</c:v>
                </c:pt>
                <c:pt idx="157">
                  <c:v>-8.1315078104145802E-2</c:v>
                </c:pt>
                <c:pt idx="158">
                  <c:v>-0.16263015620829188</c:v>
                </c:pt>
                <c:pt idx="159">
                  <c:v>8.1315078104145802E-2</c:v>
                </c:pt>
                <c:pt idx="160">
                  <c:v>0</c:v>
                </c:pt>
                <c:pt idx="161">
                  <c:v>-8.1315078104145802E-2</c:v>
                </c:pt>
                <c:pt idx="162">
                  <c:v>0.16263015620829188</c:v>
                </c:pt>
                <c:pt idx="163">
                  <c:v>8.1315078104145802E-2</c:v>
                </c:pt>
                <c:pt idx="164">
                  <c:v>0</c:v>
                </c:pt>
                <c:pt idx="165">
                  <c:v>-8.1315078104145802E-2</c:v>
                </c:pt>
                <c:pt idx="166">
                  <c:v>-0.16263015620829188</c:v>
                </c:pt>
                <c:pt idx="167">
                  <c:v>8.1315078104145802E-2</c:v>
                </c:pt>
                <c:pt idx="168">
                  <c:v>0</c:v>
                </c:pt>
                <c:pt idx="169">
                  <c:v>-8.1315078104145802E-2</c:v>
                </c:pt>
                <c:pt idx="170">
                  <c:v>0.16263015620829188</c:v>
                </c:pt>
                <c:pt idx="171">
                  <c:v>8.1315078104145802E-2</c:v>
                </c:pt>
                <c:pt idx="172">
                  <c:v>0</c:v>
                </c:pt>
                <c:pt idx="173">
                  <c:v>-8.1315078104145802E-2</c:v>
                </c:pt>
                <c:pt idx="174">
                  <c:v>-0.16263015620829188</c:v>
                </c:pt>
                <c:pt idx="175">
                  <c:v>8.1315078104145802E-2</c:v>
                </c:pt>
                <c:pt idx="176">
                  <c:v>0</c:v>
                </c:pt>
                <c:pt idx="177">
                  <c:v>-8.1315078104145802E-2</c:v>
                </c:pt>
                <c:pt idx="178">
                  <c:v>0.16263015620829188</c:v>
                </c:pt>
                <c:pt idx="179">
                  <c:v>8.1315078104145802E-2</c:v>
                </c:pt>
                <c:pt idx="180">
                  <c:v>0</c:v>
                </c:pt>
                <c:pt idx="181">
                  <c:v>-8.1315078104145802E-2</c:v>
                </c:pt>
                <c:pt idx="182">
                  <c:v>-0.16263015620829188</c:v>
                </c:pt>
                <c:pt idx="183">
                  <c:v>8.1315078104145802E-2</c:v>
                </c:pt>
                <c:pt idx="184">
                  <c:v>0</c:v>
                </c:pt>
                <c:pt idx="185">
                  <c:v>-8.1315078104145802E-2</c:v>
                </c:pt>
                <c:pt idx="186">
                  <c:v>0.16263015620829188</c:v>
                </c:pt>
                <c:pt idx="187">
                  <c:v>8.1315078104145802E-2</c:v>
                </c:pt>
                <c:pt idx="188">
                  <c:v>0</c:v>
                </c:pt>
                <c:pt idx="189">
                  <c:v>-8.1315078104145802E-2</c:v>
                </c:pt>
                <c:pt idx="190">
                  <c:v>-0.16263015620829188</c:v>
                </c:pt>
                <c:pt idx="191">
                  <c:v>8.1315078104145802E-2</c:v>
                </c:pt>
                <c:pt idx="192">
                  <c:v>0</c:v>
                </c:pt>
                <c:pt idx="193">
                  <c:v>-8.1315078104145802E-2</c:v>
                </c:pt>
                <c:pt idx="194">
                  <c:v>0.16263015620829188</c:v>
                </c:pt>
                <c:pt idx="195">
                  <c:v>8.1315078104145802E-2</c:v>
                </c:pt>
                <c:pt idx="196">
                  <c:v>0</c:v>
                </c:pt>
                <c:pt idx="197">
                  <c:v>-8.1315078104145802E-2</c:v>
                </c:pt>
                <c:pt idx="198">
                  <c:v>-0.16263015620829188</c:v>
                </c:pt>
                <c:pt idx="199">
                  <c:v>8.1315078104145802E-2</c:v>
                </c:pt>
                <c:pt idx="200">
                  <c:v>0</c:v>
                </c:pt>
                <c:pt idx="201">
                  <c:v>-8.1315078104145802E-2</c:v>
                </c:pt>
                <c:pt idx="202">
                  <c:v>0.16263015620829188</c:v>
                </c:pt>
                <c:pt idx="203">
                  <c:v>8.1315078104145802E-2</c:v>
                </c:pt>
                <c:pt idx="204">
                  <c:v>0</c:v>
                </c:pt>
                <c:pt idx="205">
                  <c:v>-8.1315078104145802E-2</c:v>
                </c:pt>
                <c:pt idx="206">
                  <c:v>-0.16263015620829188</c:v>
                </c:pt>
                <c:pt idx="207">
                  <c:v>8.1315078104145802E-2</c:v>
                </c:pt>
                <c:pt idx="208">
                  <c:v>0</c:v>
                </c:pt>
                <c:pt idx="209">
                  <c:v>-8.1315078104145802E-2</c:v>
                </c:pt>
                <c:pt idx="210">
                  <c:v>0.16263015620829188</c:v>
                </c:pt>
                <c:pt idx="211">
                  <c:v>8.1315078104145802E-2</c:v>
                </c:pt>
                <c:pt idx="212">
                  <c:v>0</c:v>
                </c:pt>
                <c:pt idx="213">
                  <c:v>-8.1315078104145802E-2</c:v>
                </c:pt>
                <c:pt idx="214">
                  <c:v>-0.16263015620829188</c:v>
                </c:pt>
                <c:pt idx="215">
                  <c:v>8.1315078104145802E-2</c:v>
                </c:pt>
                <c:pt idx="216">
                  <c:v>0</c:v>
                </c:pt>
                <c:pt idx="217">
                  <c:v>-8.1315078104145802E-2</c:v>
                </c:pt>
                <c:pt idx="218">
                  <c:v>0.16263015620829188</c:v>
                </c:pt>
                <c:pt idx="219">
                  <c:v>8.1315078104145802E-2</c:v>
                </c:pt>
                <c:pt idx="220">
                  <c:v>0</c:v>
                </c:pt>
                <c:pt idx="221">
                  <c:v>-8.1315078104145802E-2</c:v>
                </c:pt>
                <c:pt idx="222">
                  <c:v>-0.16263015620829188</c:v>
                </c:pt>
                <c:pt idx="223">
                  <c:v>8.1315078104145802E-2</c:v>
                </c:pt>
                <c:pt idx="224">
                  <c:v>0</c:v>
                </c:pt>
                <c:pt idx="225">
                  <c:v>-8.1315078104145802E-2</c:v>
                </c:pt>
                <c:pt idx="226">
                  <c:v>0.16263015620829188</c:v>
                </c:pt>
                <c:pt idx="227">
                  <c:v>8.1315078104145802E-2</c:v>
                </c:pt>
                <c:pt idx="228">
                  <c:v>0</c:v>
                </c:pt>
                <c:pt idx="229">
                  <c:v>-8.1315078104145802E-2</c:v>
                </c:pt>
                <c:pt idx="230">
                  <c:v>-0.16263015620829188</c:v>
                </c:pt>
                <c:pt idx="231">
                  <c:v>8.1315078104145802E-2</c:v>
                </c:pt>
                <c:pt idx="232">
                  <c:v>0</c:v>
                </c:pt>
                <c:pt idx="233">
                  <c:v>-8.1315078104145802E-2</c:v>
                </c:pt>
                <c:pt idx="234">
                  <c:v>0.16263015620829188</c:v>
                </c:pt>
                <c:pt idx="235">
                  <c:v>8.1315078104145802E-2</c:v>
                </c:pt>
                <c:pt idx="236">
                  <c:v>0</c:v>
                </c:pt>
                <c:pt idx="237">
                  <c:v>-8.1315078104145802E-2</c:v>
                </c:pt>
                <c:pt idx="238">
                  <c:v>-0.16263015620829188</c:v>
                </c:pt>
                <c:pt idx="239">
                  <c:v>8.1315078104145802E-2</c:v>
                </c:pt>
                <c:pt idx="240">
                  <c:v>0</c:v>
                </c:pt>
                <c:pt idx="241">
                  <c:v>-8.1315078104145802E-2</c:v>
                </c:pt>
                <c:pt idx="242">
                  <c:v>0.16263015620829188</c:v>
                </c:pt>
                <c:pt idx="243">
                  <c:v>8.1315078104145802E-2</c:v>
                </c:pt>
                <c:pt idx="244">
                  <c:v>0</c:v>
                </c:pt>
                <c:pt idx="245">
                  <c:v>-8.1315078104145802E-2</c:v>
                </c:pt>
                <c:pt idx="246">
                  <c:v>-0.16263015620829188</c:v>
                </c:pt>
                <c:pt idx="247">
                  <c:v>8.1315078104145802E-2</c:v>
                </c:pt>
                <c:pt idx="248">
                  <c:v>0</c:v>
                </c:pt>
                <c:pt idx="249">
                  <c:v>-8.1315078104145802E-2</c:v>
                </c:pt>
                <c:pt idx="250">
                  <c:v>0.16263015620829188</c:v>
                </c:pt>
                <c:pt idx="251">
                  <c:v>8.1315078104145802E-2</c:v>
                </c:pt>
                <c:pt idx="252">
                  <c:v>0</c:v>
                </c:pt>
                <c:pt idx="253">
                  <c:v>-8.1315078104145802E-2</c:v>
                </c:pt>
                <c:pt idx="254">
                  <c:v>-0.16263015620829188</c:v>
                </c:pt>
                <c:pt idx="255">
                  <c:v>8.1315078104145802E-2</c:v>
                </c:pt>
                <c:pt idx="256">
                  <c:v>0</c:v>
                </c:pt>
                <c:pt idx="257">
                  <c:v>-8.1315078104145802E-2</c:v>
                </c:pt>
                <c:pt idx="258">
                  <c:v>0.16263015620829188</c:v>
                </c:pt>
                <c:pt idx="259">
                  <c:v>8.1315078104145802E-2</c:v>
                </c:pt>
                <c:pt idx="260">
                  <c:v>0</c:v>
                </c:pt>
                <c:pt idx="261">
                  <c:v>-8.1315078104145802E-2</c:v>
                </c:pt>
                <c:pt idx="262">
                  <c:v>-0.16263015620829188</c:v>
                </c:pt>
                <c:pt idx="263">
                  <c:v>8.1315078104145802E-2</c:v>
                </c:pt>
                <c:pt idx="264">
                  <c:v>0</c:v>
                </c:pt>
                <c:pt idx="265">
                  <c:v>-8.1315078104145802E-2</c:v>
                </c:pt>
                <c:pt idx="266">
                  <c:v>0.16263015620829188</c:v>
                </c:pt>
                <c:pt idx="267">
                  <c:v>8.1315078104145802E-2</c:v>
                </c:pt>
                <c:pt idx="268">
                  <c:v>0</c:v>
                </c:pt>
                <c:pt idx="269">
                  <c:v>-8.1315078104145802E-2</c:v>
                </c:pt>
                <c:pt idx="270">
                  <c:v>-0.16263015620829188</c:v>
                </c:pt>
                <c:pt idx="271">
                  <c:v>8.1315078104145802E-2</c:v>
                </c:pt>
                <c:pt idx="272">
                  <c:v>0</c:v>
                </c:pt>
                <c:pt idx="273">
                  <c:v>-8.1315078104145802E-2</c:v>
                </c:pt>
                <c:pt idx="274">
                  <c:v>0.16263015620829188</c:v>
                </c:pt>
                <c:pt idx="275">
                  <c:v>8.1315078104145802E-2</c:v>
                </c:pt>
                <c:pt idx="276">
                  <c:v>0</c:v>
                </c:pt>
                <c:pt idx="277">
                  <c:v>-8.1315078104145802E-2</c:v>
                </c:pt>
                <c:pt idx="278">
                  <c:v>-0.16263015620829188</c:v>
                </c:pt>
                <c:pt idx="279">
                  <c:v>8.1315078104145802E-2</c:v>
                </c:pt>
                <c:pt idx="280">
                  <c:v>0</c:v>
                </c:pt>
                <c:pt idx="281">
                  <c:v>-8.1315078104145802E-2</c:v>
                </c:pt>
                <c:pt idx="282">
                  <c:v>0.16263015620829188</c:v>
                </c:pt>
                <c:pt idx="283">
                  <c:v>8.1315078104145802E-2</c:v>
                </c:pt>
                <c:pt idx="284">
                  <c:v>0</c:v>
                </c:pt>
                <c:pt idx="285">
                  <c:v>-8.1315078104145802E-2</c:v>
                </c:pt>
                <c:pt idx="286">
                  <c:v>-0.16263015620829188</c:v>
                </c:pt>
                <c:pt idx="287">
                  <c:v>8.1315078104145802E-2</c:v>
                </c:pt>
                <c:pt idx="288">
                  <c:v>0</c:v>
                </c:pt>
                <c:pt idx="289">
                  <c:v>-8.1315078104145802E-2</c:v>
                </c:pt>
                <c:pt idx="290">
                  <c:v>0.16263015620829188</c:v>
                </c:pt>
                <c:pt idx="291">
                  <c:v>8.1315078104145802E-2</c:v>
                </c:pt>
                <c:pt idx="292">
                  <c:v>0</c:v>
                </c:pt>
                <c:pt idx="293">
                  <c:v>-8.1315078104145802E-2</c:v>
                </c:pt>
                <c:pt idx="294">
                  <c:v>-0.16263015620829188</c:v>
                </c:pt>
                <c:pt idx="295">
                  <c:v>8.1315078104145802E-2</c:v>
                </c:pt>
                <c:pt idx="296">
                  <c:v>0</c:v>
                </c:pt>
                <c:pt idx="297">
                  <c:v>-8.1315078104145802E-2</c:v>
                </c:pt>
                <c:pt idx="298">
                  <c:v>0.16263015620829188</c:v>
                </c:pt>
                <c:pt idx="299">
                  <c:v>8.1315078104145802E-2</c:v>
                </c:pt>
                <c:pt idx="300">
                  <c:v>0</c:v>
                </c:pt>
                <c:pt idx="301">
                  <c:v>-8.1315078104145802E-2</c:v>
                </c:pt>
                <c:pt idx="302">
                  <c:v>-0.16263015620829188</c:v>
                </c:pt>
                <c:pt idx="303">
                  <c:v>8.1315078104145802E-2</c:v>
                </c:pt>
                <c:pt idx="304">
                  <c:v>0</c:v>
                </c:pt>
                <c:pt idx="305">
                  <c:v>-8.1315078104145802E-2</c:v>
                </c:pt>
                <c:pt idx="306">
                  <c:v>0.16263015620829188</c:v>
                </c:pt>
                <c:pt idx="307">
                  <c:v>8.1315078104145802E-2</c:v>
                </c:pt>
                <c:pt idx="308">
                  <c:v>0</c:v>
                </c:pt>
                <c:pt idx="309">
                  <c:v>-8.1315078104145802E-2</c:v>
                </c:pt>
                <c:pt idx="310">
                  <c:v>-0.16263015620829188</c:v>
                </c:pt>
                <c:pt idx="311">
                  <c:v>8.1315078104145802E-2</c:v>
                </c:pt>
                <c:pt idx="312">
                  <c:v>0</c:v>
                </c:pt>
                <c:pt idx="313">
                  <c:v>-8.1315078104145802E-2</c:v>
                </c:pt>
                <c:pt idx="314">
                  <c:v>0.16263015620829188</c:v>
                </c:pt>
                <c:pt idx="315">
                  <c:v>8.1315078104145802E-2</c:v>
                </c:pt>
                <c:pt idx="316">
                  <c:v>0</c:v>
                </c:pt>
                <c:pt idx="317">
                  <c:v>-8.1315078104145802E-2</c:v>
                </c:pt>
                <c:pt idx="318">
                  <c:v>-0.16263015620829188</c:v>
                </c:pt>
                <c:pt idx="319">
                  <c:v>8.1315078104145802E-2</c:v>
                </c:pt>
                <c:pt idx="320">
                  <c:v>0</c:v>
                </c:pt>
                <c:pt idx="321">
                  <c:v>6.4633018145982032E-2</c:v>
                </c:pt>
                <c:pt idx="322">
                  <c:v>5.4103632077281784E-2</c:v>
                </c:pt>
                <c:pt idx="323">
                  <c:v>-6.8470449107666712E-2</c:v>
                </c:pt>
                <c:pt idx="324">
                  <c:v>5.5725851521101911E-2</c:v>
                </c:pt>
                <c:pt idx="325">
                  <c:v>5.7032364568434031E-2</c:v>
                </c:pt>
                <c:pt idx="326">
                  <c:v>-4.6583318958839104E-2</c:v>
                </c:pt>
                <c:pt idx="327">
                  <c:v>9.2616944581710037E-3</c:v>
                </c:pt>
                <c:pt idx="328">
                  <c:v>7.9235434560398665E-2</c:v>
                </c:pt>
                <c:pt idx="329">
                  <c:v>0.15206430699655599</c:v>
                </c:pt>
                <c:pt idx="330">
                  <c:v>8.4802627319058327E-2</c:v>
                </c:pt>
                <c:pt idx="331">
                  <c:v>5.3546563721654845E-2</c:v>
                </c:pt>
                <c:pt idx="332">
                  <c:v>-2.8444055826511449E-2</c:v>
                </c:pt>
                <c:pt idx="333">
                  <c:v>-6.4468945135583877E-2</c:v>
                </c:pt>
                <c:pt idx="334">
                  <c:v>0.12047605902220122</c:v>
                </c:pt>
                <c:pt idx="335">
                  <c:v>-1.6658910762252503E-2</c:v>
                </c:pt>
                <c:pt idx="336">
                  <c:v>-0.15625000000000044</c:v>
                </c:pt>
                <c:pt idx="337">
                  <c:v>-6.0339757424771934E-2</c:v>
                </c:pt>
                <c:pt idx="338">
                  <c:v>3.6845240591928057E-2</c:v>
                </c:pt>
                <c:pt idx="339">
                  <c:v>0.14495801025159599</c:v>
                </c:pt>
                <c:pt idx="340">
                  <c:v>5.2361770349330122E-2</c:v>
                </c:pt>
                <c:pt idx="341">
                  <c:v>-4.7900744103947068E-2</c:v>
                </c:pt>
                <c:pt idx="342">
                  <c:v>-4.2168005806442491E-2</c:v>
                </c:pt>
                <c:pt idx="343">
                  <c:v>8.0289572655503405E-2</c:v>
                </c:pt>
                <c:pt idx="344">
                  <c:v>0.14173543456040155</c:v>
                </c:pt>
                <c:pt idx="345">
                  <c:v>2.587530776543754E-2</c:v>
                </c:pt>
                <c:pt idx="346">
                  <c:v>0.12822274321229701</c:v>
                </c:pt>
                <c:pt idx="347">
                  <c:v>4.3973404391150495E-2</c:v>
                </c:pt>
                <c:pt idx="348">
                  <c:v>-0.11346832230305701</c:v>
                </c:pt>
                <c:pt idx="349">
                  <c:v>5.2568158631194066E-2</c:v>
                </c:pt>
                <c:pt idx="350">
                  <c:v>2.2249508943644292E-2</c:v>
                </c:pt>
                <c:pt idx="351">
                  <c:v>-6.7436176164856032E-2</c:v>
                </c:pt>
                <c:pt idx="352">
                  <c:v>0</c:v>
                </c:pt>
                <c:pt idx="353">
                  <c:v>6.7436176164856032E-2</c:v>
                </c:pt>
                <c:pt idx="354">
                  <c:v>-2.2249508943644292E-2</c:v>
                </c:pt>
                <c:pt idx="355">
                  <c:v>-5.2568158631194066E-2</c:v>
                </c:pt>
                <c:pt idx="356">
                  <c:v>0.11346832230305701</c:v>
                </c:pt>
                <c:pt idx="357">
                  <c:v>-4.3973404391150495E-2</c:v>
                </c:pt>
                <c:pt idx="358">
                  <c:v>-0.12822274321229701</c:v>
                </c:pt>
                <c:pt idx="359">
                  <c:v>-2.587530776543754E-2</c:v>
                </c:pt>
                <c:pt idx="360">
                  <c:v>-0.14173543456040155</c:v>
                </c:pt>
                <c:pt idx="361">
                  <c:v>-8.0289572655503405E-2</c:v>
                </c:pt>
                <c:pt idx="362">
                  <c:v>4.2168005806442491E-2</c:v>
                </c:pt>
                <c:pt idx="363">
                  <c:v>4.7900744103947068E-2</c:v>
                </c:pt>
                <c:pt idx="364">
                  <c:v>-5.2361770349330053E-2</c:v>
                </c:pt>
                <c:pt idx="365">
                  <c:v>-0.14495801025159599</c:v>
                </c:pt>
                <c:pt idx="366">
                  <c:v>-3.6845240591928133E-2</c:v>
                </c:pt>
                <c:pt idx="367">
                  <c:v>6.0339757424771934E-2</c:v>
                </c:pt>
                <c:pt idx="368">
                  <c:v>0.15625000000000044</c:v>
                </c:pt>
                <c:pt idx="369">
                  <c:v>1.6658910762252503E-2</c:v>
                </c:pt>
                <c:pt idx="370">
                  <c:v>-0.12047605902220122</c:v>
                </c:pt>
                <c:pt idx="371">
                  <c:v>6.4468945135583877E-2</c:v>
                </c:pt>
                <c:pt idx="372">
                  <c:v>2.8444055826511449E-2</c:v>
                </c:pt>
                <c:pt idx="373">
                  <c:v>-5.3546563721654845E-2</c:v>
                </c:pt>
                <c:pt idx="374">
                  <c:v>-8.4802627319058327E-2</c:v>
                </c:pt>
                <c:pt idx="375">
                  <c:v>-0.15206430699655599</c:v>
                </c:pt>
                <c:pt idx="376">
                  <c:v>-7.9235434560398665E-2</c:v>
                </c:pt>
                <c:pt idx="377">
                  <c:v>-9.2616944581710037E-3</c:v>
                </c:pt>
                <c:pt idx="378">
                  <c:v>4.6583318958839104E-2</c:v>
                </c:pt>
                <c:pt idx="379">
                  <c:v>-5.7032364568434031E-2</c:v>
                </c:pt>
                <c:pt idx="380">
                  <c:v>-5.5725851521101911E-2</c:v>
                </c:pt>
                <c:pt idx="381">
                  <c:v>6.8470449107666712E-2</c:v>
                </c:pt>
                <c:pt idx="382">
                  <c:v>-5.4103632077281749E-2</c:v>
                </c:pt>
                <c:pt idx="383">
                  <c:v>-6.4633018145982032E-2</c:v>
                </c:pt>
                <c:pt idx="384">
                  <c:v>0</c:v>
                </c:pt>
                <c:pt idx="385">
                  <c:v>6.4633018145982032E-2</c:v>
                </c:pt>
                <c:pt idx="386">
                  <c:v>5.4103632077281784E-2</c:v>
                </c:pt>
                <c:pt idx="387">
                  <c:v>-6.8470449107666712E-2</c:v>
                </c:pt>
                <c:pt idx="388">
                  <c:v>5.5725851521101911E-2</c:v>
                </c:pt>
                <c:pt idx="389">
                  <c:v>5.7032364568434031E-2</c:v>
                </c:pt>
                <c:pt idx="390">
                  <c:v>-4.6583318958839104E-2</c:v>
                </c:pt>
                <c:pt idx="391">
                  <c:v>9.2616944581710037E-3</c:v>
                </c:pt>
                <c:pt idx="392">
                  <c:v>7.9235434560398665E-2</c:v>
                </c:pt>
                <c:pt idx="393">
                  <c:v>0.15206430699655599</c:v>
                </c:pt>
                <c:pt idx="394">
                  <c:v>8.4802627319058327E-2</c:v>
                </c:pt>
                <c:pt idx="395">
                  <c:v>5.3546563721654845E-2</c:v>
                </c:pt>
                <c:pt idx="396">
                  <c:v>-2.8444055826511449E-2</c:v>
                </c:pt>
                <c:pt idx="397">
                  <c:v>-6.4468945135583877E-2</c:v>
                </c:pt>
                <c:pt idx="398">
                  <c:v>0.12047605902220122</c:v>
                </c:pt>
                <c:pt idx="399">
                  <c:v>-1.6658910762252503E-2</c:v>
                </c:pt>
                <c:pt idx="400">
                  <c:v>-0.15625000000000044</c:v>
                </c:pt>
                <c:pt idx="401">
                  <c:v>-6.0339757424771934E-2</c:v>
                </c:pt>
                <c:pt idx="402">
                  <c:v>3.6845240591928057E-2</c:v>
                </c:pt>
                <c:pt idx="403">
                  <c:v>0.14495801025159599</c:v>
                </c:pt>
                <c:pt idx="404">
                  <c:v>5.2361770349330122E-2</c:v>
                </c:pt>
                <c:pt idx="405">
                  <c:v>-4.7900744103947068E-2</c:v>
                </c:pt>
                <c:pt idx="406">
                  <c:v>-4.2168005806442491E-2</c:v>
                </c:pt>
                <c:pt idx="407">
                  <c:v>8.0289572655503405E-2</c:v>
                </c:pt>
                <c:pt idx="408">
                  <c:v>0.14173543456040155</c:v>
                </c:pt>
                <c:pt idx="409">
                  <c:v>2.587530776543754E-2</c:v>
                </c:pt>
                <c:pt idx="410">
                  <c:v>0.12822274321229701</c:v>
                </c:pt>
                <c:pt idx="411">
                  <c:v>4.3973404391150495E-2</c:v>
                </c:pt>
                <c:pt idx="412">
                  <c:v>-0.11346832230305701</c:v>
                </c:pt>
                <c:pt idx="413">
                  <c:v>5.2568158631194066E-2</c:v>
                </c:pt>
                <c:pt idx="414">
                  <c:v>2.2249508943644292E-2</c:v>
                </c:pt>
                <c:pt idx="415">
                  <c:v>-6.7436176164856032E-2</c:v>
                </c:pt>
                <c:pt idx="416">
                  <c:v>0</c:v>
                </c:pt>
                <c:pt idx="417">
                  <c:v>6.7436176164856032E-2</c:v>
                </c:pt>
                <c:pt idx="418">
                  <c:v>-2.2249508943644292E-2</c:v>
                </c:pt>
                <c:pt idx="419">
                  <c:v>-5.2568158631194066E-2</c:v>
                </c:pt>
                <c:pt idx="420">
                  <c:v>0.11346832230305701</c:v>
                </c:pt>
                <c:pt idx="421">
                  <c:v>-4.3973404391150495E-2</c:v>
                </c:pt>
                <c:pt idx="422">
                  <c:v>-0.12822274321229701</c:v>
                </c:pt>
                <c:pt idx="423">
                  <c:v>-2.587530776543754E-2</c:v>
                </c:pt>
                <c:pt idx="424">
                  <c:v>-0.14173543456040155</c:v>
                </c:pt>
                <c:pt idx="425">
                  <c:v>-8.0289572655503405E-2</c:v>
                </c:pt>
                <c:pt idx="426">
                  <c:v>4.2168005806442491E-2</c:v>
                </c:pt>
                <c:pt idx="427">
                  <c:v>4.7900744103947068E-2</c:v>
                </c:pt>
                <c:pt idx="428">
                  <c:v>-5.2361770349330053E-2</c:v>
                </c:pt>
                <c:pt idx="429">
                  <c:v>-0.14495801025159599</c:v>
                </c:pt>
                <c:pt idx="430">
                  <c:v>-3.6845240591928133E-2</c:v>
                </c:pt>
                <c:pt idx="431">
                  <c:v>6.0339757424771934E-2</c:v>
                </c:pt>
                <c:pt idx="432">
                  <c:v>0.15625000000000044</c:v>
                </c:pt>
                <c:pt idx="433">
                  <c:v>1.6658910762252503E-2</c:v>
                </c:pt>
                <c:pt idx="434">
                  <c:v>-0.12047605902220122</c:v>
                </c:pt>
                <c:pt idx="435">
                  <c:v>6.4468945135583877E-2</c:v>
                </c:pt>
                <c:pt idx="436">
                  <c:v>2.8444055826511449E-2</c:v>
                </c:pt>
                <c:pt idx="437">
                  <c:v>-5.3546563721654845E-2</c:v>
                </c:pt>
                <c:pt idx="438">
                  <c:v>-8.4802627319058327E-2</c:v>
                </c:pt>
                <c:pt idx="439">
                  <c:v>-0.15206430699655599</c:v>
                </c:pt>
                <c:pt idx="440">
                  <c:v>-7.9235434560398665E-2</c:v>
                </c:pt>
                <c:pt idx="441">
                  <c:v>-9.2616944581710037E-3</c:v>
                </c:pt>
                <c:pt idx="442">
                  <c:v>4.6583318958839104E-2</c:v>
                </c:pt>
                <c:pt idx="443">
                  <c:v>-5.7032364568434031E-2</c:v>
                </c:pt>
                <c:pt idx="444">
                  <c:v>-5.5725851521101911E-2</c:v>
                </c:pt>
                <c:pt idx="445">
                  <c:v>6.8470449107666712E-2</c:v>
                </c:pt>
                <c:pt idx="446">
                  <c:v>-5.4103632077281749E-2</c:v>
                </c:pt>
                <c:pt idx="447">
                  <c:v>-6.4633018145982032E-2</c:v>
                </c:pt>
                <c:pt idx="448">
                  <c:v>0</c:v>
                </c:pt>
                <c:pt idx="449">
                  <c:v>6.4633018145982032E-2</c:v>
                </c:pt>
                <c:pt idx="450">
                  <c:v>5.4103632077281784E-2</c:v>
                </c:pt>
                <c:pt idx="451">
                  <c:v>-6.8470449107666712E-2</c:v>
                </c:pt>
                <c:pt idx="452">
                  <c:v>5.5725851521101911E-2</c:v>
                </c:pt>
                <c:pt idx="453">
                  <c:v>5.7032364568434031E-2</c:v>
                </c:pt>
                <c:pt idx="454">
                  <c:v>-4.6583318958839104E-2</c:v>
                </c:pt>
                <c:pt idx="455">
                  <c:v>9.2616944581710037E-3</c:v>
                </c:pt>
                <c:pt idx="456">
                  <c:v>7.9235434560398665E-2</c:v>
                </c:pt>
                <c:pt idx="457">
                  <c:v>0.15206430699655599</c:v>
                </c:pt>
                <c:pt idx="458">
                  <c:v>8.4802627319058327E-2</c:v>
                </c:pt>
                <c:pt idx="459">
                  <c:v>5.3546563721654845E-2</c:v>
                </c:pt>
                <c:pt idx="460">
                  <c:v>-2.8444055826511449E-2</c:v>
                </c:pt>
                <c:pt idx="461">
                  <c:v>-6.4468945135583877E-2</c:v>
                </c:pt>
                <c:pt idx="462">
                  <c:v>0.12047605902220122</c:v>
                </c:pt>
                <c:pt idx="463">
                  <c:v>-1.6658910762252503E-2</c:v>
                </c:pt>
                <c:pt idx="464">
                  <c:v>-0.15625000000000044</c:v>
                </c:pt>
                <c:pt idx="465">
                  <c:v>-6.0339757424771934E-2</c:v>
                </c:pt>
                <c:pt idx="466">
                  <c:v>3.6845240591928057E-2</c:v>
                </c:pt>
                <c:pt idx="467">
                  <c:v>0.14495801025159599</c:v>
                </c:pt>
                <c:pt idx="468">
                  <c:v>5.2361770349330122E-2</c:v>
                </c:pt>
                <c:pt idx="469">
                  <c:v>-4.7900744103947068E-2</c:v>
                </c:pt>
                <c:pt idx="470">
                  <c:v>-4.2168005806442491E-2</c:v>
                </c:pt>
                <c:pt idx="471">
                  <c:v>8.0289572655503405E-2</c:v>
                </c:pt>
                <c:pt idx="472">
                  <c:v>0.14173543456040155</c:v>
                </c:pt>
                <c:pt idx="473">
                  <c:v>2.587530776543754E-2</c:v>
                </c:pt>
                <c:pt idx="474">
                  <c:v>0.12822274321229701</c:v>
                </c:pt>
                <c:pt idx="475">
                  <c:v>4.3973404391150495E-2</c:v>
                </c:pt>
                <c:pt idx="476">
                  <c:v>-0.11346832230305701</c:v>
                </c:pt>
                <c:pt idx="477">
                  <c:v>5.2568158631194066E-2</c:v>
                </c:pt>
                <c:pt idx="478">
                  <c:v>2.2249508943644292E-2</c:v>
                </c:pt>
                <c:pt idx="479">
                  <c:v>-6.7436176164856032E-2</c:v>
                </c:pt>
                <c:pt idx="480">
                  <c:v>6.2500000000000139E-2</c:v>
                </c:pt>
                <c:pt idx="481">
                  <c:v>-2.4501967537819695E-2</c:v>
                </c:pt>
                <c:pt idx="482" formatCode="0.00E+00">
                  <c:v>-1.4776836673984688E-5</c:v>
                </c:pt>
                <c:pt idx="483">
                  <c:v>-5.6819960425449532E-2</c:v>
                </c:pt>
                <c:pt idx="484">
                  <c:v>-9.4479241131285002E-2</c:v>
                </c:pt>
                <c:pt idx="485">
                  <c:v>0.13406537183908199</c:v>
                </c:pt>
                <c:pt idx="486">
                  <c:v>1.03054638082951E-2</c:v>
                </c:pt>
                <c:pt idx="487">
                  <c:v>-1.6172601145118478E-2</c:v>
                </c:pt>
                <c:pt idx="488">
                  <c:v>8.8388347648318599E-2</c:v>
                </c:pt>
                <c:pt idx="489">
                  <c:v>3.1071097879034823E-2</c:v>
                </c:pt>
                <c:pt idx="490">
                  <c:v>0.12474293159340971</c:v>
                </c:pt>
                <c:pt idx="491">
                  <c:v>8.0657671568981765E-2</c:v>
                </c:pt>
                <c:pt idx="492">
                  <c:v>-3.6661427385911776E-3</c:v>
                </c:pt>
                <c:pt idx="493">
                  <c:v>6.8099370575665803E-3</c:v>
                </c:pt>
                <c:pt idx="494">
                  <c:v>-5.6870985237704001E-2</c:v>
                </c:pt>
                <c:pt idx="495">
                  <c:v>-0.10702530009899409</c:v>
                </c:pt>
                <c:pt idx="496">
                  <c:v>-3.1250000000000278E-2</c:v>
                </c:pt>
                <c:pt idx="497">
                  <c:v>0.12236048353019099</c:v>
                </c:pt>
                <c:pt idx="498">
                  <c:v>6.6118776494163506E-2</c:v>
                </c:pt>
                <c:pt idx="499">
                  <c:v>-2.6686647557498014E-2</c:v>
                </c:pt>
                <c:pt idx="500">
                  <c:v>-7.39256077802391E-2</c:v>
                </c:pt>
                <c:pt idx="501">
                  <c:v>-0.15783065280791644</c:v>
                </c:pt>
                <c:pt idx="502">
                  <c:v>-8.9105446526105248E-2</c:v>
                </c:pt>
                <c:pt idx="503">
                  <c:v>-1.7978900595768055E-4</c:v>
                </c:pt>
                <c:pt idx="504">
                  <c:v>3.1250000000000278E-2</c:v>
                </c:pt>
                <c:pt idx="505">
                  <c:v>-8.5599199878930526E-2</c:v>
                </c:pt>
                <c:pt idx="506">
                  <c:v>-0.19441822077431689</c:v>
                </c:pt>
                <c:pt idx="507">
                  <c:v>-9.5377002527587268E-2</c:v>
                </c:pt>
                <c:pt idx="508">
                  <c:v>-4.4496235390978141E-2</c:v>
                </c:pt>
                <c:pt idx="509">
                  <c:v>-1.807545360227923E-3</c:v>
                </c:pt>
                <c:pt idx="510">
                  <c:v>-4.1553227198493133E-3</c:v>
                </c:pt>
                <c:pt idx="511">
                  <c:v>-3.1246583818940403E-2</c:v>
                </c:pt>
                <c:pt idx="512" formatCode="0.00E+00">
                  <c:v>1.6306400674182756E-16</c:v>
                </c:pt>
                <c:pt idx="513">
                  <c:v>-1.0454355141830206E-2</c:v>
                </c:pt>
                <c:pt idx="514">
                  <c:v>4.1307245317763495E-2</c:v>
                </c:pt>
                <c:pt idx="515">
                  <c:v>6.9757416870189673E-2</c:v>
                </c:pt>
                <c:pt idx="516">
                  <c:v>4.4923414955445093E-2</c:v>
                </c:pt>
                <c:pt idx="517">
                  <c:v>-5.8265662477613714E-3</c:v>
                </c:pt>
                <c:pt idx="518">
                  <c:v>6.910691432127429E-2</c:v>
                </c:pt>
                <c:pt idx="519">
                  <c:v>0.12262409204427473</c:v>
                </c:pt>
                <c:pt idx="520">
                  <c:v>-8.8388347648318405E-2</c:v>
                </c:pt>
                <c:pt idx="521">
                  <c:v>1.8464320055466187E-2</c:v>
                </c:pt>
                <c:pt idx="522">
                  <c:v>6.9038114103503703E-2</c:v>
                </c:pt>
                <c:pt idx="523">
                  <c:v>-0.14560034020339699</c:v>
                </c:pt>
                <c:pt idx="524">
                  <c:v>-2.758385726140938E-2</c:v>
                </c:pt>
                <c:pt idx="525">
                  <c:v>5.1054037456933085E-2</c:v>
                </c:pt>
                <c:pt idx="526">
                  <c:v>0.1602010778900925</c:v>
                </c:pt>
                <c:pt idx="527">
                  <c:v>0.13467752156309187</c:v>
                </c:pt>
                <c:pt idx="528">
                  <c:v>-9.3750000000001416E-2</c:v>
                </c:pt>
                <c:pt idx="529">
                  <c:v>8.920595408595796E-3</c:v>
                </c:pt>
                <c:pt idx="530">
                  <c:v>-1.9022897326934601E-2</c:v>
                </c:pt>
                <c:pt idx="531">
                  <c:v>-0.10331440027642302</c:v>
                </c:pt>
                <c:pt idx="532">
                  <c:v>-6.4018566043920866E-2</c:v>
                </c:pt>
                <c:pt idx="533">
                  <c:v>1.0431661911821198E-2</c:v>
                </c:pt>
                <c:pt idx="534">
                  <c:v>0.134693068396536</c:v>
                </c:pt>
                <c:pt idx="535">
                  <c:v>1.2768310598936241E-3</c:v>
                </c:pt>
                <c:pt idx="536">
                  <c:v>3.1250000000000278E-2</c:v>
                </c:pt>
                <c:pt idx="537">
                  <c:v>6.4739025685293494E-2</c:v>
                </c:pt>
                <c:pt idx="538">
                  <c:v>-8.7751172570915845E-2</c:v>
                </c:pt>
                <c:pt idx="539">
                  <c:v>-2.4393432745452793E-2</c:v>
                </c:pt>
                <c:pt idx="540">
                  <c:v>1.3246235390977938E-2</c:v>
                </c:pt>
                <c:pt idx="541">
                  <c:v>8.8103756150502546E-2</c:v>
                </c:pt>
                <c:pt idx="542">
                  <c:v>2.5825230067462852E-2</c:v>
                </c:pt>
                <c:pt idx="543">
                  <c:v>-5.2177475301612403E-2</c:v>
                </c:pt>
                <c:pt idx="544">
                  <c:v>6.2500000000000139E-2</c:v>
                </c:pt>
                <c:pt idx="545">
                  <c:v>-2.4501967537819695E-2</c:v>
                </c:pt>
                <c:pt idx="546" formatCode="0.00E+00">
                  <c:v>-1.4776836673984688E-5</c:v>
                </c:pt>
                <c:pt idx="547">
                  <c:v>-5.6819960425449532E-2</c:v>
                </c:pt>
                <c:pt idx="548">
                  <c:v>-9.4479241131285002E-2</c:v>
                </c:pt>
                <c:pt idx="549">
                  <c:v>0.13406537183908199</c:v>
                </c:pt>
                <c:pt idx="550">
                  <c:v>1.03054638082951E-2</c:v>
                </c:pt>
                <c:pt idx="551">
                  <c:v>-1.6172601145118478E-2</c:v>
                </c:pt>
                <c:pt idx="552">
                  <c:v>8.8388347648318599E-2</c:v>
                </c:pt>
                <c:pt idx="553">
                  <c:v>3.1071097879034823E-2</c:v>
                </c:pt>
                <c:pt idx="554">
                  <c:v>0.12474293159340971</c:v>
                </c:pt>
                <c:pt idx="555">
                  <c:v>8.0657671568981765E-2</c:v>
                </c:pt>
                <c:pt idx="556">
                  <c:v>-3.6661427385911776E-3</c:v>
                </c:pt>
                <c:pt idx="557">
                  <c:v>6.8099370575665803E-3</c:v>
                </c:pt>
                <c:pt idx="558">
                  <c:v>-5.6870985237704001E-2</c:v>
                </c:pt>
                <c:pt idx="559">
                  <c:v>-0.10702530009899409</c:v>
                </c:pt>
                <c:pt idx="560">
                  <c:v>3.1250000000000167E-2</c:v>
                </c:pt>
                <c:pt idx="561">
                  <c:v>1.5626554938823339E-2</c:v>
                </c:pt>
                <c:pt idx="562">
                  <c:v>6.9991219629992343E-2</c:v>
                </c:pt>
                <c:pt idx="563">
                  <c:v>-4.705843330949111E-2</c:v>
                </c:pt>
                <c:pt idx="564">
                  <c:v>-7.5746235390977912E-2</c:v>
                </c:pt>
                <c:pt idx="565">
                  <c:v>0.13461518206592762</c:v>
                </c:pt>
                <c:pt idx="566">
                  <c:v>-3.6140067291344412E-2</c:v>
                </c:pt>
                <c:pt idx="567">
                  <c:v>-9.4074536766920763E-2</c:v>
                </c:pt>
                <c:pt idx="568">
                  <c:v>4.4194173824159431E-2</c:v>
                </c:pt>
                <c:pt idx="569">
                  <c:v>9.1305866591299696E-4</c:v>
                </c:pt>
                <c:pt idx="570">
                  <c:v>5.3695228397427006E-2</c:v>
                </c:pt>
                <c:pt idx="571">
                  <c:v>-5.0994335509180422E-2</c:v>
                </c:pt>
                <c:pt idx="572">
                  <c:v>-0.18683579308501341</c:v>
                </c:pt>
                <c:pt idx="573">
                  <c:v>-1.1566365267619325E-2</c:v>
                </c:pt>
                <c:pt idx="574">
                  <c:v>3.0369197182837402E-2</c:v>
                </c:pt>
                <c:pt idx="575">
                  <c:v>-5.1238432768223485E-2</c:v>
                </c:pt>
                <c:pt idx="576">
                  <c:v>6.2500000000000139E-2</c:v>
                </c:pt>
                <c:pt idx="577">
                  <c:v>2.4457165436702812E-2</c:v>
                </c:pt>
                <c:pt idx="578">
                  <c:v>-6.7593716422242661E-3</c:v>
                </c:pt>
                <c:pt idx="579">
                  <c:v>0.15617491177977597</c:v>
                </c:pt>
                <c:pt idx="580">
                  <c:v>-3.4916142738591005E-2</c:v>
                </c:pt>
                <c:pt idx="581">
                  <c:v>-0.12391991718730717</c:v>
                </c:pt>
                <c:pt idx="582">
                  <c:v>6.4347836727214934E-3</c:v>
                </c:pt>
                <c:pt idx="583">
                  <c:v>-2.504288508373801E-2</c:v>
                </c:pt>
                <c:pt idx="584">
                  <c:v>4.9555826175840714E-2</c:v>
                </c:pt>
                <c:pt idx="585">
                  <c:v>-0.12767961300115455</c:v>
                </c:pt>
                <c:pt idx="586">
                  <c:v>-0.13488116124407887</c:v>
                </c:pt>
                <c:pt idx="587">
                  <c:v>0.10719701624664522</c:v>
                </c:pt>
                <c:pt idx="588">
                  <c:v>-9.1904484872147502E-2</c:v>
                </c:pt>
                <c:pt idx="589">
                  <c:v>-6.1006843807205509E-2</c:v>
                </c:pt>
                <c:pt idx="590">
                  <c:v>7.1658862013175395E-2</c:v>
                </c:pt>
                <c:pt idx="591">
                  <c:v>2.3008346038628211E-2</c:v>
                </c:pt>
                <c:pt idx="592">
                  <c:v>-3.1250000000000278E-2</c:v>
                </c:pt>
                <c:pt idx="593">
                  <c:v>-0.1802963826608647</c:v>
                </c:pt>
                <c:pt idx="594">
                  <c:v>-1.5150454191106395E-2</c:v>
                </c:pt>
                <c:pt idx="595">
                  <c:v>5.9862418948556338E-2</c:v>
                </c:pt>
                <c:pt idx="596">
                  <c:v>-1.8003764609022387E-2</c:v>
                </c:pt>
                <c:pt idx="597">
                  <c:v>1.1428656998380061E-2</c:v>
                </c:pt>
                <c:pt idx="598">
                  <c:v>-2.0208955444339212E-2</c:v>
                </c:pt>
                <c:pt idx="599">
                  <c:v>9.0458073778467679E-2</c:v>
                </c:pt>
                <c:pt idx="600">
                  <c:v>-4.4194173824159112E-2</c:v>
                </c:pt>
                <c:pt idx="601">
                  <c:v>-5.2296194542526479E-2</c:v>
                </c:pt>
                <c:pt idx="602">
                  <c:v>0.16036227660082639</c:v>
                </c:pt>
                <c:pt idx="603">
                  <c:v>-4.7298720487720533E-2</c:v>
                </c:pt>
                <c:pt idx="604">
                  <c:v>-1.3608380739146485E-2</c:v>
                </c:pt>
                <c:pt idx="605">
                  <c:v>8.8505879108663518E-2</c:v>
                </c:pt>
                <c:pt idx="606">
                  <c:v>1.1577169466117225E-2</c:v>
                </c:pt>
                <c:pt idx="607">
                  <c:v>9.5829521374377363E-2</c:v>
                </c:pt>
                <c:pt idx="608" formatCode="0.00E+00">
                  <c:v>-6.938893903907575E-18</c:v>
                </c:pt>
                <c:pt idx="609">
                  <c:v>-9.2335870667755698E-2</c:v>
                </c:pt>
                <c:pt idx="610">
                  <c:v>-4.8081393796661397E-2</c:v>
                </c:pt>
                <c:pt idx="611">
                  <c:v>-2.4818712114067346E-2</c:v>
                </c:pt>
                <c:pt idx="612">
                  <c:v>-5.8833857261409085E-2</c:v>
                </c:pt>
                <c:pt idx="613">
                  <c:v>-3.0060330487817696E-2</c:v>
                </c:pt>
                <c:pt idx="614">
                  <c:v>8.6525891414644951E-2</c:v>
                </c:pt>
                <c:pt idx="615">
                  <c:v>5.7334591813054822E-2</c:v>
                </c:pt>
                <c:pt idx="616">
                  <c:v>0.13794417382415899</c:v>
                </c:pt>
                <c:pt idx="617">
                  <c:v>0.10983458653422402</c:v>
                </c:pt>
                <c:pt idx="618">
                  <c:v>-7.9176343754173512E-2</c:v>
                </c:pt>
                <c:pt idx="619">
                  <c:v>-2.8064145554518052E-2</c:v>
                </c:pt>
                <c:pt idx="620">
                  <c:v>-2.0151341303693452E-2</c:v>
                </c:pt>
                <c:pt idx="621">
                  <c:v>4.3780433873619538E-2</c:v>
                </c:pt>
                <c:pt idx="622">
                  <c:v>9.978311898618851E-2</c:v>
                </c:pt>
                <c:pt idx="623">
                  <c:v>2.8725321614356203E-2</c:v>
                </c:pt>
                <c:pt idx="624">
                  <c:v>3.1250000000000167E-2</c:v>
                </c:pt>
                <c:pt idx="625">
                  <c:v>1.5626554938823339E-2</c:v>
                </c:pt>
                <c:pt idx="626">
                  <c:v>6.9991219629992343E-2</c:v>
                </c:pt>
                <c:pt idx="627">
                  <c:v>-4.705843330949111E-2</c:v>
                </c:pt>
                <c:pt idx="628">
                  <c:v>-7.5746235390977912E-2</c:v>
                </c:pt>
                <c:pt idx="629">
                  <c:v>0.13461518206592762</c:v>
                </c:pt>
                <c:pt idx="630">
                  <c:v>-3.6140067291344412E-2</c:v>
                </c:pt>
                <c:pt idx="631">
                  <c:v>-9.4074536766920763E-2</c:v>
                </c:pt>
                <c:pt idx="632">
                  <c:v>4.4194173824159431E-2</c:v>
                </c:pt>
                <c:pt idx="633">
                  <c:v>9.1305866591299696E-4</c:v>
                </c:pt>
                <c:pt idx="634">
                  <c:v>5.3695228397427006E-2</c:v>
                </c:pt>
                <c:pt idx="635">
                  <c:v>-5.0994335509180422E-2</c:v>
                </c:pt>
                <c:pt idx="636">
                  <c:v>-0.18683579308501341</c:v>
                </c:pt>
                <c:pt idx="637">
                  <c:v>-1.1566365267619325E-2</c:v>
                </c:pt>
                <c:pt idx="638">
                  <c:v>3.0369197182837402E-2</c:v>
                </c:pt>
                <c:pt idx="639">
                  <c:v>-5.1238432768223485E-2</c:v>
                </c:pt>
                <c:pt idx="640">
                  <c:v>-9.375000000000136E-2</c:v>
                </c:pt>
                <c:pt idx="641">
                  <c:v>-1.6304951864265803E-2</c:v>
                </c:pt>
                <c:pt idx="642">
                  <c:v>-4.8923291879094173E-2</c:v>
                </c:pt>
                <c:pt idx="643">
                  <c:v>-0.12905945030591301</c:v>
                </c:pt>
                <c:pt idx="644">
                  <c:v>5.9819173824159591E-2</c:v>
                </c:pt>
                <c:pt idx="645">
                  <c:v>7.3576332508451497E-2</c:v>
                </c:pt>
                <c:pt idx="646">
                  <c:v>-0.10682954327490322</c:v>
                </c:pt>
                <c:pt idx="647">
                  <c:v>5.4322224858607722E-2</c:v>
                </c:pt>
                <c:pt idx="648">
                  <c:v>3.7912607362389698E-3</c:v>
                </c:pt>
                <c:pt idx="649">
                  <c:v>-0.18639743688628899</c:v>
                </c:pt>
                <c:pt idx="650">
                  <c:v>-1.5460611354765176E-2</c:v>
                </c:pt>
                <c:pt idx="651">
                  <c:v>1.3984351160316081E-2</c:v>
                </c:pt>
                <c:pt idx="652">
                  <c:v>1.3015047476626376E-2</c:v>
                </c:pt>
                <c:pt idx="653">
                  <c:v>0.11397220278895422</c:v>
                </c:pt>
                <c:pt idx="654">
                  <c:v>-8.258168466231372E-2</c:v>
                </c:pt>
                <c:pt idx="655">
                  <c:v>-0.17208859982263899</c:v>
                </c:pt>
                <c:pt idx="656">
                  <c:v>9.375000000000136E-2</c:v>
                </c:pt>
                <c:pt idx="657">
                  <c:v>0.16650398839817385</c:v>
                </c:pt>
                <c:pt idx="658">
                  <c:v>-3.1632543069641417E-2</c:v>
                </c:pt>
                <c:pt idx="659">
                  <c:v>-6.6774970559334831E-2</c:v>
                </c:pt>
                <c:pt idx="660">
                  <c:v>-2.8569173824159452E-2</c:v>
                </c:pt>
                <c:pt idx="661">
                  <c:v>-4.8191766772875677E-2</c:v>
                </c:pt>
                <c:pt idx="662">
                  <c:v>4.1937699392218641E-2</c:v>
                </c:pt>
                <c:pt idx="663">
                  <c:v>2.6637074909334108E-2</c:v>
                </c:pt>
                <c:pt idx="664">
                  <c:v>-5.3347086912079823E-2</c:v>
                </c:pt>
                <c:pt idx="665">
                  <c:v>-8.6620809590984491E-2</c:v>
                </c:pt>
                <c:pt idx="666">
                  <c:v>-0.15716039570197662</c:v>
                </c:pt>
                <c:pt idx="667">
                  <c:v>3.039480878116007E-2</c:v>
                </c:pt>
                <c:pt idx="668">
                  <c:v>0.12896236486924145</c:v>
                </c:pt>
                <c:pt idx="669">
                  <c:v>-3.0219631304817911E-2</c:v>
                </c:pt>
                <c:pt idx="670">
                  <c:v>7.2684284615836092E-2</c:v>
                </c:pt>
                <c:pt idx="671">
                  <c:v>8.1705597044227266E-2</c:v>
                </c:pt>
                <c:pt idx="672">
                  <c:v>-3.1250000000000278E-2</c:v>
                </c:pt>
                <c:pt idx="673">
                  <c:v>4.4205550972662856E-2</c:v>
                </c:pt>
                <c:pt idx="674">
                  <c:v>1.1734454448183974E-2</c:v>
                </c:pt>
                <c:pt idx="675">
                  <c:v>1.3559241760286899E-2</c:v>
                </c:pt>
                <c:pt idx="676">
                  <c:v>5.9819173824159765E-2</c:v>
                </c:pt>
                <c:pt idx="677">
                  <c:v>4.8852328703247412E-2</c:v>
                </c:pt>
                <c:pt idx="678">
                  <c:v>9.4674694363380024E-2</c:v>
                </c:pt>
                <c:pt idx="679">
                  <c:v>-5.1401455243684176E-2</c:v>
                </c:pt>
                <c:pt idx="680">
                  <c:v>-0.12879126073624042</c:v>
                </c:pt>
                <c:pt idx="681">
                  <c:v>0.105027929612678</c:v>
                </c:pt>
                <c:pt idx="682">
                  <c:v>0.15822734861326768</c:v>
                </c:pt>
                <c:pt idx="683">
                  <c:v>-4.2623566868148513E-2</c:v>
                </c:pt>
                <c:pt idx="684">
                  <c:v>-8.8459221300785693E-2</c:v>
                </c:pt>
                <c:pt idx="685">
                  <c:v>7.9720265210687424E-2</c:v>
                </c:pt>
                <c:pt idx="686">
                  <c:v>8.0333877487109906E-2</c:v>
                </c:pt>
                <c:pt idx="687">
                  <c:v>-5.0653469406411904E-2</c:v>
                </c:pt>
                <c:pt idx="688">
                  <c:v>-3.1250000000000291E-2</c:v>
                </c:pt>
                <c:pt idx="689">
                  <c:v>-2.3147808286204243E-2</c:v>
                </c:pt>
                <c:pt idx="690">
                  <c:v>-1.9566967147767775E-2</c:v>
                </c:pt>
                <c:pt idx="691">
                  <c:v>-9.7204352454494779E-3</c:v>
                </c:pt>
                <c:pt idx="692">
                  <c:v>-2.8569173824159428E-2</c:v>
                </c:pt>
                <c:pt idx="693">
                  <c:v>6.2640780422996839E-2</c:v>
                </c:pt>
                <c:pt idx="694">
                  <c:v>9.5217149519306224E-2</c:v>
                </c:pt>
                <c:pt idx="695">
                  <c:v>5.7251853298792045E-2</c:v>
                </c:pt>
                <c:pt idx="696">
                  <c:v>-9.1529130879206728E-3</c:v>
                </c:pt>
                <c:pt idx="697">
                  <c:v>-5.5043157652411114E-2</c:v>
                </c:pt>
                <c:pt idx="698">
                  <c:v>0.102782006091793</c:v>
                </c:pt>
                <c:pt idx="699">
                  <c:v>6.5240021277082394E-2</c:v>
                </c:pt>
                <c:pt idx="700">
                  <c:v>-0.11601819104508121</c:v>
                </c:pt>
                <c:pt idx="701">
                  <c:v>1.4261837399954346E-3</c:v>
                </c:pt>
                <c:pt idx="702">
                  <c:v>5.4563522559369824E-2</c:v>
                </c:pt>
                <c:pt idx="703">
                  <c:v>-7.0773225638224524E-2</c:v>
                </c:pt>
                <c:pt idx="704">
                  <c:v>-9.375000000000136E-2</c:v>
                </c:pt>
                <c:pt idx="705">
                  <c:v>-1.6304951864265803E-2</c:v>
                </c:pt>
                <c:pt idx="706">
                  <c:v>-4.8923291879094173E-2</c:v>
                </c:pt>
                <c:pt idx="707">
                  <c:v>-0.12905945030591301</c:v>
                </c:pt>
                <c:pt idx="708">
                  <c:v>5.9819173824159591E-2</c:v>
                </c:pt>
                <c:pt idx="709">
                  <c:v>7.3576332508451497E-2</c:v>
                </c:pt>
                <c:pt idx="710">
                  <c:v>-0.10682954327490322</c:v>
                </c:pt>
                <c:pt idx="711">
                  <c:v>5.4322224858607722E-2</c:v>
                </c:pt>
                <c:pt idx="712">
                  <c:v>3.7912607362389698E-3</c:v>
                </c:pt>
                <c:pt idx="713">
                  <c:v>-0.18639743688628899</c:v>
                </c:pt>
                <c:pt idx="714">
                  <c:v>-1.5460611354765176E-2</c:v>
                </c:pt>
                <c:pt idx="715">
                  <c:v>1.3984351160316081E-2</c:v>
                </c:pt>
                <c:pt idx="716">
                  <c:v>1.3015047476626376E-2</c:v>
                </c:pt>
                <c:pt idx="717">
                  <c:v>0.11397220278895422</c:v>
                </c:pt>
                <c:pt idx="718">
                  <c:v>-8.258168466231372E-2</c:v>
                </c:pt>
                <c:pt idx="719">
                  <c:v>-0.17208859982263899</c:v>
                </c:pt>
                <c:pt idx="720">
                  <c:v>-6.2500000000000139E-2</c:v>
                </c:pt>
                <c:pt idx="721">
                  <c:v>-1.4809208091057404E-2</c:v>
                </c:pt>
                <c:pt idx="722">
                  <c:v>-0.12129335605367519</c:v>
                </c:pt>
                <c:pt idx="723">
                  <c:v>-3.7659184934357604E-2</c:v>
                </c:pt>
                <c:pt idx="724">
                  <c:v>-7.2545628761171405E-2</c:v>
                </c:pt>
                <c:pt idx="725">
                  <c:v>-2.0065079278716452E-2</c:v>
                </c:pt>
                <c:pt idx="726">
                  <c:v>0.18245334737319982</c:v>
                </c:pt>
                <c:pt idx="727">
                  <c:v>9.0141877948156701E-2</c:v>
                </c:pt>
                <c:pt idx="728">
                  <c:v>6.8972086912079594E-2</c:v>
                </c:pt>
                <c:pt idx="729">
                  <c:v>-3.6473733132867239E-2</c:v>
                </c:pt>
                <c:pt idx="730">
                  <c:v>-2.3547091193882923E-2</c:v>
                </c:pt>
                <c:pt idx="731">
                  <c:v>0.14098351348375787</c:v>
                </c:pt>
                <c:pt idx="732">
                  <c:v>-1.9660917677794602E-2</c:v>
                </c:pt>
                <c:pt idx="733">
                  <c:v>4.7805359961177157E-2</c:v>
                </c:pt>
                <c:pt idx="734">
                  <c:v>9.9134285977415769E-3</c:v>
                </c:pt>
                <c:pt idx="735">
                  <c:v>-0.13722201278673199</c:v>
                </c:pt>
                <c:pt idx="736">
                  <c:v>9.375000000000136E-2</c:v>
                </c:pt>
                <c:pt idx="737">
                  <c:v>0.14019998625675201</c:v>
                </c:pt>
                <c:pt idx="738">
                  <c:v>0.11543373845450376</c:v>
                </c:pt>
                <c:pt idx="739">
                  <c:v>5.7729694983991137E-2</c:v>
                </c:pt>
                <c:pt idx="740">
                  <c:v>-3.3490177584170742E-2</c:v>
                </c:pt>
                <c:pt idx="741">
                  <c:v>-4.2733925496009045E-2</c:v>
                </c:pt>
                <c:pt idx="742">
                  <c:v>-0.11337417339947398</c:v>
                </c:pt>
                <c:pt idx="743">
                  <c:v>-2.6701289491626194E-2</c:v>
                </c:pt>
                <c:pt idx="744">
                  <c:v>-4.6874999999999896E-2</c:v>
                </c:pt>
                <c:pt idx="745">
                  <c:v>-7.6524819177481496E-2</c:v>
                </c:pt>
                <c:pt idx="746">
                  <c:v>-4.7076054511159614E-2</c:v>
                </c:pt>
                <c:pt idx="747">
                  <c:v>-9.1628700194704746E-2</c:v>
                </c:pt>
                <c:pt idx="748">
                  <c:v>9.4511758239433766E-2</c:v>
                </c:pt>
                <c:pt idx="749">
                  <c:v>8.6922448332980767E-2</c:v>
                </c:pt>
                <c:pt idx="750">
                  <c:v>4.7426091656781522E-2</c:v>
                </c:pt>
                <c:pt idx="751">
                  <c:v>9.2810754622899977E-2</c:v>
                </c:pt>
                <c:pt idx="752">
                  <c:v>-9.3750000000001416E-2</c:v>
                </c:pt>
                <c:pt idx="753">
                  <c:v>-2.7554520792695887E-2</c:v>
                </c:pt>
                <c:pt idx="754">
                  <c:v>9.8164966443493692E-2</c:v>
                </c:pt>
                <c:pt idx="755">
                  <c:v>9.1148501340909446E-2</c:v>
                </c:pt>
                <c:pt idx="756">
                  <c:v>3.5933976409490462E-2</c:v>
                </c:pt>
                <c:pt idx="757">
                  <c:v>-2.4336302897086201E-2</c:v>
                </c:pt>
                <c:pt idx="758">
                  <c:v>5.7704645106780132E-2</c:v>
                </c:pt>
                <c:pt idx="759">
                  <c:v>-1.2940194877663506E-2</c:v>
                </c:pt>
                <c:pt idx="760">
                  <c:v>2.4777913087920881E-2</c:v>
                </c:pt>
                <c:pt idx="761">
                  <c:v>0.10827431834781202</c:v>
                </c:pt>
                <c:pt idx="762">
                  <c:v>1.7608253762973387E-2</c:v>
                </c:pt>
                <c:pt idx="763">
                  <c:v>5.7292003506729437E-2</c:v>
                </c:pt>
                <c:pt idx="764">
                  <c:v>1.3550915019536352E-3</c:v>
                </c:pt>
                <c:pt idx="765">
                  <c:v>-2.4929352167675622E-2</c:v>
                </c:pt>
                <c:pt idx="766">
                  <c:v>-2.4643033768402999E-2</c:v>
                </c:pt>
                <c:pt idx="767">
                  <c:v>-9.8818917114946295E-2</c:v>
                </c:pt>
                <c:pt idx="768">
                  <c:v>-6.2500000000000139E-2</c:v>
                </c:pt>
                <c:pt idx="769">
                  <c:v>-6.4011501113860933E-2</c:v>
                </c:pt>
                <c:pt idx="770">
                  <c:v>5.8582998803999121E-2</c:v>
                </c:pt>
                <c:pt idx="771">
                  <c:v>1.0994092516913299E-2</c:v>
                </c:pt>
                <c:pt idx="772">
                  <c:v>-0.17989817006414799</c:v>
                </c:pt>
                <c:pt idx="773">
                  <c:v>5.4751223670376934E-3</c:v>
                </c:pt>
                <c:pt idx="774">
                  <c:v>6.071618091949655E-2</c:v>
                </c:pt>
                <c:pt idx="775">
                  <c:v>-5.7228555922412223E-2</c:v>
                </c:pt>
                <c:pt idx="776">
                  <c:v>-4.6874999999999896E-2</c:v>
                </c:pt>
                <c:pt idx="777">
                  <c:v>-2.9100522296601077E-2</c:v>
                </c:pt>
                <c:pt idx="778">
                  <c:v>2.7126544293750977E-2</c:v>
                </c:pt>
                <c:pt idx="779">
                  <c:v>-5.2083225406602124E-2</c:v>
                </c:pt>
                <c:pt idx="780">
                  <c:v>-0.20120593206359341</c:v>
                </c:pt>
                <c:pt idx="781">
                  <c:v>-2.8138270821707612E-2</c:v>
                </c:pt>
                <c:pt idx="782">
                  <c:v>0.154803513513881</c:v>
                </c:pt>
                <c:pt idx="783">
                  <c:v>-2.6818357674315039E-2</c:v>
                </c:pt>
                <c:pt idx="784">
                  <c:v>-6.2500000000000139E-2</c:v>
                </c:pt>
                <c:pt idx="785">
                  <c:v>-1.4809208091057404E-2</c:v>
                </c:pt>
                <c:pt idx="786">
                  <c:v>-0.12129335605367519</c:v>
                </c:pt>
                <c:pt idx="787">
                  <c:v>-3.7659184934357604E-2</c:v>
                </c:pt>
                <c:pt idx="788">
                  <c:v>-7.2545628761171405E-2</c:v>
                </c:pt>
                <c:pt idx="789">
                  <c:v>-2.0065079278716452E-2</c:v>
                </c:pt>
                <c:pt idx="790">
                  <c:v>0.18245334737319982</c:v>
                </c:pt>
                <c:pt idx="791">
                  <c:v>9.0141877948156701E-2</c:v>
                </c:pt>
                <c:pt idx="792">
                  <c:v>6.8972086912079594E-2</c:v>
                </c:pt>
                <c:pt idx="793">
                  <c:v>-3.6473733132867239E-2</c:v>
                </c:pt>
                <c:pt idx="794">
                  <c:v>-2.3547091193882923E-2</c:v>
                </c:pt>
                <c:pt idx="795">
                  <c:v>0.14098351348375787</c:v>
                </c:pt>
                <c:pt idx="796">
                  <c:v>-1.9660917677794602E-2</c:v>
                </c:pt>
                <c:pt idx="797">
                  <c:v>4.7805359961177157E-2</c:v>
                </c:pt>
                <c:pt idx="798">
                  <c:v>9.9134285977415769E-3</c:v>
                </c:pt>
                <c:pt idx="799">
                  <c:v>-0.13722201278673199</c:v>
                </c:pt>
                <c:pt idx="800">
                  <c:v>-6.2500000000000139E-2</c:v>
                </c:pt>
                <c:pt idx="801">
                  <c:v>-5.4837402153549548E-2</c:v>
                </c:pt>
                <c:pt idx="802">
                  <c:v>-0.14843021365863099</c:v>
                </c:pt>
                <c:pt idx="803">
                  <c:v>1.30023988595262E-2</c:v>
                </c:pt>
                <c:pt idx="804">
                  <c:v>0.13051928745748073</c:v>
                </c:pt>
                <c:pt idx="805">
                  <c:v>-4.5017007904503026E-2</c:v>
                </c:pt>
                <c:pt idx="806">
                  <c:v>-8.1427370776944383E-3</c:v>
                </c:pt>
                <c:pt idx="807">
                  <c:v>2.2419731089141755E-2</c:v>
                </c:pt>
                <c:pt idx="808">
                  <c:v>5.9819173824159591E-2</c:v>
                </c:pt>
                <c:pt idx="809">
                  <c:v>-4.8997934441008069E-3</c:v>
                </c:pt>
                <c:pt idx="810">
                  <c:v>-6.7318112228207688E-2</c:v>
                </c:pt>
                <c:pt idx="811">
                  <c:v>5.6508837659514727E-2</c:v>
                </c:pt>
                <c:pt idx="812">
                  <c:v>-8.3900362888944882E-2</c:v>
                </c:pt>
                <c:pt idx="813">
                  <c:v>-5.8981835212017796E-2</c:v>
                </c:pt>
                <c:pt idx="814">
                  <c:v>1.2748262109611098E-2</c:v>
                </c:pt>
                <c:pt idx="815">
                  <c:v>-0.13997240282190768</c:v>
                </c:pt>
                <c:pt idx="816">
                  <c:v>-6.2500000000000139E-2</c:v>
                </c:pt>
                <c:pt idx="817">
                  <c:v>2.5043179934786552E-2</c:v>
                </c:pt>
                <c:pt idx="818">
                  <c:v>8.1981889687958359E-2</c:v>
                </c:pt>
                <c:pt idx="819">
                  <c:v>8.1250012615074724E-2</c:v>
                </c:pt>
                <c:pt idx="820">
                  <c:v>9.8006796845023766E-2</c:v>
                </c:pt>
                <c:pt idx="821">
                  <c:v>0.15238292172360887</c:v>
                </c:pt>
                <c:pt idx="822">
                  <c:v>2.8977446423282212E-2</c:v>
                </c:pt>
                <c:pt idx="823">
                  <c:v>3.7182245994980496E-2</c:v>
                </c:pt>
                <c:pt idx="824">
                  <c:v>6.4720869120797921E-3</c:v>
                </c:pt>
                <c:pt idx="825">
                  <c:v>1.3600474630576219E-2</c:v>
                </c:pt>
                <c:pt idx="826">
                  <c:v>9.4740159123971227E-2</c:v>
                </c:pt>
                <c:pt idx="827">
                  <c:v>-5.5695418454579322E-2</c:v>
                </c:pt>
                <c:pt idx="828">
                  <c:v>-7.4708725020342839E-3</c:v>
                </c:pt>
                <c:pt idx="829">
                  <c:v>4.0052030208907019E-2</c:v>
                </c:pt>
                <c:pt idx="830">
                  <c:v>4.7950357928192071E-2</c:v>
                </c:pt>
                <c:pt idx="831">
                  <c:v>0.172332806438666</c:v>
                </c:pt>
                <c:pt idx="832">
                  <c:v>3.1250000000000278E-2</c:v>
                </c:pt>
                <c:pt idx="833">
                  <c:v>-4.0686807162182495E-2</c:v>
                </c:pt>
                <c:pt idx="834">
                  <c:v>5.3548680479993796E-2</c:v>
                </c:pt>
                <c:pt idx="835">
                  <c:v>7.2527840790965775E-2</c:v>
                </c:pt>
                <c:pt idx="836">
                  <c:v>-4.9713461281638734E-2</c:v>
                </c:pt>
                <c:pt idx="837">
                  <c:v>-0.14711696642446545</c:v>
                </c:pt>
                <c:pt idx="838">
                  <c:v>1.7722829730081661E-2</c:v>
                </c:pt>
                <c:pt idx="839">
                  <c:v>3.0802752140147199E-2</c:v>
                </c:pt>
                <c:pt idx="840">
                  <c:v>-2.8569173824159452E-2</c:v>
                </c:pt>
                <c:pt idx="841">
                  <c:v>1.3317885175212138E-2</c:v>
                </c:pt>
                <c:pt idx="842">
                  <c:v>-0.11184813754856901</c:v>
                </c:pt>
                <c:pt idx="843">
                  <c:v>-0.12935463929022201</c:v>
                </c:pt>
                <c:pt idx="844">
                  <c:v>-6.6987984759374911E-2</c:v>
                </c:pt>
                <c:pt idx="845">
                  <c:v>-0.15307769588962344</c:v>
                </c:pt>
                <c:pt idx="846">
                  <c:v>-6.0910640239179914E-2</c:v>
                </c:pt>
                <c:pt idx="847">
                  <c:v>0.10064142203430999</c:v>
                </c:pt>
                <c:pt idx="848">
                  <c:v>-3.1250000000000167E-2</c:v>
                </c:pt>
                <c:pt idx="849">
                  <c:v>3.6656273121807262E-2</c:v>
                </c:pt>
                <c:pt idx="850">
                  <c:v>0.16378799113899889</c:v>
                </c:pt>
                <c:pt idx="851">
                  <c:v>-5.802347304520121E-2</c:v>
                </c:pt>
                <c:pt idx="852">
                  <c:v>7.1187376979135894E-2</c:v>
                </c:pt>
                <c:pt idx="853">
                  <c:v>0.12141123791013129</c:v>
                </c:pt>
                <c:pt idx="854">
                  <c:v>-0.101057539075669</c:v>
                </c:pt>
                <c:pt idx="855">
                  <c:v>1.1994291210548685E-2</c:v>
                </c:pt>
                <c:pt idx="856">
                  <c:v>-3.7722086912079442E-2</c:v>
                </c:pt>
                <c:pt idx="857">
                  <c:v>1.1806189897450331E-2</c:v>
                </c:pt>
                <c:pt idx="858">
                  <c:v>5.8537743004486525E-2</c:v>
                </c:pt>
                <c:pt idx="859">
                  <c:v>-0.15699225443171808</c:v>
                </c:pt>
                <c:pt idx="860">
                  <c:v>3.3359220150352795E-2</c:v>
                </c:pt>
                <c:pt idx="861">
                  <c:v>9.0347315587961066E-2</c:v>
                </c:pt>
                <c:pt idx="862">
                  <c:v>-6.2287979798623549E-2</c:v>
                </c:pt>
                <c:pt idx="863">
                  <c:v>-5.8624150789249679E-2</c:v>
                </c:pt>
                <c:pt idx="864">
                  <c:v>-6.2500000000000139E-2</c:v>
                </c:pt>
                <c:pt idx="865">
                  <c:v>-5.4837402153549548E-2</c:v>
                </c:pt>
                <c:pt idx="866">
                  <c:v>-0.14843021365863099</c:v>
                </c:pt>
                <c:pt idx="867">
                  <c:v>1.30023988595262E-2</c:v>
                </c:pt>
                <c:pt idx="868">
                  <c:v>0.13051928745748073</c:v>
                </c:pt>
                <c:pt idx="869">
                  <c:v>-4.5017007904503026E-2</c:v>
                </c:pt>
                <c:pt idx="870">
                  <c:v>-8.1427370776944383E-3</c:v>
                </c:pt>
                <c:pt idx="871">
                  <c:v>2.2419731089141755E-2</c:v>
                </c:pt>
                <c:pt idx="872">
                  <c:v>5.9819173824159591E-2</c:v>
                </c:pt>
                <c:pt idx="873">
                  <c:v>-4.8997934441008069E-3</c:v>
                </c:pt>
                <c:pt idx="874">
                  <c:v>-6.7318112228207688E-2</c:v>
                </c:pt>
                <c:pt idx="875">
                  <c:v>5.6508837659514727E-2</c:v>
                </c:pt>
                <c:pt idx="876">
                  <c:v>-8.3900362888944882E-2</c:v>
                </c:pt>
                <c:pt idx="877">
                  <c:v>-5.8981835212017796E-2</c:v>
                </c:pt>
                <c:pt idx="878">
                  <c:v>1.2748262109611098E-2</c:v>
                </c:pt>
                <c:pt idx="879">
                  <c:v>-0.13997240282190768</c:v>
                </c:pt>
                <c:pt idx="880">
                  <c:v>3.1250000000000278E-2</c:v>
                </c:pt>
                <c:pt idx="881">
                  <c:v>6.3786516557020723E-2</c:v>
                </c:pt>
                <c:pt idx="882">
                  <c:v>-6.5327058140251512E-2</c:v>
                </c:pt>
                <c:pt idx="883">
                  <c:v>-9.3936366036988739E-2</c:v>
                </c:pt>
                <c:pt idx="884">
                  <c:v>4.4890897847296392E-2</c:v>
                </c:pt>
                <c:pt idx="885">
                  <c:v>-1.23127133295893E-2</c:v>
                </c:pt>
                <c:pt idx="886">
                  <c:v>-8.2717802961491754E-2</c:v>
                </c:pt>
                <c:pt idx="887">
                  <c:v>4.1476538880447424E-2</c:v>
                </c:pt>
                <c:pt idx="888">
                  <c:v>5.9819173824159765E-2</c:v>
                </c:pt>
                <c:pt idx="889">
                  <c:v>-1.1595450475564303E-2</c:v>
                </c:pt>
                <c:pt idx="890">
                  <c:v>-8.6709986829607691E-2</c:v>
                </c:pt>
                <c:pt idx="891">
                  <c:v>-0.10259196796049302</c:v>
                </c:pt>
                <c:pt idx="892">
                  <c:v>2.3120760019148028E-2</c:v>
                </c:pt>
                <c:pt idx="893">
                  <c:v>3.4029775850274812E-4</c:v>
                </c:pt>
                <c:pt idx="894">
                  <c:v>-0.16823920197945058</c:v>
                </c:pt>
                <c:pt idx="895">
                  <c:v>-0.157640588929743</c:v>
                </c:pt>
                <c:pt idx="896">
                  <c:v>9.375000000000136E-2</c:v>
                </c:pt>
                <c:pt idx="897">
                  <c:v>0.1875427888950337</c:v>
                </c:pt>
                <c:pt idx="898">
                  <c:v>-6.1095454884229898E-2</c:v>
                </c:pt>
                <c:pt idx="899">
                  <c:v>-6.2230399709693823E-2</c:v>
                </c:pt>
                <c:pt idx="900">
                  <c:v>2.9567959414113946E-2</c:v>
                </c:pt>
                <c:pt idx="901">
                  <c:v>-0.10223378738702622</c:v>
                </c:pt>
                <c:pt idx="902">
                  <c:v>1.4140411108870043E-2</c:v>
                </c:pt>
                <c:pt idx="903">
                  <c:v>5.4079316274245802E-2</c:v>
                </c:pt>
                <c:pt idx="904">
                  <c:v>-3.7722086912079615E-2</c:v>
                </c:pt>
                <c:pt idx="905">
                  <c:v>2.8052282381758508E-2</c:v>
                </c:pt>
                <c:pt idx="906">
                  <c:v>-5.5553432992564024E-2</c:v>
                </c:pt>
                <c:pt idx="907">
                  <c:v>8.2663928213521004E-2</c:v>
                </c:pt>
                <c:pt idx="908">
                  <c:v>0.19839998789010643</c:v>
                </c:pt>
                <c:pt idx="909">
                  <c:v>-7.277665116053085E-2</c:v>
                </c:pt>
                <c:pt idx="910">
                  <c:v>1.5229203452955699E-2</c:v>
                </c:pt>
                <c:pt idx="911">
                  <c:v>0.11014979150138221</c:v>
                </c:pt>
                <c:pt idx="912">
                  <c:v>-6.2500000000000139E-2</c:v>
                </c:pt>
                <c:pt idx="913">
                  <c:v>-4.3088923172972096E-2</c:v>
                </c:pt>
                <c:pt idx="914">
                  <c:v>-0.1030777907712738</c:v>
                </c:pt>
                <c:pt idx="915">
                  <c:v>-0.10778631575294402</c:v>
                </c:pt>
                <c:pt idx="916">
                  <c:v>6.1803275976864185E-2</c:v>
                </c:pt>
                <c:pt idx="917">
                  <c:v>0.10691870403170202</c:v>
                </c:pt>
                <c:pt idx="918">
                  <c:v>6.8842556919761932E-2</c:v>
                </c:pt>
                <c:pt idx="919">
                  <c:v>-4.1205646251584287E-2</c:v>
                </c:pt>
                <c:pt idx="920">
                  <c:v>-2.8569173824159206E-2</c:v>
                </c:pt>
                <c:pt idx="921">
                  <c:v>7.8281584684418384E-2</c:v>
                </c:pt>
                <c:pt idx="922">
                  <c:v>5.7707794004813441E-2</c:v>
                </c:pt>
                <c:pt idx="923">
                  <c:v>8.5023004450839726E-2</c:v>
                </c:pt>
                <c:pt idx="924">
                  <c:v>0.10187923998085199</c:v>
                </c:pt>
                <c:pt idx="925">
                  <c:v>4.428139891803573E-3</c:v>
                </c:pt>
                <c:pt idx="926">
                  <c:v>-8.7437720583826206E-2</c:v>
                </c:pt>
                <c:pt idx="927">
                  <c:v>-2.9624176797798288E-2</c:v>
                </c:pt>
                <c:pt idx="928">
                  <c:v>6.2500000000000139E-2</c:v>
                </c:pt>
                <c:pt idx="929">
                  <c:v>-3.8191849325987098E-2</c:v>
                </c:pt>
                <c:pt idx="930">
                  <c:v>4.2000303795753487E-2</c:v>
                </c:pt>
                <c:pt idx="931">
                  <c:v>0.18229289619485345</c:v>
                </c:pt>
                <c:pt idx="932">
                  <c:v>-1.1262133238273183E-2</c:v>
                </c:pt>
                <c:pt idx="933">
                  <c:v>-4.6935794704268223E-2</c:v>
                </c:pt>
                <c:pt idx="934">
                  <c:v>2.5623182581177486E-2</c:v>
                </c:pt>
                <c:pt idx="935">
                  <c:v>-2.0525452643971102E-2</c:v>
                </c:pt>
                <c:pt idx="936">
                  <c:v>6.4720869120794824E-3</c:v>
                </c:pt>
                <c:pt idx="937">
                  <c:v>-8.8010254247067696E-2</c:v>
                </c:pt>
                <c:pt idx="938">
                  <c:v>-0.102944374182641</c:v>
                </c:pt>
                <c:pt idx="939">
                  <c:v>1.6565220600906552E-2</c:v>
                </c:pt>
                <c:pt idx="940">
                  <c:v>-7.3399987890105073E-2</c:v>
                </c:pt>
                <c:pt idx="941">
                  <c:v>-5.4204890397232433E-2</c:v>
                </c:pt>
                <c:pt idx="942">
                  <c:v>8.9559371462002269E-2</c:v>
                </c:pt>
                <c:pt idx="943">
                  <c:v>4.329021796702201E-2</c:v>
                </c:pt>
                <c:pt idx="944">
                  <c:v>3.1250000000000278E-2</c:v>
                </c:pt>
                <c:pt idx="945">
                  <c:v>6.3786516557020723E-2</c:v>
                </c:pt>
                <c:pt idx="946">
                  <c:v>-6.5327058140251512E-2</c:v>
                </c:pt>
                <c:pt idx="947">
                  <c:v>-9.3936366036988739E-2</c:v>
                </c:pt>
                <c:pt idx="948">
                  <c:v>4.4890897847296392E-2</c:v>
                </c:pt>
                <c:pt idx="949">
                  <c:v>-1.23127133295893E-2</c:v>
                </c:pt>
                <c:pt idx="950">
                  <c:v>-8.2717802961491754E-2</c:v>
                </c:pt>
                <c:pt idx="951">
                  <c:v>4.1476538880447424E-2</c:v>
                </c:pt>
                <c:pt idx="952">
                  <c:v>5.9819173824159765E-2</c:v>
                </c:pt>
                <c:pt idx="953">
                  <c:v>-1.1595450475564303E-2</c:v>
                </c:pt>
                <c:pt idx="954">
                  <c:v>-8.6709986829607691E-2</c:v>
                </c:pt>
                <c:pt idx="955">
                  <c:v>-0.10259196796049302</c:v>
                </c:pt>
                <c:pt idx="956">
                  <c:v>2.3120760019148028E-2</c:v>
                </c:pt>
                <c:pt idx="957">
                  <c:v>3.4029775850274812E-4</c:v>
                </c:pt>
                <c:pt idx="958">
                  <c:v>-0.16823920197945058</c:v>
                </c:pt>
                <c:pt idx="959">
                  <c:v>-0.157640588929743</c:v>
                </c:pt>
                <c:pt idx="960">
                  <c:v>9.1529130879204248E-3</c:v>
                </c:pt>
                <c:pt idx="961">
                  <c:v>-2.5136455148647187E-2</c:v>
                </c:pt>
                <c:pt idx="962">
                  <c:v>-0.10733232033217199</c:v>
                </c:pt>
                <c:pt idx="963">
                  <c:v>-9.2210507098269043E-2</c:v>
                </c:pt>
                <c:pt idx="964">
                  <c:v>2.9856551953727863E-2</c:v>
                </c:pt>
                <c:pt idx="965">
                  <c:v>0.20390201257468901</c:v>
                </c:pt>
                <c:pt idx="966">
                  <c:v>-1.3214758543250502E-2</c:v>
                </c:pt>
                <c:pt idx="967">
                  <c:v>-7.1881702799002398E-2</c:v>
                </c:pt>
                <c:pt idx="968">
                  <c:v>3.3930826175840804E-2</c:v>
                </c:pt>
                <c:pt idx="969">
                  <c:v>4.4444417931359455E-2</c:v>
                </c:pt>
                <c:pt idx="970">
                  <c:v>8.4638382361890058E-2</c:v>
                </c:pt>
                <c:pt idx="971">
                  <c:v>-7.748583547035208E-2</c:v>
                </c:pt>
                <c:pt idx="972">
                  <c:v>6.7809826780158802E-2</c:v>
                </c:pt>
                <c:pt idx="973">
                  <c:v>0.13660968499546344</c:v>
                </c:pt>
                <c:pt idx="974">
                  <c:v>-0.15152457200570688</c:v>
                </c:pt>
                <c:pt idx="975">
                  <c:v>-0.11637716624412198</c:v>
                </c:pt>
                <c:pt idx="976">
                  <c:v>-4.4194173824159334E-2</c:v>
                </c:pt>
                <c:pt idx="977">
                  <c:v>-1.3801835467934799E-2</c:v>
                </c:pt>
                <c:pt idx="978">
                  <c:v>-0.15565773050345699</c:v>
                </c:pt>
                <c:pt idx="979">
                  <c:v>-0.18027704753850299</c:v>
                </c:pt>
                <c:pt idx="980">
                  <c:v>5.3347086912079823E-2</c:v>
                </c:pt>
                <c:pt idx="981">
                  <c:v>-0.15029583748655545</c:v>
                </c:pt>
                <c:pt idx="982">
                  <c:v>-5.9418721202881587E-2</c:v>
                </c:pt>
                <c:pt idx="983">
                  <c:v>0.14649026355768213</c:v>
                </c:pt>
                <c:pt idx="984">
                  <c:v>-8.727791308792035E-2</c:v>
                </c:pt>
                <c:pt idx="985">
                  <c:v>6.0816780104272087E-3</c:v>
                </c:pt>
                <c:pt idx="986">
                  <c:v>1.4179695374901278E-2</c:v>
                </c:pt>
                <c:pt idx="987">
                  <c:v>-6.7375354101934334E-2</c:v>
                </c:pt>
                <c:pt idx="988">
                  <c:v>0.13470521065003499</c:v>
                </c:pt>
                <c:pt idx="989">
                  <c:v>0.12418514514474922</c:v>
                </c:pt>
                <c:pt idx="990">
                  <c:v>4.5610174337319502E-2</c:v>
                </c:pt>
                <c:pt idx="991">
                  <c:v>3.7102024684687152E-2</c:v>
                </c:pt>
                <c:pt idx="992">
                  <c:v>-5.3347086912079823E-2</c:v>
                </c:pt>
                <c:pt idx="993">
                  <c:v>-5.9193587656955558E-2</c:v>
                </c:pt>
                <c:pt idx="994">
                  <c:v>1.2365815855070303E-2</c:v>
                </c:pt>
                <c:pt idx="995">
                  <c:v>-1.53867955279405E-2</c:v>
                </c:pt>
                <c:pt idx="996">
                  <c:v>-3.9682043054094828E-3</c:v>
                </c:pt>
                <c:pt idx="997">
                  <c:v>2.6746858312074025E-2</c:v>
                </c:pt>
                <c:pt idx="998">
                  <c:v>1.7937091497058823E-2</c:v>
                </c:pt>
                <c:pt idx="999">
                  <c:v>7.4772743100749703E-2</c:v>
                </c:pt>
                <c:pt idx="1000">
                  <c:v>-9.1069173824159202E-2</c:v>
                </c:pt>
                <c:pt idx="1001">
                  <c:v>-0.11815039317380498</c:v>
                </c:pt>
                <c:pt idx="1002">
                  <c:v>0.11347301298860303</c:v>
                </c:pt>
                <c:pt idx="1003">
                  <c:v>6.3620410979428929E-2</c:v>
                </c:pt>
                <c:pt idx="1004">
                  <c:v>7.7716868516477994E-2</c:v>
                </c:pt>
                <c:pt idx="1005">
                  <c:v>3.9861352459624307E-2</c:v>
                </c:pt>
                <c:pt idx="1006">
                  <c:v>-8.938754912267087E-2</c:v>
                </c:pt>
                <c:pt idx="1007">
                  <c:v>1.41167889428535E-2</c:v>
                </c:pt>
                <c:pt idx="1008">
                  <c:v>4.4194173824159334E-2</c:v>
                </c:pt>
                <c:pt idx="1009">
                  <c:v>9.8986237402469493E-2</c:v>
                </c:pt>
                <c:pt idx="1010">
                  <c:v>-6.95828649191969E-3</c:v>
                </c:pt>
                <c:pt idx="1011">
                  <c:v>-0.17200281069472401</c:v>
                </c:pt>
                <c:pt idx="1012">
                  <c:v>5.3347086912079823E-2</c:v>
                </c:pt>
                <c:pt idx="1013">
                  <c:v>0.14340473181313368</c:v>
                </c:pt>
                <c:pt idx="1014">
                  <c:v>1.0502214424913199E-2</c:v>
                </c:pt>
                <c:pt idx="1015">
                  <c:v>4.6255565712459368E-2</c:v>
                </c:pt>
                <c:pt idx="1016">
                  <c:v>0.10022208691208097</c:v>
                </c:pt>
                <c:pt idx="1017">
                  <c:v>-9.4841714248595499E-2</c:v>
                </c:pt>
                <c:pt idx="1018">
                  <c:v>-9.4873612197870355E-2</c:v>
                </c:pt>
                <c:pt idx="1019">
                  <c:v>0.1509528965073417</c:v>
                </c:pt>
                <c:pt idx="1020">
                  <c:v>2.9127310822443304E-2</c:v>
                </c:pt>
                <c:pt idx="1021">
                  <c:v>-9.2489048682206608E-3</c:v>
                </c:pt>
                <c:pt idx="1022">
                  <c:v>2.6107772966898656E-2</c:v>
                </c:pt>
                <c:pt idx="1023">
                  <c:v>-9.38668646036252E-2</c:v>
                </c:pt>
                <c:pt idx="1024">
                  <c:v>9.1529130879204248E-3</c:v>
                </c:pt>
                <c:pt idx="1025">
                  <c:v>-2.5136455148647187E-2</c:v>
                </c:pt>
                <c:pt idx="1026">
                  <c:v>-0.10733232033217199</c:v>
                </c:pt>
                <c:pt idx="1027">
                  <c:v>-9.2210507098269043E-2</c:v>
                </c:pt>
                <c:pt idx="1028">
                  <c:v>2.9856551953727863E-2</c:v>
                </c:pt>
                <c:pt idx="1029">
                  <c:v>0.20390201257468901</c:v>
                </c:pt>
                <c:pt idx="1030">
                  <c:v>-1.3214758543250502E-2</c:v>
                </c:pt>
                <c:pt idx="1031">
                  <c:v>-7.1881702799002398E-2</c:v>
                </c:pt>
                <c:pt idx="1032">
                  <c:v>3.3930826175840804E-2</c:v>
                </c:pt>
                <c:pt idx="1033">
                  <c:v>4.4444417931359455E-2</c:v>
                </c:pt>
                <c:pt idx="1034">
                  <c:v>8.4638382361890058E-2</c:v>
                </c:pt>
                <c:pt idx="1035">
                  <c:v>-7.748583547035208E-2</c:v>
                </c:pt>
                <c:pt idx="1036">
                  <c:v>6.7809826780158802E-2</c:v>
                </c:pt>
                <c:pt idx="1037">
                  <c:v>0.13660968499546344</c:v>
                </c:pt>
                <c:pt idx="1038">
                  <c:v>-0.15152457200570688</c:v>
                </c:pt>
                <c:pt idx="1039">
                  <c:v>-0.11637716624412198</c:v>
                </c:pt>
                <c:pt idx="1040">
                  <c:v>0.176776695296637</c:v>
                </c:pt>
                <c:pt idx="1041">
                  <c:v>-9.8736443733918183E-2</c:v>
                </c:pt>
                <c:pt idx="1042">
                  <c:v>-0.10075040657397499</c:v>
                </c:pt>
                <c:pt idx="1043">
                  <c:v>4.0358323017532123E-2</c:v>
                </c:pt>
                <c:pt idx="1044">
                  <c:v>-0.13189926647654601</c:v>
                </c:pt>
                <c:pt idx="1045">
                  <c:v>-0.17533237031125801</c:v>
                </c:pt>
                <c:pt idx="1046">
                  <c:v>-3.1469573318798898E-2</c:v>
                </c:pt>
                <c:pt idx="1047">
                  <c:v>-1.1626015064933368E-2</c:v>
                </c:pt>
                <c:pt idx="1048">
                  <c:v>-6.4720869120796802E-3</c:v>
                </c:pt>
                <c:pt idx="1049">
                  <c:v>3.0631776742699787E-3</c:v>
                </c:pt>
                <c:pt idx="1050">
                  <c:v>4.6218003806855597E-2</c:v>
                </c:pt>
                <c:pt idx="1051">
                  <c:v>0.12757957700223888</c:v>
                </c:pt>
                <c:pt idx="1052">
                  <c:v>-3.620352086815995E-2</c:v>
                </c:pt>
                <c:pt idx="1053">
                  <c:v>-0.12482373570369214</c:v>
                </c:pt>
                <c:pt idx="1054">
                  <c:v>4.6042397157098666E-2</c:v>
                </c:pt>
                <c:pt idx="1055">
                  <c:v>1.5069668731899598E-2</c:v>
                </c:pt>
                <c:pt idx="1056">
                  <c:v>2.2097086912079875E-2</c:v>
                </c:pt>
                <c:pt idx="1057">
                  <c:v>4.2052475058135814E-2</c:v>
                </c:pt>
                <c:pt idx="1058">
                  <c:v>-0.14342843583455145</c:v>
                </c:pt>
                <c:pt idx="1059">
                  <c:v>-6.3427342048347712E-2</c:v>
                </c:pt>
                <c:pt idx="1060">
                  <c:v>-1.94162607362388E-2</c:v>
                </c:pt>
                <c:pt idx="1061">
                  <c:v>-7.7631899743368704E-2</c:v>
                </c:pt>
                <c:pt idx="1062">
                  <c:v>8.5681947375549766E-2</c:v>
                </c:pt>
                <c:pt idx="1063">
                  <c:v>4.3971083464733156E-3</c:v>
                </c:pt>
                <c:pt idx="1064">
                  <c:v>-6.5180826175840811E-2</c:v>
                </c:pt>
                <c:pt idx="1065">
                  <c:v>5.4992643643227016E-3</c:v>
                </c:pt>
                <c:pt idx="1066">
                  <c:v>-8.9987433681829265E-2</c:v>
                </c:pt>
                <c:pt idx="1067">
                  <c:v>4.6352892449565003E-2</c:v>
                </c:pt>
                <c:pt idx="1068">
                  <c:v>0.11968433378367312</c:v>
                </c:pt>
                <c:pt idx="1069">
                  <c:v>-4.5390342419375895E-2</c:v>
                </c:pt>
                <c:pt idx="1070">
                  <c:v>4.6068862398526917E-4</c:v>
                </c:pt>
                <c:pt idx="1071">
                  <c:v>5.3748580172533922E-2</c:v>
                </c:pt>
                <c:pt idx="1072">
                  <c:v>0</c:v>
                </c:pt>
                <c:pt idx="1073">
                  <c:v>-3.6987996190534611E-2</c:v>
                </c:pt>
                <c:pt idx="1074">
                  <c:v>6.431569779146469E-2</c:v>
                </c:pt>
                <c:pt idx="1075">
                  <c:v>0.11947261211780201</c:v>
                </c:pt>
                <c:pt idx="1076">
                  <c:v>-5.0239081171772497E-2</c:v>
                </c:pt>
                <c:pt idx="1077">
                  <c:v>5.232467449844292E-2</c:v>
                </c:pt>
                <c:pt idx="1078">
                  <c:v>0.11349190397174173</c:v>
                </c:pt>
                <c:pt idx="1079">
                  <c:v>-8.9984563458292172E-2</c:v>
                </c:pt>
                <c:pt idx="1080">
                  <c:v>3.7722086912079615E-2</c:v>
                </c:pt>
                <c:pt idx="1081">
                  <c:v>8.2064505754693262E-2</c:v>
                </c:pt>
                <c:pt idx="1082">
                  <c:v>-9.9252728459301278E-4</c:v>
                </c:pt>
                <c:pt idx="1083">
                  <c:v>9.8643097742095578E-2</c:v>
                </c:pt>
                <c:pt idx="1084">
                  <c:v>-2.6296479131840397E-2</c:v>
                </c:pt>
                <c:pt idx="1085">
                  <c:v>-8.1498698676263068E-2</c:v>
                </c:pt>
                <c:pt idx="1086">
                  <c:v>5.0382589582573523E-2</c:v>
                </c:pt>
                <c:pt idx="1087">
                  <c:v>2.9118601491260887E-2</c:v>
                </c:pt>
                <c:pt idx="1088">
                  <c:v>2.2097086912079875E-2</c:v>
                </c:pt>
                <c:pt idx="1089">
                  <c:v>6.4142361996521499E-2</c:v>
                </c:pt>
                <c:pt idx="1090">
                  <c:v>7.3168970792901494E-2</c:v>
                </c:pt>
                <c:pt idx="1091">
                  <c:v>-1.1656500660145654E-2</c:v>
                </c:pt>
                <c:pt idx="1092">
                  <c:v>-1.94162607362388E-2</c:v>
                </c:pt>
                <c:pt idx="1093">
                  <c:v>0.121042015647617</c:v>
                </c:pt>
                <c:pt idx="1094">
                  <c:v>6.3989895795667606E-2</c:v>
                </c:pt>
                <c:pt idx="1095">
                  <c:v>2.5922702436999252E-2</c:v>
                </c:pt>
                <c:pt idx="1096">
                  <c:v>7.8125E-2</c:v>
                </c:pt>
                <c:pt idx="1097">
                  <c:v>-2.4485692571807615E-2</c:v>
                </c:pt>
                <c:pt idx="1098">
                  <c:v>-6.1932216664592712E-2</c:v>
                </c:pt>
                <c:pt idx="1099">
                  <c:v>-9.2157616675784759E-2</c:v>
                </c:pt>
                <c:pt idx="1100">
                  <c:v>-0.10137850760783088</c:v>
                </c:pt>
                <c:pt idx="1101">
                  <c:v>-5.8854686237059126E-2</c:v>
                </c:pt>
                <c:pt idx="1102">
                  <c:v>-0.11519150153949735</c:v>
                </c:pt>
                <c:pt idx="1103">
                  <c:v>6.1742264992376235E-2</c:v>
                </c:pt>
                <c:pt idx="1104">
                  <c:v>0.176776695296637</c:v>
                </c:pt>
                <c:pt idx="1105">
                  <c:v>-9.8736443733918183E-2</c:v>
                </c:pt>
                <c:pt idx="1106">
                  <c:v>-0.10075040657397499</c:v>
                </c:pt>
                <c:pt idx="1107">
                  <c:v>4.0358323017532123E-2</c:v>
                </c:pt>
                <c:pt idx="1108">
                  <c:v>-0.13189926647654601</c:v>
                </c:pt>
                <c:pt idx="1109">
                  <c:v>-0.17533237031125801</c:v>
                </c:pt>
                <c:pt idx="1110">
                  <c:v>-3.1469573318798898E-2</c:v>
                </c:pt>
                <c:pt idx="1111">
                  <c:v>-1.1626015064933368E-2</c:v>
                </c:pt>
                <c:pt idx="1112">
                  <c:v>-6.4720869120796802E-3</c:v>
                </c:pt>
                <c:pt idx="1113">
                  <c:v>3.0631776742699787E-3</c:v>
                </c:pt>
                <c:pt idx="1114">
                  <c:v>4.6218003806855597E-2</c:v>
                </c:pt>
                <c:pt idx="1115">
                  <c:v>0.12757957700223888</c:v>
                </c:pt>
                <c:pt idx="1116">
                  <c:v>-3.620352086815995E-2</c:v>
                </c:pt>
                <c:pt idx="1117">
                  <c:v>-0.12482373570369214</c:v>
                </c:pt>
                <c:pt idx="1118">
                  <c:v>4.6042397157098666E-2</c:v>
                </c:pt>
                <c:pt idx="1119">
                  <c:v>1.5069668731899598E-2</c:v>
                </c:pt>
                <c:pt idx="1120">
                  <c:v>0.15467960838455555</c:v>
                </c:pt>
                <c:pt idx="1121">
                  <c:v>0.19956369685193995</c:v>
                </c:pt>
                <c:pt idx="1122">
                  <c:v>0.19364007692814167</c:v>
                </c:pt>
                <c:pt idx="1123">
                  <c:v>-4.6194533879882912E-2</c:v>
                </c:pt>
                <c:pt idx="1124">
                  <c:v>-2.8707760849011499E-2</c:v>
                </c:pt>
                <c:pt idx="1125">
                  <c:v>3.3406803333509115E-2</c:v>
                </c:pt>
                <c:pt idx="1126">
                  <c:v>-0.10593722388031609</c:v>
                </c:pt>
                <c:pt idx="1127">
                  <c:v>-6.9321418028434292E-2</c:v>
                </c:pt>
                <c:pt idx="1128">
                  <c:v>6.2500000000000139E-2</c:v>
                </c:pt>
                <c:pt idx="1129">
                  <c:v>7.9428673369257199E-2</c:v>
                </c:pt>
                <c:pt idx="1130">
                  <c:v>6.297957063596428E-2</c:v>
                </c:pt>
                <c:pt idx="1131">
                  <c:v>-6.429377771341436E-3</c:v>
                </c:pt>
                <c:pt idx="1132">
                  <c:v>-0.11277159827992135</c:v>
                </c:pt>
                <c:pt idx="1133">
                  <c:v>8.3426657045132205E-2</c:v>
                </c:pt>
                <c:pt idx="1134">
                  <c:v>0.20913796294537201</c:v>
                </c:pt>
                <c:pt idx="1135">
                  <c:v>-5.7589758921631574E-2</c:v>
                </c:pt>
                <c:pt idx="1136">
                  <c:v>-6.6291260736238894E-2</c:v>
                </c:pt>
                <c:pt idx="1137">
                  <c:v>3.8613820518539656E-2</c:v>
                </c:pt>
                <c:pt idx="1138">
                  <c:v>-1.9955504514049701E-2</c:v>
                </c:pt>
                <c:pt idx="1139">
                  <c:v>1.0715340097296798E-2</c:v>
                </c:pt>
                <c:pt idx="1140">
                  <c:v>4.5388951064229112E-2</c:v>
                </c:pt>
                <c:pt idx="1141">
                  <c:v>8.8500112429374788E-4</c:v>
                </c:pt>
                <c:pt idx="1142">
                  <c:v>-6.0197537195372401E-2</c:v>
                </c:pt>
                <c:pt idx="1143">
                  <c:v>7.4462195674040096E-2</c:v>
                </c:pt>
                <c:pt idx="1144">
                  <c:v>0.10290291308792</c:v>
                </c:pt>
                <c:pt idx="1145">
                  <c:v>-5.1739457153409107E-2</c:v>
                </c:pt>
                <c:pt idx="1146">
                  <c:v>1.5671512423863401E-2</c:v>
                </c:pt>
                <c:pt idx="1147">
                  <c:v>5.9629155604537885E-3</c:v>
                </c:pt>
                <c:pt idx="1148">
                  <c:v>-4.3497449801023921E-2</c:v>
                </c:pt>
                <c:pt idx="1149">
                  <c:v>-8.3070405773998879E-2</c:v>
                </c:pt>
                <c:pt idx="1150">
                  <c:v>-6.5884937624357584E-2</c:v>
                </c:pt>
                <c:pt idx="1151">
                  <c:v>6.2381363547157412E-2</c:v>
                </c:pt>
                <c:pt idx="1152">
                  <c:v>-0.11048543456039785</c:v>
                </c:pt>
                <c:pt idx="1153">
                  <c:v>-1.0652287483023298E-2</c:v>
                </c:pt>
                <c:pt idx="1154">
                  <c:v>8.1559176288076421E-2</c:v>
                </c:pt>
                <c:pt idx="1155">
                  <c:v>-0.16701746112195023</c:v>
                </c:pt>
                <c:pt idx="1156">
                  <c:v>5.9957760849012387E-2</c:v>
                </c:pt>
                <c:pt idx="1157">
                  <c:v>3.8322296574059452E-2</c:v>
                </c:pt>
                <c:pt idx="1158">
                  <c:v>-6.4615201725878924E-2</c:v>
                </c:pt>
                <c:pt idx="1159">
                  <c:v>0.18044132702657728</c:v>
                </c:pt>
                <c:pt idx="1160">
                  <c:v>-7.544417382415923E-2</c:v>
                </c:pt>
                <c:pt idx="1161">
                  <c:v>-0.19432943907242803</c:v>
                </c:pt>
                <c:pt idx="1162">
                  <c:v>-4.7425444288431533E-2</c:v>
                </c:pt>
                <c:pt idx="1163">
                  <c:v>-9.5993554897286795E-2</c:v>
                </c:pt>
                <c:pt idx="1164">
                  <c:v>-3.8116749368397193E-2</c:v>
                </c:pt>
                <c:pt idx="1165">
                  <c:v>-1.6299189748091767E-3</c:v>
                </c:pt>
                <c:pt idx="1166">
                  <c:v>6.2697209099072421E-2</c:v>
                </c:pt>
                <c:pt idx="1167">
                  <c:v>8.1484580640042992E-2</c:v>
                </c:pt>
                <c:pt idx="1168">
                  <c:v>-2.2097086912079875E-2</c:v>
                </c:pt>
                <c:pt idx="1169">
                  <c:v>-1.2074276842929199E-2</c:v>
                </c:pt>
                <c:pt idx="1170">
                  <c:v>2.3387727703101401E-3</c:v>
                </c:pt>
                <c:pt idx="1171">
                  <c:v>-4.8357704224399084E-2</c:v>
                </c:pt>
                <c:pt idx="1172">
                  <c:v>-0.12083312488838822</c:v>
                </c:pt>
                <c:pt idx="1173">
                  <c:v>-7.6909254421204096E-2</c:v>
                </c:pt>
                <c:pt idx="1174">
                  <c:v>2.4944136625726355E-2</c:v>
                </c:pt>
                <c:pt idx="1175">
                  <c:v>-5.0212687107160529E-2</c:v>
                </c:pt>
                <c:pt idx="1176">
                  <c:v>-0.13415291308791988</c:v>
                </c:pt>
                <c:pt idx="1177">
                  <c:v>-1.2199077836266699E-2</c:v>
                </c:pt>
                <c:pt idx="1178">
                  <c:v>0.10135688270108099</c:v>
                </c:pt>
                <c:pt idx="1179">
                  <c:v>8.9260285887887546E-3</c:v>
                </c:pt>
                <c:pt idx="1180">
                  <c:v>-2.6585071671454855E-2</c:v>
                </c:pt>
                <c:pt idx="1181">
                  <c:v>-3.1042831258665186E-2</c:v>
                </c:pt>
                <c:pt idx="1182">
                  <c:v>-3.6756060595928251E-2</c:v>
                </c:pt>
                <c:pt idx="1183">
                  <c:v>0.11674274481772745</c:v>
                </c:pt>
                <c:pt idx="1184">
                  <c:v>0.15467960838455555</c:v>
                </c:pt>
                <c:pt idx="1185">
                  <c:v>0.19956369685193995</c:v>
                </c:pt>
                <c:pt idx="1186">
                  <c:v>0.19364007692814167</c:v>
                </c:pt>
                <c:pt idx="1187">
                  <c:v>-4.6194533879882912E-2</c:v>
                </c:pt>
                <c:pt idx="1188">
                  <c:v>-2.8707760849011499E-2</c:v>
                </c:pt>
                <c:pt idx="1189">
                  <c:v>3.3406803333509115E-2</c:v>
                </c:pt>
                <c:pt idx="1190">
                  <c:v>-0.10593722388031609</c:v>
                </c:pt>
                <c:pt idx="1191">
                  <c:v>-6.9321418028434292E-2</c:v>
                </c:pt>
                <c:pt idx="1192">
                  <c:v>6.2500000000000139E-2</c:v>
                </c:pt>
                <c:pt idx="1193">
                  <c:v>7.9428673369257199E-2</c:v>
                </c:pt>
                <c:pt idx="1194">
                  <c:v>6.297957063596428E-2</c:v>
                </c:pt>
                <c:pt idx="1195">
                  <c:v>-6.429377771341436E-3</c:v>
                </c:pt>
                <c:pt idx="1196">
                  <c:v>-0.11277159827992135</c:v>
                </c:pt>
                <c:pt idx="1197">
                  <c:v>8.3426657045132205E-2</c:v>
                </c:pt>
                <c:pt idx="1198">
                  <c:v>0.20913796294537201</c:v>
                </c:pt>
                <c:pt idx="1199">
                  <c:v>-5.7589758921631574E-2</c:v>
                </c:pt>
                <c:pt idx="1200">
                  <c:v>4.4194173824159334E-2</c:v>
                </c:pt>
                <c:pt idx="1201">
                  <c:v>4.2631921126069922E-2</c:v>
                </c:pt>
                <c:pt idx="1202">
                  <c:v>-0.13946572834332799</c:v>
                </c:pt>
                <c:pt idx="1203">
                  <c:v>-2.8516003010337427E-2</c:v>
                </c:pt>
                <c:pt idx="1204">
                  <c:v>7.9412378129569292E-2</c:v>
                </c:pt>
                <c:pt idx="1205">
                  <c:v>-0.11642372244203741</c:v>
                </c:pt>
                <c:pt idx="1206">
                  <c:v>-3.4224889552523202E-2</c:v>
                </c:pt>
                <c:pt idx="1207">
                  <c:v>-7.1138501441491933E-2</c:v>
                </c:pt>
                <c:pt idx="1208">
                  <c:v>-8.8388347648318405E-2</c:v>
                </c:pt>
                <c:pt idx="1209">
                  <c:v>7.7141359936531609E-2</c:v>
                </c:pt>
                <c:pt idx="1210">
                  <c:v>-1.2282706395093899E-2</c:v>
                </c:pt>
                <c:pt idx="1211">
                  <c:v>3.4750262692061801E-2</c:v>
                </c:pt>
                <c:pt idx="1212">
                  <c:v>9.5800926523868842E-3</c:v>
                </c:pt>
                <c:pt idx="1213">
                  <c:v>-6.8503171159767402E-3</c:v>
                </c:pt>
                <c:pt idx="1214">
                  <c:v>9.7069693367724044E-2</c:v>
                </c:pt>
                <c:pt idx="1215">
                  <c:v>-9.8022702847425508E-2</c:v>
                </c:pt>
                <c:pt idx="1216">
                  <c:v>-4.4194173824159334E-2</c:v>
                </c:pt>
                <c:pt idx="1217">
                  <c:v>0.13058771269326797</c:v>
                </c:pt>
                <c:pt idx="1218">
                  <c:v>8.6626918076035841E-2</c:v>
                </c:pt>
                <c:pt idx="1219">
                  <c:v>0.11662166120081703</c:v>
                </c:pt>
                <c:pt idx="1220">
                  <c:v>8.5024266476547275E-2</c:v>
                </c:pt>
                <c:pt idx="1221">
                  <c:v>-0.11692157554094179</c:v>
                </c:pt>
                <c:pt idx="1222">
                  <c:v>-0.22550892070864767</c:v>
                </c:pt>
                <c:pt idx="1223">
                  <c:v>2.1727793060573947E-2</c:v>
                </c:pt>
                <c:pt idx="1224">
                  <c:v>7.0082521472477913E-2</c:v>
                </c:pt>
                <c:pt idx="1225">
                  <c:v>-0.1172320592561093</c:v>
                </c:pt>
                <c:pt idx="1226">
                  <c:v>-2.0919242277855726E-2</c:v>
                </c:pt>
                <c:pt idx="1227">
                  <c:v>-4.8526398683950396E-3</c:v>
                </c:pt>
                <c:pt idx="1228">
                  <c:v>2.9856551953727863E-2</c:v>
                </c:pt>
                <c:pt idx="1229">
                  <c:v>9.0302574635823613E-2</c:v>
                </c:pt>
                <c:pt idx="1230">
                  <c:v>-5.2679219624182858E-2</c:v>
                </c:pt>
                <c:pt idx="1231">
                  <c:v>-5.3019284896424601E-2</c:v>
                </c:pt>
                <c:pt idx="1232">
                  <c:v>4.4194173824159334E-2</c:v>
                </c:pt>
                <c:pt idx="1233">
                  <c:v>3.1817157893981499E-2</c:v>
                </c:pt>
                <c:pt idx="1234">
                  <c:v>-7.0019449215878424E-2</c:v>
                </c:pt>
                <c:pt idx="1235">
                  <c:v>-8.8314380791602344E-4</c:v>
                </c:pt>
                <c:pt idx="1236">
                  <c:v>4.5587621870432228E-2</c:v>
                </c:pt>
                <c:pt idx="1237">
                  <c:v>-3.2522201784642192E-2</c:v>
                </c:pt>
                <c:pt idx="1238">
                  <c:v>0.11476880086072942</c:v>
                </c:pt>
                <c:pt idx="1239">
                  <c:v>5.7782145853624581E-2</c:v>
                </c:pt>
                <c:pt idx="1240">
                  <c:v>-2.5888347648318797E-2</c:v>
                </c:pt>
                <c:pt idx="1241">
                  <c:v>6.5805493294729067E-2</c:v>
                </c:pt>
                <c:pt idx="1242">
                  <c:v>-3.6668996647110152E-2</c:v>
                </c:pt>
                <c:pt idx="1243">
                  <c:v>-4.2919281486494903E-2</c:v>
                </c:pt>
                <c:pt idx="1244">
                  <c:v>-7.2080092652387309E-2</c:v>
                </c:pt>
                <c:pt idx="1245">
                  <c:v>-5.7553744884897423E-2</c:v>
                </c:pt>
                <c:pt idx="1246">
                  <c:v>1.9531522192754405E-2</c:v>
                </c:pt>
                <c:pt idx="1247">
                  <c:v>-4.7143161153634032E-2</c:v>
                </c:pt>
                <c:pt idx="1248">
                  <c:v>4.4194173824159334E-2</c:v>
                </c:pt>
                <c:pt idx="1249">
                  <c:v>2.0783578896227402E-2</c:v>
                </c:pt>
                <c:pt idx="1250">
                  <c:v>-1.7306783461783545E-2</c:v>
                </c:pt>
                <c:pt idx="1251">
                  <c:v>4.2926998135712401E-2</c:v>
                </c:pt>
                <c:pt idx="1252">
                  <c:v>3.3640811717725091E-3</c:v>
                </c:pt>
                <c:pt idx="1253">
                  <c:v>4.0047129158071522E-2</c:v>
                </c:pt>
                <c:pt idx="1254">
                  <c:v>-6.8423338247876594E-2</c:v>
                </c:pt>
                <c:pt idx="1255">
                  <c:v>-3.2219249544314398E-3</c:v>
                </c:pt>
                <c:pt idx="1256">
                  <c:v>0.13258252147247801</c:v>
                </c:pt>
                <c:pt idx="1257">
                  <c:v>-0.12653516458469799</c:v>
                </c:pt>
                <c:pt idx="1258">
                  <c:v>-0.14351740232825899</c:v>
                </c:pt>
                <c:pt idx="1259">
                  <c:v>7.8721461445537232E-3</c:v>
                </c:pt>
                <c:pt idx="1260">
                  <c:v>-3.9682043054094828E-3</c:v>
                </c:pt>
                <c:pt idx="1261">
                  <c:v>7.4921857974597314E-2</c:v>
                </c:pt>
                <c:pt idx="1262">
                  <c:v>0.14946635171202621</c:v>
                </c:pt>
                <c:pt idx="1263">
                  <c:v>6.8035636379209022E-2</c:v>
                </c:pt>
                <c:pt idx="1264">
                  <c:v>4.4194173824159334E-2</c:v>
                </c:pt>
                <c:pt idx="1265">
                  <c:v>4.2631921126069922E-2</c:v>
                </c:pt>
                <c:pt idx="1266">
                  <c:v>-0.13946572834332799</c:v>
                </c:pt>
                <c:pt idx="1267">
                  <c:v>-2.8516003010337427E-2</c:v>
                </c:pt>
                <c:pt idx="1268">
                  <c:v>7.9412378129569292E-2</c:v>
                </c:pt>
                <c:pt idx="1269">
                  <c:v>-0.11642372244203741</c:v>
                </c:pt>
                <c:pt idx="1270">
                  <c:v>-3.4224889552523202E-2</c:v>
                </c:pt>
                <c:pt idx="1271">
                  <c:v>-7.1138501441491933E-2</c:v>
                </c:pt>
                <c:pt idx="1272">
                  <c:v>-8.8388347648318405E-2</c:v>
                </c:pt>
                <c:pt idx="1273">
                  <c:v>7.7141359936531609E-2</c:v>
                </c:pt>
                <c:pt idx="1274">
                  <c:v>-1.2282706395093899E-2</c:v>
                </c:pt>
                <c:pt idx="1275">
                  <c:v>3.4750262692061801E-2</c:v>
                </c:pt>
                <c:pt idx="1276">
                  <c:v>9.5800926523868842E-3</c:v>
                </c:pt>
                <c:pt idx="1277">
                  <c:v>-6.8503171159767402E-3</c:v>
                </c:pt>
                <c:pt idx="1278">
                  <c:v>9.7069693367724044E-2</c:v>
                </c:pt>
                <c:pt idx="1279">
                  <c:v>-9.8022702847425508E-2</c:v>
                </c:pt>
                <c:pt idx="1280">
                  <c:v>2.2097086912079875E-2</c:v>
                </c:pt>
                <c:pt idx="1281">
                  <c:v>-0.13162278026125088</c:v>
                </c:pt>
                <c:pt idx="1282">
                  <c:v>-0.11837607765700235</c:v>
                </c:pt>
                <c:pt idx="1283">
                  <c:v>0.11743462374970073</c:v>
                </c:pt>
                <c:pt idx="1284">
                  <c:v>3.0553275976864351E-2</c:v>
                </c:pt>
                <c:pt idx="1285">
                  <c:v>9.0394417007534783E-2</c:v>
                </c:pt>
                <c:pt idx="1286">
                  <c:v>0.14309236284931268</c:v>
                </c:pt>
                <c:pt idx="1287">
                  <c:v>-1.5101863409371323E-2</c:v>
                </c:pt>
                <c:pt idx="1288">
                  <c:v>-5.9819173824159591E-2</c:v>
                </c:pt>
                <c:pt idx="1289">
                  <c:v>-0.12856677762036001</c:v>
                </c:pt>
                <c:pt idx="1290">
                  <c:v>-7.3605232200999E-3</c:v>
                </c:pt>
                <c:pt idx="1291">
                  <c:v>4.3331841981290704E-2</c:v>
                </c:pt>
                <c:pt idx="1292">
                  <c:v>-3.5179847761091503E-2</c:v>
                </c:pt>
                <c:pt idx="1293">
                  <c:v>-2.3839412263265837E-2</c:v>
                </c:pt>
                <c:pt idx="1294">
                  <c:v>-0.11172910502769462</c:v>
                </c:pt>
                <c:pt idx="1295">
                  <c:v>3.1463114871965472E-2</c:v>
                </c:pt>
                <c:pt idx="1296">
                  <c:v>4.4194173824159334E-2</c:v>
                </c:pt>
                <c:pt idx="1297">
                  <c:v>-0.10061335994461702</c:v>
                </c:pt>
                <c:pt idx="1298">
                  <c:v>3.2188397352076493E-2</c:v>
                </c:pt>
                <c:pt idx="1299">
                  <c:v>-1.0479708950214894E-2</c:v>
                </c:pt>
                <c:pt idx="1300">
                  <c:v>4.2512133238273686E-2</c:v>
                </c:pt>
                <c:pt idx="1301">
                  <c:v>0.11770214067171743</c:v>
                </c:pt>
                <c:pt idx="1302">
                  <c:v>-6.1933774289493933E-2</c:v>
                </c:pt>
                <c:pt idx="1303">
                  <c:v>2.9808271077650859E-2</c:v>
                </c:pt>
                <c:pt idx="1304">
                  <c:v>7.8125E-2</c:v>
                </c:pt>
                <c:pt idx="1305">
                  <c:v>-1.2071901286848361E-3</c:v>
                </c:pt>
                <c:pt idx="1306">
                  <c:v>5.2135976321274598E-2</c:v>
                </c:pt>
                <c:pt idx="1307">
                  <c:v>-7.0421251300244903E-2</c:v>
                </c:pt>
                <c:pt idx="1308">
                  <c:v>-0.11954574675882081</c:v>
                </c:pt>
                <c:pt idx="1309">
                  <c:v>2.3334887449741552E-2</c:v>
                </c:pt>
                <c:pt idx="1310">
                  <c:v>-2.0173939992167152E-2</c:v>
                </c:pt>
                <c:pt idx="1311">
                  <c:v>1.0369771015157517E-2</c:v>
                </c:pt>
                <c:pt idx="1312">
                  <c:v>0.15467960838455555</c:v>
                </c:pt>
                <c:pt idx="1313">
                  <c:v>2.2553892108256569E-2</c:v>
                </c:pt>
                <c:pt idx="1314">
                  <c:v>-7.876904921168211E-2</c:v>
                </c:pt>
                <c:pt idx="1315">
                  <c:v>-1.5711904874648398E-2</c:v>
                </c:pt>
                <c:pt idx="1316">
                  <c:v>1.3640897847295467E-2</c:v>
                </c:pt>
                <c:pt idx="1317">
                  <c:v>6.4813260194522869E-3</c:v>
                </c:pt>
                <c:pt idx="1318">
                  <c:v>-9.0107421285400266E-2</c:v>
                </c:pt>
                <c:pt idx="1319">
                  <c:v>-5.9959439304690526E-2</c:v>
                </c:pt>
                <c:pt idx="1320">
                  <c:v>-2.8569173824159428E-2</c:v>
                </c:pt>
                <c:pt idx="1321">
                  <c:v>-7.6524330121561901E-2</c:v>
                </c:pt>
                <c:pt idx="1322">
                  <c:v>-6.6501495663990303E-3</c:v>
                </c:pt>
                <c:pt idx="1323">
                  <c:v>-3.1788630062231114E-2</c:v>
                </c:pt>
                <c:pt idx="1324">
                  <c:v>5.3485673936932626E-2</c:v>
                </c:pt>
                <c:pt idx="1325">
                  <c:v>0.16763143997998661</c:v>
                </c:pt>
                <c:pt idx="1326">
                  <c:v>0.12639367598205767</c:v>
                </c:pt>
                <c:pt idx="1327">
                  <c:v>8.3371893484997767E-2</c:v>
                </c:pt>
                <c:pt idx="1328">
                  <c:v>-0.13258252147247801</c:v>
                </c:pt>
                <c:pt idx="1329">
                  <c:v>-4.0317751902388566E-2</c:v>
                </c:pt>
                <c:pt idx="1330">
                  <c:v>0.16495672951660861</c:v>
                </c:pt>
                <c:pt idx="1331">
                  <c:v>-2.3593497406561852E-2</c:v>
                </c:pt>
                <c:pt idx="1332">
                  <c:v>1.6820405858862626E-3</c:v>
                </c:pt>
                <c:pt idx="1333">
                  <c:v>3.5422116301297102E-2</c:v>
                </c:pt>
                <c:pt idx="1334">
                  <c:v>-0.11605116727441711</c:v>
                </c:pt>
                <c:pt idx="1335">
                  <c:v>-0.11806733897313663</c:v>
                </c:pt>
                <c:pt idx="1336">
                  <c:v>-7.8125E-2</c:v>
                </c:pt>
                <c:pt idx="1337">
                  <c:v>-4.3701702129393102E-2</c:v>
                </c:pt>
                <c:pt idx="1338">
                  <c:v>-3.8125303534775896E-2</c:v>
                </c:pt>
                <c:pt idx="1339">
                  <c:v>-8.7714731370893747E-3</c:v>
                </c:pt>
                <c:pt idx="1340">
                  <c:v>1.2851572934660209E-2</c:v>
                </c:pt>
                <c:pt idx="1341">
                  <c:v>8.2873084833537489E-2</c:v>
                </c:pt>
                <c:pt idx="1342">
                  <c:v>0.13050936903780341</c:v>
                </c:pt>
                <c:pt idx="1343">
                  <c:v>3.8115591237427277E-2</c:v>
                </c:pt>
                <c:pt idx="1344">
                  <c:v>2.2097086912079875E-2</c:v>
                </c:pt>
                <c:pt idx="1345">
                  <c:v>-0.13162278026125088</c:v>
                </c:pt>
                <c:pt idx="1346">
                  <c:v>-0.11837607765700235</c:v>
                </c:pt>
                <c:pt idx="1347">
                  <c:v>0.11743462374970073</c:v>
                </c:pt>
                <c:pt idx="1348">
                  <c:v>3.0553275976864351E-2</c:v>
                </c:pt>
                <c:pt idx="1349">
                  <c:v>9.0394417007534783E-2</c:v>
                </c:pt>
                <c:pt idx="1350">
                  <c:v>0.14309236284931268</c:v>
                </c:pt>
                <c:pt idx="1351">
                  <c:v>-1.5101863409371323E-2</c:v>
                </c:pt>
                <c:pt idx="1352">
                  <c:v>-5.9819173824159591E-2</c:v>
                </c:pt>
                <c:pt idx="1353">
                  <c:v>-0.12856677762036001</c:v>
                </c:pt>
                <c:pt idx="1354">
                  <c:v>-7.3605232200999E-3</c:v>
                </c:pt>
                <c:pt idx="1355">
                  <c:v>4.3331841981290704E-2</c:v>
                </c:pt>
                <c:pt idx="1356">
                  <c:v>-3.5179847761091503E-2</c:v>
                </c:pt>
                <c:pt idx="1357">
                  <c:v>-2.3839412263265837E-2</c:v>
                </c:pt>
                <c:pt idx="1358">
                  <c:v>-0.11172910502769462</c:v>
                </c:pt>
                <c:pt idx="1359">
                  <c:v>3.1463114871965472E-2</c:v>
                </c:pt>
                <c:pt idx="1360">
                  <c:v>-0.15467960838455555</c:v>
                </c:pt>
                <c:pt idx="1361">
                  <c:v>-7.8444147132287201E-2</c:v>
                </c:pt>
                <c:pt idx="1362">
                  <c:v>8.272150032623056E-2</c:v>
                </c:pt>
                <c:pt idx="1363">
                  <c:v>-3.9150669909525315E-2</c:v>
                </c:pt>
                <c:pt idx="1364">
                  <c:v>-5.3347086912079823E-2</c:v>
                </c:pt>
                <c:pt idx="1365">
                  <c:v>0.10851604930341088</c:v>
                </c:pt>
                <c:pt idx="1366">
                  <c:v>0.11490394798789172</c:v>
                </c:pt>
                <c:pt idx="1367">
                  <c:v>-2.07986309242583E-2</c:v>
                </c:pt>
                <c:pt idx="1368">
                  <c:v>-7.544417382415923E-2</c:v>
                </c:pt>
                <c:pt idx="1369">
                  <c:v>-5.8552126948138005E-3</c:v>
                </c:pt>
                <c:pt idx="1370">
                  <c:v>9.7610312331031568E-2</c:v>
                </c:pt>
                <c:pt idx="1371">
                  <c:v>0.12502674027981867</c:v>
                </c:pt>
                <c:pt idx="1372">
                  <c:v>0.14934489408728596</c:v>
                </c:pt>
                <c:pt idx="1373">
                  <c:v>3.3923969246305113E-2</c:v>
                </c:pt>
                <c:pt idx="1374">
                  <c:v>-0.12323937540710171</c:v>
                </c:pt>
                <c:pt idx="1375">
                  <c:v>0.12824565827606799</c:v>
                </c:pt>
                <c:pt idx="1376">
                  <c:v>0.11048543456039785</c:v>
                </c:pt>
                <c:pt idx="1377">
                  <c:v>-0.20488291897028788</c:v>
                </c:pt>
                <c:pt idx="1378">
                  <c:v>-0.12263167013367908</c:v>
                </c:pt>
                <c:pt idx="1379">
                  <c:v>-9.7804010561035187E-2</c:v>
                </c:pt>
                <c:pt idx="1380">
                  <c:v>-5.3347086912079823E-2</c:v>
                </c:pt>
                <c:pt idx="1381">
                  <c:v>-4.6938256357585825E-3</c:v>
                </c:pt>
                <c:pt idx="1382">
                  <c:v>-4.5564510303187505E-2</c:v>
                </c:pt>
                <c:pt idx="1383">
                  <c:v>6.0626136768989376E-2</c:v>
                </c:pt>
                <c:pt idx="1384">
                  <c:v>-0.15088834764831799</c:v>
                </c:pt>
                <c:pt idx="1385">
                  <c:v>-0.1162639299566188</c:v>
                </c:pt>
                <c:pt idx="1386">
                  <c:v>0.16017949416756913</c:v>
                </c:pt>
                <c:pt idx="1387">
                  <c:v>2.8223672967707211E-2</c:v>
                </c:pt>
                <c:pt idx="1388">
                  <c:v>9.6751935823603766E-2</c:v>
                </c:pt>
                <c:pt idx="1389">
                  <c:v>7.8677093466857556E-2</c:v>
                </c:pt>
                <c:pt idx="1390">
                  <c:v>-5.682969289819377E-2</c:v>
                </c:pt>
                <c:pt idx="1391">
                  <c:v>7.4394402877236185E-2</c:v>
                </c:pt>
                <c:pt idx="1392">
                  <c:v>-2.2097086912079875E-2</c:v>
                </c:pt>
                <c:pt idx="1393">
                  <c:v>-0.12098046419482281</c:v>
                </c:pt>
                <c:pt idx="1394">
                  <c:v>2.482703262686287E-2</c:v>
                </c:pt>
                <c:pt idx="1395">
                  <c:v>9.6973475131368295E-2</c:v>
                </c:pt>
                <c:pt idx="1396">
                  <c:v>-5.3347086912079823E-2</c:v>
                </c:pt>
                <c:pt idx="1397">
                  <c:v>-5.8885102400647087E-2</c:v>
                </c:pt>
                <c:pt idx="1398">
                  <c:v>8.8969341224338527E-2</c:v>
                </c:pt>
                <c:pt idx="1399">
                  <c:v>-5.0024619727164897E-2</c:v>
                </c:pt>
                <c:pt idx="1400">
                  <c:v>-1.2944173824159261E-2</c:v>
                </c:pt>
                <c:pt idx="1401">
                  <c:v>6.7043697419734649E-2</c:v>
                </c:pt>
                <c:pt idx="1402">
                  <c:v>-6.8935068590168166E-2</c:v>
                </c:pt>
                <c:pt idx="1403">
                  <c:v>4.2994723273402112E-2</c:v>
                </c:pt>
                <c:pt idx="1404">
                  <c:v>1.9849279736874843E-2</c:v>
                </c:pt>
                <c:pt idx="1405">
                  <c:v>-6.180102487372835E-2</c:v>
                </c:pt>
                <c:pt idx="1406">
                  <c:v>7.5403946361464996E-2</c:v>
                </c:pt>
                <c:pt idx="1407">
                  <c:v>5.9747420515365829E-2</c:v>
                </c:pt>
                <c:pt idx="1408">
                  <c:v>-2.2097086912079875E-2</c:v>
                </c:pt>
                <c:pt idx="1409">
                  <c:v>1.29342410851699E-2</c:v>
                </c:pt>
                <c:pt idx="1410">
                  <c:v>6.6859832477223186E-2</c:v>
                </c:pt>
                <c:pt idx="1411">
                  <c:v>-4.9615388576401007E-2</c:v>
                </c:pt>
                <c:pt idx="1412">
                  <c:v>-5.3347086912079823E-2</c:v>
                </c:pt>
                <c:pt idx="1413">
                  <c:v>0.10200996013031401</c:v>
                </c:pt>
                <c:pt idx="1414">
                  <c:v>1.8467916387595103E-2</c:v>
                </c:pt>
                <c:pt idx="1415">
                  <c:v>-2.2048992551433583E-2</c:v>
                </c:pt>
                <c:pt idx="1416">
                  <c:v>-2.5888347648318797E-2</c:v>
                </c:pt>
                <c:pt idx="1417">
                  <c:v>-0.105327960852711</c:v>
                </c:pt>
                <c:pt idx="1418">
                  <c:v>-6.3854737908431533E-2</c:v>
                </c:pt>
                <c:pt idx="1419">
                  <c:v>-5.4871847308698624E-2</c:v>
                </c:pt>
                <c:pt idx="1420">
                  <c:v>-5.2557761999445077E-2</c:v>
                </c:pt>
                <c:pt idx="1421">
                  <c:v>4.7618546661039302E-4</c:v>
                </c:pt>
                <c:pt idx="1422">
                  <c:v>0.10466512194383169</c:v>
                </c:pt>
                <c:pt idx="1423">
                  <c:v>7.1635320061835997E-2</c:v>
                </c:pt>
                <c:pt idx="1424">
                  <c:v>-0.15467960838455555</c:v>
                </c:pt>
                <c:pt idx="1425">
                  <c:v>-7.8444147132287201E-2</c:v>
                </c:pt>
                <c:pt idx="1426">
                  <c:v>8.272150032623056E-2</c:v>
                </c:pt>
                <c:pt idx="1427">
                  <c:v>-3.9150669909525315E-2</c:v>
                </c:pt>
                <c:pt idx="1428">
                  <c:v>-5.3347086912079823E-2</c:v>
                </c:pt>
                <c:pt idx="1429">
                  <c:v>0.10851604930341088</c:v>
                </c:pt>
                <c:pt idx="1430">
                  <c:v>0.11490394798789172</c:v>
                </c:pt>
                <c:pt idx="1431">
                  <c:v>-2.07986309242583E-2</c:v>
                </c:pt>
                <c:pt idx="1432">
                  <c:v>-7.544417382415923E-2</c:v>
                </c:pt>
                <c:pt idx="1433">
                  <c:v>-5.8552126948138005E-3</c:v>
                </c:pt>
                <c:pt idx="1434">
                  <c:v>9.7610312331031568E-2</c:v>
                </c:pt>
                <c:pt idx="1435">
                  <c:v>0.12502674027981867</c:v>
                </c:pt>
                <c:pt idx="1436">
                  <c:v>0.14934489408728596</c:v>
                </c:pt>
                <c:pt idx="1437">
                  <c:v>3.3923969246305113E-2</c:v>
                </c:pt>
                <c:pt idx="1438">
                  <c:v>-0.12323937540710171</c:v>
                </c:pt>
                <c:pt idx="1439">
                  <c:v>0.12824565827606799</c:v>
                </c:pt>
                <c:pt idx="1440">
                  <c:v>-9.1529130879204248E-3</c:v>
                </c:pt>
                <c:pt idx="1441">
                  <c:v>3.0010035820397851E-2</c:v>
                </c:pt>
                <c:pt idx="1442">
                  <c:v>-3.3839028304687199E-2</c:v>
                </c:pt>
                <c:pt idx="1443">
                  <c:v>4.9381194639217411E-2</c:v>
                </c:pt>
                <c:pt idx="1444">
                  <c:v>4.39380983926939E-2</c:v>
                </c:pt>
                <c:pt idx="1445">
                  <c:v>-1.0844780307445522E-2</c:v>
                </c:pt>
                <c:pt idx="1446">
                  <c:v>0.18717548695540348</c:v>
                </c:pt>
                <c:pt idx="1447">
                  <c:v>8.1090334285257068E-2</c:v>
                </c:pt>
                <c:pt idx="1448">
                  <c:v>-5.9819173824159591E-2</c:v>
                </c:pt>
                <c:pt idx="1449">
                  <c:v>8.8540619758160244E-2</c:v>
                </c:pt>
                <c:pt idx="1450">
                  <c:v>3.9911657531653669E-2</c:v>
                </c:pt>
                <c:pt idx="1451">
                  <c:v>-2.5931752533337352E-2</c:v>
                </c:pt>
                <c:pt idx="1452">
                  <c:v>-1.2386036825875399E-2</c:v>
                </c:pt>
                <c:pt idx="1453">
                  <c:v>-5.0908439469463995E-2</c:v>
                </c:pt>
                <c:pt idx="1454">
                  <c:v>-6.4198178673363179E-2</c:v>
                </c:pt>
                <c:pt idx="1455">
                  <c:v>-3.3557375651856465E-2</c:v>
                </c:pt>
                <c:pt idx="1456">
                  <c:v>4.4194173824159334E-2</c:v>
                </c:pt>
                <c:pt idx="1457">
                  <c:v>0.10332185423508412</c:v>
                </c:pt>
                <c:pt idx="1458">
                  <c:v>7.8774616863850913E-2</c:v>
                </c:pt>
                <c:pt idx="1459">
                  <c:v>-4.0421407867517023E-2</c:v>
                </c:pt>
                <c:pt idx="1460">
                  <c:v>-2.1563837430910095E-2</c:v>
                </c:pt>
                <c:pt idx="1461">
                  <c:v>4.9850713361430737E-2</c:v>
                </c:pt>
                <c:pt idx="1462">
                  <c:v>-8.3268481718669768E-2</c:v>
                </c:pt>
                <c:pt idx="1463">
                  <c:v>-7.1916645084491984E-2</c:v>
                </c:pt>
                <c:pt idx="1464">
                  <c:v>8.1916260736238783E-2</c:v>
                </c:pt>
                <c:pt idx="1465">
                  <c:v>4.1563850981584875E-2</c:v>
                </c:pt>
                <c:pt idx="1466">
                  <c:v>-5.4106973122298549E-2</c:v>
                </c:pt>
                <c:pt idx="1467">
                  <c:v>-7.4922843814638901E-2</c:v>
                </c:pt>
                <c:pt idx="1468">
                  <c:v>-0.13556540921513699</c:v>
                </c:pt>
                <c:pt idx="1469">
                  <c:v>-0.10986991685057999</c:v>
                </c:pt>
                <c:pt idx="1470">
                  <c:v>3.1334059789915568E-2</c:v>
                </c:pt>
                <c:pt idx="1471">
                  <c:v>6.1965453278561976E-2</c:v>
                </c:pt>
                <c:pt idx="1472">
                  <c:v>9.7541260736238797E-2</c:v>
                </c:pt>
                <c:pt idx="1473">
                  <c:v>-2.3702317671526904E-2</c:v>
                </c:pt>
                <c:pt idx="1474">
                  <c:v>-0.12541290751891601</c:v>
                </c:pt>
                <c:pt idx="1475">
                  <c:v>3.32940327425588E-2</c:v>
                </c:pt>
                <c:pt idx="1476">
                  <c:v>-0.11938227221685407</c:v>
                </c:pt>
                <c:pt idx="1477">
                  <c:v>3.7826388869886397E-3</c:v>
                </c:pt>
                <c:pt idx="1478">
                  <c:v>0.27730919760731798</c:v>
                </c:pt>
                <c:pt idx="1479">
                  <c:v>-5.5044223778151095E-2</c:v>
                </c:pt>
                <c:pt idx="1480">
                  <c:v>2.6808261758408006E-3</c:v>
                </c:pt>
                <c:pt idx="1481">
                  <c:v>0.12021124143621303</c:v>
                </c:pt>
                <c:pt idx="1482">
                  <c:v>-6.9014080836983599E-2</c:v>
                </c:pt>
                <c:pt idx="1483">
                  <c:v>7.5175678658251519E-2</c:v>
                </c:pt>
                <c:pt idx="1484">
                  <c:v>9.3191863001717362E-2</c:v>
                </c:pt>
                <c:pt idx="1485">
                  <c:v>3.5926787993083097E-2</c:v>
                </c:pt>
                <c:pt idx="1486">
                  <c:v>-5.271540720105683E-2</c:v>
                </c:pt>
                <c:pt idx="1487">
                  <c:v>-8.9035517405823064E-2</c:v>
                </c:pt>
                <c:pt idx="1488">
                  <c:v>8.8388347648318405E-2</c:v>
                </c:pt>
                <c:pt idx="1489">
                  <c:v>-4.4042665261887312E-2</c:v>
                </c:pt>
                <c:pt idx="1490">
                  <c:v>-8.8716854864406766E-2</c:v>
                </c:pt>
                <c:pt idx="1491">
                  <c:v>-4.7878080336444745E-3</c:v>
                </c:pt>
                <c:pt idx="1492">
                  <c:v>-3.5574510217408699E-2</c:v>
                </c:pt>
                <c:pt idx="1493">
                  <c:v>8.8215299706234068E-2</c:v>
                </c:pt>
                <c:pt idx="1494">
                  <c:v>3.7977970980109743E-2</c:v>
                </c:pt>
                <c:pt idx="1495">
                  <c:v>-5.2887230635954532E-2</c:v>
                </c:pt>
                <c:pt idx="1496">
                  <c:v>1.94162607362388E-2</c:v>
                </c:pt>
                <c:pt idx="1497">
                  <c:v>7.4262423646932585E-2</c:v>
                </c:pt>
                <c:pt idx="1498">
                  <c:v>3.9015222603468042E-2</c:v>
                </c:pt>
                <c:pt idx="1499">
                  <c:v>-0.10017544143921039</c:v>
                </c:pt>
                <c:pt idx="1500">
                  <c:v>-7.782293843318222E-2</c:v>
                </c:pt>
                <c:pt idx="1501">
                  <c:v>-4.2763955671928124E-2</c:v>
                </c:pt>
                <c:pt idx="1502">
                  <c:v>-0.12022630009133722</c:v>
                </c:pt>
                <c:pt idx="1503">
                  <c:v>-0.105779837952498</c:v>
                </c:pt>
                <c:pt idx="1504">
                  <c:v>-9.1529130879204248E-3</c:v>
                </c:pt>
                <c:pt idx="1505">
                  <c:v>3.0010035820397851E-2</c:v>
                </c:pt>
                <c:pt idx="1506">
                  <c:v>-3.3839028304687199E-2</c:v>
                </c:pt>
                <c:pt idx="1507">
                  <c:v>4.9381194639217411E-2</c:v>
                </c:pt>
                <c:pt idx="1508">
                  <c:v>4.39380983926939E-2</c:v>
                </c:pt>
                <c:pt idx="1509">
                  <c:v>-1.0844780307445522E-2</c:v>
                </c:pt>
                <c:pt idx="1510">
                  <c:v>0.18717548695540348</c:v>
                </c:pt>
                <c:pt idx="1511">
                  <c:v>8.1090334285257068E-2</c:v>
                </c:pt>
                <c:pt idx="1512">
                  <c:v>-5.9819173824159591E-2</c:v>
                </c:pt>
                <c:pt idx="1513">
                  <c:v>8.8540619758160244E-2</c:v>
                </c:pt>
                <c:pt idx="1514">
                  <c:v>3.9911657531653669E-2</c:v>
                </c:pt>
                <c:pt idx="1515">
                  <c:v>-2.5931752533337352E-2</c:v>
                </c:pt>
                <c:pt idx="1516">
                  <c:v>-1.2386036825875399E-2</c:v>
                </c:pt>
                <c:pt idx="1517">
                  <c:v>-5.0908439469463995E-2</c:v>
                </c:pt>
                <c:pt idx="1518">
                  <c:v>-6.4198178673363179E-2</c:v>
                </c:pt>
                <c:pt idx="1519">
                  <c:v>-3.3557375651856465E-2</c:v>
                </c:pt>
                <c:pt idx="1520">
                  <c:v>4.4194173824159334E-2</c:v>
                </c:pt>
                <c:pt idx="1521">
                  <c:v>-5.1181574132049923E-4</c:v>
                </c:pt>
                <c:pt idx="1522">
                  <c:v>-7.7776817364404324E-2</c:v>
                </c:pt>
                <c:pt idx="1523">
                  <c:v>7.8941370546760897E-2</c:v>
                </c:pt>
                <c:pt idx="1524">
                  <c:v>-3.8845990499682292E-2</c:v>
                </c:pt>
                <c:pt idx="1525">
                  <c:v>-6.6493048589897796E-2</c:v>
                </c:pt>
                <c:pt idx="1526">
                  <c:v>0.11506154019708062</c:v>
                </c:pt>
                <c:pt idx="1527">
                  <c:v>-1.7806322084644798E-2</c:v>
                </c:pt>
                <c:pt idx="1528">
                  <c:v>-8.8388347648318405E-2</c:v>
                </c:pt>
                <c:pt idx="1529">
                  <c:v>-1.8552256175317805E-2</c:v>
                </c:pt>
                <c:pt idx="1530">
                  <c:v>1.7597646755315176E-2</c:v>
                </c:pt>
                <c:pt idx="1531">
                  <c:v>0.11440268837110563</c:v>
                </c:pt>
                <c:pt idx="1532">
                  <c:v>2.7978519717726892E-2</c:v>
                </c:pt>
                <c:pt idx="1533">
                  <c:v>-6.3566037236737025E-2</c:v>
                </c:pt>
                <c:pt idx="1534">
                  <c:v>2.7453332332926485E-2</c:v>
                </c:pt>
                <c:pt idx="1535">
                  <c:v>1.2987713912671398E-2</c:v>
                </c:pt>
                <c:pt idx="1536">
                  <c:v>-4.4194173824159334E-2</c:v>
                </c:pt>
                <c:pt idx="1537">
                  <c:v>-1.8281275681336428E-2</c:v>
                </c:pt>
                <c:pt idx="1538">
                  <c:v>-3.1970891798022432E-3</c:v>
                </c:pt>
                <c:pt idx="1539">
                  <c:v>4.3384324704227924E-3</c:v>
                </c:pt>
                <c:pt idx="1540">
                  <c:v>-3.9404127497966179E-2</c:v>
                </c:pt>
                <c:pt idx="1541">
                  <c:v>-0.14159688119229455</c:v>
                </c:pt>
                <c:pt idx="1542">
                  <c:v>-1.8989626723069721E-2</c:v>
                </c:pt>
                <c:pt idx="1543">
                  <c:v>0.15716807714274228</c:v>
                </c:pt>
                <c:pt idx="1544">
                  <c:v>9.1529130879204248E-3</c:v>
                </c:pt>
                <c:pt idx="1545">
                  <c:v>5.9199889696540499E-3</c:v>
                </c:pt>
                <c:pt idx="1546">
                  <c:v>0.15583767908172999</c:v>
                </c:pt>
                <c:pt idx="1547">
                  <c:v>6.3956804816997032E-2</c:v>
                </c:pt>
                <c:pt idx="1548">
                  <c:v>7.0825231630967114E-2</c:v>
                </c:pt>
                <c:pt idx="1549">
                  <c:v>4.5872619376969001E-2</c:v>
                </c:pt>
                <c:pt idx="1550">
                  <c:v>-6.1265307740511102E-2</c:v>
                </c:pt>
                <c:pt idx="1551">
                  <c:v>3.1061247317353258E-2</c:v>
                </c:pt>
                <c:pt idx="1552">
                  <c:v>0</c:v>
                </c:pt>
                <c:pt idx="1553">
                  <c:v>-2.8941917829415693E-2</c:v>
                </c:pt>
                <c:pt idx="1554">
                  <c:v>-4.1905628806289028E-4</c:v>
                </c:pt>
                <c:pt idx="1555">
                  <c:v>-7.1233814339942914E-2</c:v>
                </c:pt>
                <c:pt idx="1556">
                  <c:v>2.5901816675523277E-2</c:v>
                </c:pt>
                <c:pt idx="1557">
                  <c:v>1.4611212552055497E-2</c:v>
                </c:pt>
                <c:pt idx="1558">
                  <c:v>-9.5539209544137527E-2</c:v>
                </c:pt>
                <c:pt idx="1559">
                  <c:v>-4.4027663948271609E-2</c:v>
                </c:pt>
                <c:pt idx="1560">
                  <c:v>-1.2944173824159261E-2</c:v>
                </c:pt>
                <c:pt idx="1561">
                  <c:v>0.120514576015498</c:v>
                </c:pt>
                <c:pt idx="1562">
                  <c:v>0.140195806805719</c:v>
                </c:pt>
                <c:pt idx="1563">
                  <c:v>2.1624288223557001E-2</c:v>
                </c:pt>
                <c:pt idx="1564">
                  <c:v>7.8715654106433511E-2</c:v>
                </c:pt>
                <c:pt idx="1565">
                  <c:v>1.4151662066332999E-2</c:v>
                </c:pt>
                <c:pt idx="1566">
                  <c:v>6.4716544067452402E-3</c:v>
                </c:pt>
                <c:pt idx="1567">
                  <c:v>0.10542304910853573</c:v>
                </c:pt>
                <c:pt idx="1568">
                  <c:v>-4.4194173824159334E-2</c:v>
                </c:pt>
                <c:pt idx="1569">
                  <c:v>-7.5332453784317258E-2</c:v>
                </c:pt>
                <c:pt idx="1570">
                  <c:v>2.6475484304746999E-2</c:v>
                </c:pt>
                <c:pt idx="1571">
                  <c:v>-2.0836756416992602E-2</c:v>
                </c:pt>
                <c:pt idx="1572">
                  <c:v>-8.0234220150353724E-2</c:v>
                </c:pt>
                <c:pt idx="1573">
                  <c:v>-2.3550885639662188E-2</c:v>
                </c:pt>
                <c:pt idx="1574">
                  <c:v>0.106161469894287</c:v>
                </c:pt>
                <c:pt idx="1575">
                  <c:v>2.2583859408288512E-2</c:v>
                </c:pt>
                <c:pt idx="1576">
                  <c:v>-0.12879126073624042</c:v>
                </c:pt>
                <c:pt idx="1577" formatCode="0.00E+00">
                  <c:v>2.0111281599046078E-5</c:v>
                </c:pt>
                <c:pt idx="1578">
                  <c:v>0.13145138882971399</c:v>
                </c:pt>
                <c:pt idx="1579">
                  <c:v>2.2195333976412452E-2</c:v>
                </c:pt>
                <c:pt idx="1580">
                  <c:v>-0.13332523163096699</c:v>
                </c:pt>
                <c:pt idx="1581">
                  <c:v>-0.11781698898509009</c:v>
                </c:pt>
                <c:pt idx="1582">
                  <c:v>-0.11596550517500163</c:v>
                </c:pt>
                <c:pt idx="1583">
                  <c:v>-0.12722491791171767</c:v>
                </c:pt>
                <c:pt idx="1584">
                  <c:v>4.4194173824159334E-2</c:v>
                </c:pt>
                <c:pt idx="1585">
                  <c:v>-5.1181574132049923E-4</c:v>
                </c:pt>
                <c:pt idx="1586">
                  <c:v>-7.7776817364404324E-2</c:v>
                </c:pt>
                <c:pt idx="1587">
                  <c:v>7.8941370546760897E-2</c:v>
                </c:pt>
                <c:pt idx="1588">
                  <c:v>-3.8845990499682292E-2</c:v>
                </c:pt>
                <c:pt idx="1589">
                  <c:v>-6.6493048589897796E-2</c:v>
                </c:pt>
                <c:pt idx="1590">
                  <c:v>0.11506154019708062</c:v>
                </c:pt>
                <c:pt idx="1591">
                  <c:v>-1.7806322084644798E-2</c:v>
                </c:pt>
                <c:pt idx="1592">
                  <c:v>-8.8388347648318405E-2</c:v>
                </c:pt>
                <c:pt idx="1593">
                  <c:v>-1.8552256175317805E-2</c:v>
                </c:pt>
                <c:pt idx="1594">
                  <c:v>1.7597646755315176E-2</c:v>
                </c:pt>
                <c:pt idx="1595">
                  <c:v>0.11440268837110563</c:v>
                </c:pt>
                <c:pt idx="1596">
                  <c:v>2.7978519717726892E-2</c:v>
                </c:pt>
                <c:pt idx="1597">
                  <c:v>-6.3566037236737025E-2</c:v>
                </c:pt>
                <c:pt idx="1598">
                  <c:v>2.7453332332926485E-2</c:v>
                </c:pt>
                <c:pt idx="1599">
                  <c:v>1.2987713912671398E-2</c:v>
                </c:pt>
                <c:pt idx="1600">
                  <c:v>-2.2097086912079875E-2</c:v>
                </c:pt>
                <c:pt idx="1601">
                  <c:v>4.5168409537200513E-2</c:v>
                </c:pt>
                <c:pt idx="1602">
                  <c:v>-6.9551609683383198E-2</c:v>
                </c:pt>
                <c:pt idx="1603">
                  <c:v>-4.6670763888354755E-2</c:v>
                </c:pt>
                <c:pt idx="1604">
                  <c:v>6.5771480282273434E-2</c:v>
                </c:pt>
                <c:pt idx="1605">
                  <c:v>1.7323472460764468E-2</c:v>
                </c:pt>
                <c:pt idx="1606">
                  <c:v>-3.334051805310851E-2</c:v>
                </c:pt>
                <c:pt idx="1607">
                  <c:v>-0.102851485646296</c:v>
                </c:pt>
                <c:pt idx="1608">
                  <c:v>-3.1250000000000278E-2</c:v>
                </c:pt>
                <c:pt idx="1609">
                  <c:v>8.2959286218088082E-2</c:v>
                </c:pt>
                <c:pt idx="1610">
                  <c:v>1.8966158490423896E-2</c:v>
                </c:pt>
                <c:pt idx="1611">
                  <c:v>4.5001248256746923E-2</c:v>
                </c:pt>
                <c:pt idx="1612">
                  <c:v>-2.9265897847295486E-2</c:v>
                </c:pt>
                <c:pt idx="1613">
                  <c:v>-0.12753604707232996</c:v>
                </c:pt>
                <c:pt idx="1614">
                  <c:v>6.7237902497663204E-2</c:v>
                </c:pt>
                <c:pt idx="1615">
                  <c:v>7.4442415668152323E-2</c:v>
                </c:pt>
                <c:pt idx="1616">
                  <c:v>-6.6291260736238894E-2</c:v>
                </c:pt>
                <c:pt idx="1617">
                  <c:v>2.0115554197068328E-2</c:v>
                </c:pt>
                <c:pt idx="1618">
                  <c:v>0.101471472172853</c:v>
                </c:pt>
                <c:pt idx="1619">
                  <c:v>5.9821827407208934E-2</c:v>
                </c:pt>
                <c:pt idx="1620">
                  <c:v>-1.8167239150988501E-2</c:v>
                </c:pt>
                <c:pt idx="1621">
                  <c:v>-9.9717867253235767E-2</c:v>
                </c:pt>
                <c:pt idx="1622">
                  <c:v>-0.10889415431144329</c:v>
                </c:pt>
                <c:pt idx="1623">
                  <c:v>1.1052142326521698E-2</c:v>
                </c:pt>
                <c:pt idx="1624">
                  <c:v>3.7912607362388449E-3</c:v>
                </c:pt>
                <c:pt idx="1625">
                  <c:v>-0.11569486147342312</c:v>
                </c:pt>
                <c:pt idx="1626">
                  <c:v>2.9232212382789526E-2</c:v>
                </c:pt>
                <c:pt idx="1627">
                  <c:v>0.10251151711780629</c:v>
                </c:pt>
                <c:pt idx="1628">
                  <c:v>3.6040046326193745E-2</c:v>
                </c:pt>
                <c:pt idx="1629">
                  <c:v>8.5491834239188699E-2</c:v>
                </c:pt>
                <c:pt idx="1630">
                  <c:v>-8.63838684907135E-2</c:v>
                </c:pt>
                <c:pt idx="1631">
                  <c:v>-0.15205601214751899</c:v>
                </c:pt>
                <c:pt idx="1632">
                  <c:v>2.2097086912079875E-2</c:v>
                </c:pt>
                <c:pt idx="1633">
                  <c:v>-4.9772052311375936E-3</c:v>
                </c:pt>
                <c:pt idx="1634">
                  <c:v>3.8663755031551901E-2</c:v>
                </c:pt>
                <c:pt idx="1635">
                  <c:v>7.7613208617646923E-2</c:v>
                </c:pt>
                <c:pt idx="1636">
                  <c:v>1.5034345893567521E-2</c:v>
                </c:pt>
                <c:pt idx="1637">
                  <c:v>2.6329077976261769E-2</c:v>
                </c:pt>
                <c:pt idx="1638">
                  <c:v>-9.2086661511357915E-2</c:v>
                </c:pt>
                <c:pt idx="1639">
                  <c:v>-7.8828056386581802E-2</c:v>
                </c:pt>
                <c:pt idx="1640">
                  <c:v>4.4194173824159334E-2</c:v>
                </c:pt>
                <c:pt idx="1641">
                  <c:v>-3.9136351941856801E-2</c:v>
                </c:pt>
                <c:pt idx="1642">
                  <c:v>-0.10244697140593671</c:v>
                </c:pt>
                <c:pt idx="1643">
                  <c:v>-0.10204063216695312</c:v>
                </c:pt>
                <c:pt idx="1644">
                  <c:v>-4.6178275976863865E-2</c:v>
                </c:pt>
                <c:pt idx="1645">
                  <c:v>-6.9341203921085823E-2</c:v>
                </c:pt>
                <c:pt idx="1646">
                  <c:v>-0.13016508206213168</c:v>
                </c:pt>
                <c:pt idx="1647">
                  <c:v>2.7308351040166403E-2</c:v>
                </c:pt>
                <c:pt idx="1648">
                  <c:v>2.2097086912079875E-2</c:v>
                </c:pt>
                <c:pt idx="1649">
                  <c:v>-8.1761760681532767E-3</c:v>
                </c:pt>
                <c:pt idx="1650">
                  <c:v>9.8610556303137753E-2</c:v>
                </c:pt>
                <c:pt idx="1651">
                  <c:v>-9.161863126543271E-2</c:v>
                </c:pt>
                <c:pt idx="1652">
                  <c:v>-0.10683276084901112</c:v>
                </c:pt>
                <c:pt idx="1653">
                  <c:v>0.11941967594514263</c:v>
                </c:pt>
                <c:pt idx="1654">
                  <c:v>6.512716005175001E-2</c:v>
                </c:pt>
                <c:pt idx="1655">
                  <c:v>5.5996817271377904E-2</c:v>
                </c:pt>
                <c:pt idx="1656">
                  <c:v>0.11584708691208001</c:v>
                </c:pt>
                <c:pt idx="1657">
                  <c:v>5.6352997113894493E-2</c:v>
                </c:pt>
                <c:pt idx="1658">
                  <c:v>9.8442774356882298E-2</c:v>
                </c:pt>
                <c:pt idx="1659">
                  <c:v>0.11699387827301523</c:v>
                </c:pt>
                <c:pt idx="1660">
                  <c:v>-4.7900463261934013E-3</c:v>
                </c:pt>
                <c:pt idx="1661">
                  <c:v>1.1419405273609805E-2</c:v>
                </c:pt>
                <c:pt idx="1662">
                  <c:v>0.10511687423102183</c:v>
                </c:pt>
                <c:pt idx="1663">
                  <c:v>3.324175522497118E-3</c:v>
                </c:pt>
                <c:pt idx="1664">
                  <c:v>-2.2097086912079875E-2</c:v>
                </c:pt>
                <c:pt idx="1665">
                  <c:v>4.5168409537200513E-2</c:v>
                </c:pt>
                <c:pt idx="1666">
                  <c:v>-6.9551609683383198E-2</c:v>
                </c:pt>
                <c:pt idx="1667">
                  <c:v>-4.6670763888354755E-2</c:v>
                </c:pt>
                <c:pt idx="1668">
                  <c:v>6.5771480282273434E-2</c:v>
                </c:pt>
                <c:pt idx="1669">
                  <c:v>1.7323472460764468E-2</c:v>
                </c:pt>
                <c:pt idx="1670">
                  <c:v>-3.334051805310851E-2</c:v>
                </c:pt>
                <c:pt idx="1671">
                  <c:v>-0.102851485646296</c:v>
                </c:pt>
                <c:pt idx="1672">
                  <c:v>-3.1250000000000278E-2</c:v>
                </c:pt>
                <c:pt idx="1673">
                  <c:v>8.2959286218088082E-2</c:v>
                </c:pt>
                <c:pt idx="1674">
                  <c:v>1.8966158490423896E-2</c:v>
                </c:pt>
                <c:pt idx="1675">
                  <c:v>4.5001248256746923E-2</c:v>
                </c:pt>
                <c:pt idx="1676">
                  <c:v>-2.9265897847295486E-2</c:v>
                </c:pt>
                <c:pt idx="1677">
                  <c:v>-0.12753604707232996</c:v>
                </c:pt>
                <c:pt idx="1678">
                  <c:v>6.7237902497663204E-2</c:v>
                </c:pt>
                <c:pt idx="1679">
                  <c:v>7.4442415668152323E-2</c:v>
                </c:pt>
                <c:pt idx="1680">
                  <c:v>8.8388347648318405E-2</c:v>
                </c:pt>
                <c:pt idx="1681">
                  <c:v>-8.5703420646547068E-3</c:v>
                </c:pt>
                <c:pt idx="1682">
                  <c:v>2.410534807522389E-3</c:v>
                </c:pt>
                <c:pt idx="1683">
                  <c:v>-2.9076637885652458E-4</c:v>
                </c:pt>
                <c:pt idx="1684">
                  <c:v>-8.7257335234540746E-3</c:v>
                </c:pt>
                <c:pt idx="1685">
                  <c:v>0.11412553899994969</c:v>
                </c:pt>
                <c:pt idx="1686">
                  <c:v>0.11000624993188954</c:v>
                </c:pt>
                <c:pt idx="1687">
                  <c:v>0.100199386180144</c:v>
                </c:pt>
                <c:pt idx="1688">
                  <c:v>3.3930826175840804E-2</c:v>
                </c:pt>
                <c:pt idx="1689">
                  <c:v>-0.127847599355077</c:v>
                </c:pt>
                <c:pt idx="1690">
                  <c:v>-2.3683540094257011E-2</c:v>
                </c:pt>
                <c:pt idx="1691">
                  <c:v>9.6970034183745279E-2</c:v>
                </c:pt>
                <c:pt idx="1692">
                  <c:v>2.6190409215136823E-2</c:v>
                </c:pt>
                <c:pt idx="1693">
                  <c:v>-3.6632423299829985E-2</c:v>
                </c:pt>
                <c:pt idx="1694">
                  <c:v>3.1861514458840487E-2</c:v>
                </c:pt>
                <c:pt idx="1695">
                  <c:v>-1.1852212632508305E-2</c:v>
                </c:pt>
                <c:pt idx="1696">
                  <c:v>-0.11048543456039785</c:v>
                </c:pt>
                <c:pt idx="1697">
                  <c:v>4.1213933805763915E-2</c:v>
                </c:pt>
                <c:pt idx="1698">
                  <c:v>4.9849890576278796E-2</c:v>
                </c:pt>
                <c:pt idx="1699">
                  <c:v>3.3017957620561075E-2</c:v>
                </c:pt>
                <c:pt idx="1700">
                  <c:v>8.2022330652942524E-2</c:v>
                </c:pt>
                <c:pt idx="1701">
                  <c:v>-4.9681728460127396E-2</c:v>
                </c:pt>
                <c:pt idx="1702">
                  <c:v>-5.3409976902829913E-2</c:v>
                </c:pt>
                <c:pt idx="1703">
                  <c:v>-2.8608365134005411E-2</c:v>
                </c:pt>
                <c:pt idx="1704">
                  <c:v>3.7722086912079615E-2</c:v>
                </c:pt>
                <c:pt idx="1705">
                  <c:v>3.6214162829188212E-2</c:v>
                </c:pt>
                <c:pt idx="1706">
                  <c:v>-7.7074196624887112E-2</c:v>
                </c:pt>
                <c:pt idx="1707">
                  <c:v>5.9777780703164515E-2</c:v>
                </c:pt>
                <c:pt idx="1708">
                  <c:v>9.7843322303058089E-2</c:v>
                </c:pt>
                <c:pt idx="1709">
                  <c:v>0.11575308086522376</c:v>
                </c:pt>
                <c:pt idx="1710">
                  <c:v>0.11884010001733318</c:v>
                </c:pt>
                <c:pt idx="1711">
                  <c:v>-1.25094339655781E-2</c:v>
                </c:pt>
                <c:pt idx="1712" formatCode="0.00E+00">
                  <c:v>6.938893903907575E-18</c:v>
                </c:pt>
                <c:pt idx="1713">
                  <c:v>-9.2016417702396602E-2</c:v>
                </c:pt>
                <c:pt idx="1714">
                  <c:v>-4.3667807024375505E-2</c:v>
                </c:pt>
                <c:pt idx="1715">
                  <c:v>8.0028410062617794E-3</c:v>
                </c:pt>
                <c:pt idx="1716">
                  <c:v>-9.0385918828227496E-2</c:v>
                </c:pt>
                <c:pt idx="1717">
                  <c:v>6.1977366309314698E-2</c:v>
                </c:pt>
                <c:pt idx="1718">
                  <c:v>5.9058711964891505E-3</c:v>
                </c:pt>
                <c:pt idx="1719">
                  <c:v>-9.4184679450174211E-2</c:v>
                </c:pt>
                <c:pt idx="1720">
                  <c:v>-4.6874999999999986E-2</c:v>
                </c:pt>
                <c:pt idx="1721">
                  <c:v>-2.3499648573532452E-2</c:v>
                </c:pt>
                <c:pt idx="1722">
                  <c:v>9.3153680223270266E-2</c:v>
                </c:pt>
                <c:pt idx="1723">
                  <c:v>2.8437964670337754E-2</c:v>
                </c:pt>
                <c:pt idx="1724">
                  <c:v>-3.1552061566818515E-2</c:v>
                </c:pt>
                <c:pt idx="1725">
                  <c:v>-4.5807086928589341E-2</c:v>
                </c:pt>
                <c:pt idx="1726">
                  <c:v>-1.6769763940010233E-2</c:v>
                </c:pt>
                <c:pt idx="1727">
                  <c:v>-2.8399432120306888E-2</c:v>
                </c:pt>
                <c:pt idx="1728">
                  <c:v>-0.19887378220871604</c:v>
                </c:pt>
                <c:pt idx="1729">
                  <c:v>4.9003408396265907E-2</c:v>
                </c:pt>
                <c:pt idx="1730">
                  <c:v>7.2213207816416214E-2</c:v>
                </c:pt>
                <c:pt idx="1731">
                  <c:v>-0.10408439137689902</c:v>
                </c:pt>
                <c:pt idx="1732">
                  <c:v>0.14967184317121701</c:v>
                </c:pt>
                <c:pt idx="1733">
                  <c:v>-5.6681772020313113E-4</c:v>
                </c:pt>
                <c:pt idx="1734">
                  <c:v>-0.14330797040138801</c:v>
                </c:pt>
                <c:pt idx="1735">
                  <c:v>-2.9536924030942227E-2</c:v>
                </c:pt>
                <c:pt idx="1736">
                  <c:v>-6.8972086912079594E-2</c:v>
                </c:pt>
                <c:pt idx="1737">
                  <c:v>3.7114155016125416E-2</c:v>
                </c:pt>
                <c:pt idx="1738">
                  <c:v>-3.6590117328285529E-2</c:v>
                </c:pt>
                <c:pt idx="1739">
                  <c:v>-8.5219768076633048E-2</c:v>
                </c:pt>
                <c:pt idx="1740">
                  <c:v>4.0100851521101905E-2</c:v>
                </c:pt>
                <c:pt idx="1741">
                  <c:v>-7.0779582117419013E-2</c:v>
                </c:pt>
                <c:pt idx="1742">
                  <c:v>-8.9737676712004763E-2</c:v>
                </c:pt>
                <c:pt idx="1743">
                  <c:v>6.8280008801689898E-2</c:v>
                </c:pt>
                <c:pt idx="1744">
                  <c:v>8.8388347648318405E-2</c:v>
                </c:pt>
                <c:pt idx="1745">
                  <c:v>-8.5703420646547068E-3</c:v>
                </c:pt>
                <c:pt idx="1746">
                  <c:v>2.410534807522389E-3</c:v>
                </c:pt>
                <c:pt idx="1747">
                  <c:v>-2.9076637885652458E-4</c:v>
                </c:pt>
                <c:pt idx="1748">
                  <c:v>-8.7257335234540746E-3</c:v>
                </c:pt>
                <c:pt idx="1749">
                  <c:v>0.11412553899994969</c:v>
                </c:pt>
                <c:pt idx="1750">
                  <c:v>0.11000624993188954</c:v>
                </c:pt>
                <c:pt idx="1751">
                  <c:v>0.100199386180144</c:v>
                </c:pt>
                <c:pt idx="1752">
                  <c:v>3.3930826175840804E-2</c:v>
                </c:pt>
                <c:pt idx="1753">
                  <c:v>-0.127847599355077</c:v>
                </c:pt>
                <c:pt idx="1754">
                  <c:v>-2.3683540094257011E-2</c:v>
                </c:pt>
                <c:pt idx="1755">
                  <c:v>9.6970034183745279E-2</c:v>
                </c:pt>
                <c:pt idx="1756">
                  <c:v>2.6190409215136823E-2</c:v>
                </c:pt>
                <c:pt idx="1757">
                  <c:v>-3.6632423299829985E-2</c:v>
                </c:pt>
                <c:pt idx="1758">
                  <c:v>3.1861514458840487E-2</c:v>
                </c:pt>
                <c:pt idx="1759">
                  <c:v>-1.1852212632508305E-2</c:v>
                </c:pt>
                <c:pt idx="1760">
                  <c:v>2.2097086912079875E-2</c:v>
                </c:pt>
                <c:pt idx="1761">
                  <c:v>-2.4903426556333711E-2</c:v>
                </c:pt>
                <c:pt idx="1762">
                  <c:v>4.9804612265533493E-3</c:v>
                </c:pt>
                <c:pt idx="1763">
                  <c:v>4.3482345968780797E-2</c:v>
                </c:pt>
                <c:pt idx="1764">
                  <c:v>6.7290046326193523E-2</c:v>
                </c:pt>
                <c:pt idx="1765">
                  <c:v>-5.3025217177997797E-2</c:v>
                </c:pt>
                <c:pt idx="1766">
                  <c:v>1.1108657948878001E-2</c:v>
                </c:pt>
                <c:pt idx="1767">
                  <c:v>-8.1064190202023767E-2</c:v>
                </c:pt>
                <c:pt idx="1768">
                  <c:v>-0.18213834764831799</c:v>
                </c:pt>
                <c:pt idx="1769">
                  <c:v>-6.4205197756512511E-2</c:v>
                </c:pt>
                <c:pt idx="1770">
                  <c:v>-4.6933271166942112E-2</c:v>
                </c:pt>
                <c:pt idx="1771">
                  <c:v>0.104356786564964</c:v>
                </c:pt>
                <c:pt idx="1772">
                  <c:v>-3.0784463891215308E-2</c:v>
                </c:pt>
                <c:pt idx="1773">
                  <c:v>-0.23976073811019796</c:v>
                </c:pt>
                <c:pt idx="1774">
                  <c:v>1.7273479317493422E-2</c:v>
                </c:pt>
                <c:pt idx="1775">
                  <c:v>7.7326345567053506E-2</c:v>
                </c:pt>
                <c:pt idx="1776">
                  <c:v>-2.2097086912079875E-2</c:v>
                </c:pt>
                <c:pt idx="1777">
                  <c:v>2.5729271768338488E-2</c:v>
                </c:pt>
                <c:pt idx="1778">
                  <c:v>9.135987953488843E-2</c:v>
                </c:pt>
                <c:pt idx="1779">
                  <c:v>4.5757704063870433E-2</c:v>
                </c:pt>
                <c:pt idx="1780">
                  <c:v>-5.0146480282273413E-2</c:v>
                </c:pt>
                <c:pt idx="1781">
                  <c:v>-5.4277031767763599E-2</c:v>
                </c:pt>
                <c:pt idx="1782">
                  <c:v>-6.4376775611650394E-2</c:v>
                </c:pt>
                <c:pt idx="1783">
                  <c:v>4.2776420260395534E-2</c:v>
                </c:pt>
                <c:pt idx="1784">
                  <c:v>9.7541260736238797E-2</c:v>
                </c:pt>
                <c:pt idx="1785">
                  <c:v>5.702898006504209E-2</c:v>
                </c:pt>
                <c:pt idx="1786">
                  <c:v>1.8834241612583384E-3</c:v>
                </c:pt>
                <c:pt idx="1787">
                  <c:v>-0.17347376425046199</c:v>
                </c:pt>
                <c:pt idx="1788">
                  <c:v>-7.138336862925071E-2</c:v>
                </c:pt>
                <c:pt idx="1789">
                  <c:v>2.0516466736014197E-3</c:v>
                </c:pt>
                <c:pt idx="1790">
                  <c:v>-8.1170845014513243E-2</c:v>
                </c:pt>
                <c:pt idx="1791">
                  <c:v>2.4455327724609319E-2</c:v>
                </c:pt>
                <c:pt idx="1792">
                  <c:v>2.2097086912079875E-2</c:v>
                </c:pt>
                <c:pt idx="1793" formatCode="0.00E+00">
                  <c:v>5.1518644606684847E-5</c:v>
                </c:pt>
                <c:pt idx="1794">
                  <c:v>-6.8511763924656924E-2</c:v>
                </c:pt>
                <c:pt idx="1795">
                  <c:v>-5.8663177689772299E-2</c:v>
                </c:pt>
                <c:pt idx="1796">
                  <c:v>2.6459953673806904E-2</c:v>
                </c:pt>
                <c:pt idx="1797">
                  <c:v>-0.17776697713349462</c:v>
                </c:pt>
                <c:pt idx="1798">
                  <c:v>-0.14247467494425387</c:v>
                </c:pt>
                <c:pt idx="1799">
                  <c:v>2.7103299255002211E-2</c:v>
                </c:pt>
                <c:pt idx="1800">
                  <c:v>1.8305826175840801E-2</c:v>
                </c:pt>
                <c:pt idx="1801">
                  <c:v>4.9998118459257224E-2</c:v>
                </c:pt>
                <c:pt idx="1802">
                  <c:v>1.7226724727975665E-2</c:v>
                </c:pt>
                <c:pt idx="1803">
                  <c:v>-2.0406032729674051E-2</c:v>
                </c:pt>
                <c:pt idx="1804">
                  <c:v>-5.7603883757103506E-2</c:v>
                </c:pt>
                <c:pt idx="1805">
                  <c:v>3.1806517539184662E-2</c:v>
                </c:pt>
                <c:pt idx="1806">
                  <c:v>6.7927730728223931E-2</c:v>
                </c:pt>
                <c:pt idx="1807">
                  <c:v>-2.0477413129557046E-2</c:v>
                </c:pt>
                <c:pt idx="1808">
                  <c:v>0.11048543456039785</c:v>
                </c:pt>
                <c:pt idx="1809">
                  <c:v>7.9928462319229523E-2</c:v>
                </c:pt>
                <c:pt idx="1810">
                  <c:v>4.2253944635693833E-2</c:v>
                </c:pt>
                <c:pt idx="1811">
                  <c:v>0.107155161647874</c:v>
                </c:pt>
                <c:pt idx="1812">
                  <c:v>5.9065410643261123E-4</c:v>
                </c:pt>
                <c:pt idx="1813">
                  <c:v>2.7486704606777459E-2</c:v>
                </c:pt>
                <c:pt idx="1814">
                  <c:v>6.6027113454868733E-4</c:v>
                </c:pt>
                <c:pt idx="1815">
                  <c:v>-4.5441726098762077E-2</c:v>
                </c:pt>
                <c:pt idx="1816">
                  <c:v>2.2097086912079875E-2</c:v>
                </c:pt>
                <c:pt idx="1817">
                  <c:v>3.7983925408055182E-2</c:v>
                </c:pt>
                <c:pt idx="1818">
                  <c:v>9.7905643750185525E-2</c:v>
                </c:pt>
                <c:pt idx="1819">
                  <c:v>9.1956019369375225E-2</c:v>
                </c:pt>
                <c:pt idx="1820">
                  <c:v>2.7189194805091552E-2</c:v>
                </c:pt>
                <c:pt idx="1821">
                  <c:v>-5.1679947575066991E-2</c:v>
                </c:pt>
                <c:pt idx="1822">
                  <c:v>5.0887113496318526E-2</c:v>
                </c:pt>
                <c:pt idx="1823">
                  <c:v>0.18871028427160319</c:v>
                </c:pt>
                <c:pt idx="1824">
                  <c:v>2.2097086912079875E-2</c:v>
                </c:pt>
                <c:pt idx="1825">
                  <c:v>-2.4903426556333711E-2</c:v>
                </c:pt>
                <c:pt idx="1826">
                  <c:v>4.9804612265533493E-3</c:v>
                </c:pt>
                <c:pt idx="1827">
                  <c:v>4.3482345968780797E-2</c:v>
                </c:pt>
                <c:pt idx="1828">
                  <c:v>6.7290046326193523E-2</c:v>
                </c:pt>
                <c:pt idx="1829">
                  <c:v>-5.3025217177997797E-2</c:v>
                </c:pt>
                <c:pt idx="1830">
                  <c:v>1.1108657948878001E-2</c:v>
                </c:pt>
                <c:pt idx="1831">
                  <c:v>-8.1064190202023767E-2</c:v>
                </c:pt>
                <c:pt idx="1832">
                  <c:v>-0.18213834764831799</c:v>
                </c:pt>
                <c:pt idx="1833">
                  <c:v>-6.4205197756512511E-2</c:v>
                </c:pt>
                <c:pt idx="1834">
                  <c:v>-4.6933271166942112E-2</c:v>
                </c:pt>
                <c:pt idx="1835">
                  <c:v>0.104356786564964</c:v>
                </c:pt>
                <c:pt idx="1836">
                  <c:v>-3.0784463891215308E-2</c:v>
                </c:pt>
                <c:pt idx="1837">
                  <c:v>-0.23976073811019796</c:v>
                </c:pt>
                <c:pt idx="1838">
                  <c:v>1.7273479317493422E-2</c:v>
                </c:pt>
                <c:pt idx="1839">
                  <c:v>7.7326345567053506E-2</c:v>
                </c:pt>
                <c:pt idx="1840">
                  <c:v>-9.7541260736238797E-2</c:v>
                </c:pt>
                <c:pt idx="1841">
                  <c:v>-0.101188154585787</c:v>
                </c:pt>
                <c:pt idx="1842">
                  <c:v>5.6329317628443433E-2</c:v>
                </c:pt>
                <c:pt idx="1843">
                  <c:v>3.3416216941921206E-2</c:v>
                </c:pt>
                <c:pt idx="1844">
                  <c:v>2.4614438545954211E-2</c:v>
                </c:pt>
                <c:pt idx="1845">
                  <c:v>1.3531080849584329E-2</c:v>
                </c:pt>
                <c:pt idx="1846">
                  <c:v>-3.5027937405268723E-2</c:v>
                </c:pt>
                <c:pt idx="1847">
                  <c:v>-1.5945398145401343E-2</c:v>
                </c:pt>
                <c:pt idx="1848">
                  <c:v>9.1529130879204248E-3</c:v>
                </c:pt>
                <c:pt idx="1849">
                  <c:v>6.3934139428905509E-2</c:v>
                </c:pt>
                <c:pt idx="1850">
                  <c:v>8.3445414182084746E-2</c:v>
                </c:pt>
                <c:pt idx="1851">
                  <c:v>8.3989221954367602E-2</c:v>
                </c:pt>
                <c:pt idx="1852">
                  <c:v>4.2537020755387338E-2</c:v>
                </c:pt>
                <c:pt idx="1853">
                  <c:v>1.3836194849152267E-2</c:v>
                </c:pt>
                <c:pt idx="1854">
                  <c:v>6.2691102591013889E-2</c:v>
                </c:pt>
                <c:pt idx="1855">
                  <c:v>8.2199592643637048E-2</c:v>
                </c:pt>
                <c:pt idx="1856">
                  <c:v>6.6291260736238894E-2</c:v>
                </c:pt>
                <c:pt idx="1857">
                  <c:v>-3.7927825005233472E-2</c:v>
                </c:pt>
                <c:pt idx="1858">
                  <c:v>-5.0993340510827323E-2</c:v>
                </c:pt>
                <c:pt idx="1859">
                  <c:v>-2.4770845724238252E-2</c:v>
                </c:pt>
                <c:pt idx="1860">
                  <c:v>-0.11277159827992135</c:v>
                </c:pt>
                <c:pt idx="1861">
                  <c:v>-8.5106292607453768E-2</c:v>
                </c:pt>
                <c:pt idx="1862">
                  <c:v>1.6419570637138673E-2</c:v>
                </c:pt>
                <c:pt idx="1863">
                  <c:v>0.12977599453031299</c:v>
                </c:pt>
                <c:pt idx="1864">
                  <c:v>0</c:v>
                </c:pt>
                <c:pt idx="1865">
                  <c:v>-0.15548353843587545</c:v>
                </c:pt>
                <c:pt idx="1866">
                  <c:v>2.1484072047874989E-2</c:v>
                </c:pt>
                <c:pt idx="1867">
                  <c:v>-1.5514558407266756E-2</c:v>
                </c:pt>
                <c:pt idx="1868">
                  <c:v>-9.0418435936376398E-2</c:v>
                </c:pt>
                <c:pt idx="1869">
                  <c:v>-0.12858295814218301</c:v>
                </c:pt>
                <c:pt idx="1870">
                  <c:v>-0.124200969185566</c:v>
                </c:pt>
                <c:pt idx="1871">
                  <c:v>0.15476241439410468</c:v>
                </c:pt>
                <c:pt idx="1872">
                  <c:v>9.1529130879204248E-3</c:v>
                </c:pt>
                <c:pt idx="1873">
                  <c:v>-4.4341186712146131E-2</c:v>
                </c:pt>
                <c:pt idx="1874">
                  <c:v>0.13642042537036544</c:v>
                </c:pt>
                <c:pt idx="1875">
                  <c:v>-0.103429398928407</c:v>
                </c:pt>
                <c:pt idx="1876">
                  <c:v>-6.3086123701134034E-3</c:v>
                </c:pt>
                <c:pt idx="1877">
                  <c:v>0.16240966568268542</c:v>
                </c:pt>
                <c:pt idx="1878">
                  <c:v>5.5943716104482802E-2</c:v>
                </c:pt>
                <c:pt idx="1879">
                  <c:v>3.742641284108561E-2</c:v>
                </c:pt>
                <c:pt idx="1880">
                  <c:v>-2.2097086912079875E-2</c:v>
                </c:pt>
                <c:pt idx="1881">
                  <c:v>4.9208415213371513E-2</c:v>
                </c:pt>
                <c:pt idx="1882">
                  <c:v>1.7737101775631404E-2</c:v>
                </c:pt>
                <c:pt idx="1883">
                  <c:v>-2.9207324557791706E-4</c:v>
                </c:pt>
                <c:pt idx="1884">
                  <c:v>0.12129550071709214</c:v>
                </c:pt>
                <c:pt idx="1885">
                  <c:v>-4.8525558618438776E-2</c:v>
                </c:pt>
                <c:pt idx="1886">
                  <c:v>-9.4630197023115106E-2</c:v>
                </c:pt>
                <c:pt idx="1887">
                  <c:v>-5.9329048139496934E-3</c:v>
                </c:pt>
                <c:pt idx="1888">
                  <c:v>-2.2097086912079875E-2</c:v>
                </c:pt>
                <c:pt idx="1889">
                  <c:v>3.0392157850527611E-3</c:v>
                </c:pt>
                <c:pt idx="1890">
                  <c:v>-3.5062228663822442E-2</c:v>
                </c:pt>
                <c:pt idx="1891">
                  <c:v>-3.900674002902782E-2</c:v>
                </c:pt>
                <c:pt idx="1892">
                  <c:v>-3.8116749368397193E-2</c:v>
                </c:pt>
                <c:pt idx="1893">
                  <c:v>-1.9543686185064101E-2</c:v>
                </c:pt>
                <c:pt idx="1894">
                  <c:v>0.105970476839488</c:v>
                </c:pt>
                <c:pt idx="1895">
                  <c:v>9.1660941292117298E-2</c:v>
                </c:pt>
                <c:pt idx="1896">
                  <c:v>-3.1250000000000278E-2</c:v>
                </c:pt>
                <c:pt idx="1897">
                  <c:v>-4.2406108633244906E-2</c:v>
                </c:pt>
                <c:pt idx="1898">
                  <c:v>-1.5972414181431201E-2</c:v>
                </c:pt>
                <c:pt idx="1899">
                  <c:v>2.8996525086546997E-2</c:v>
                </c:pt>
                <c:pt idx="1900">
                  <c:v>0.14755678358469668</c:v>
                </c:pt>
                <c:pt idx="1901">
                  <c:v>3.5932065233994412E-3</c:v>
                </c:pt>
                <c:pt idx="1902">
                  <c:v>-0.20055411020649241</c:v>
                </c:pt>
                <c:pt idx="1903">
                  <c:v>-8.3782009796948692E-2</c:v>
                </c:pt>
                <c:pt idx="1904">
                  <c:v>-9.7541260736238797E-2</c:v>
                </c:pt>
                <c:pt idx="1905">
                  <c:v>-0.101188154585787</c:v>
                </c:pt>
                <c:pt idx="1906">
                  <c:v>5.6329317628443433E-2</c:v>
                </c:pt>
                <c:pt idx="1907">
                  <c:v>3.3416216941921206E-2</c:v>
                </c:pt>
                <c:pt idx="1908">
                  <c:v>2.4614438545954211E-2</c:v>
                </c:pt>
                <c:pt idx="1909">
                  <c:v>1.3531080849584329E-2</c:v>
                </c:pt>
                <c:pt idx="1910">
                  <c:v>-3.5027937405268723E-2</c:v>
                </c:pt>
                <c:pt idx="1911">
                  <c:v>-1.5945398145401343E-2</c:v>
                </c:pt>
                <c:pt idx="1912">
                  <c:v>9.1529130879204248E-3</c:v>
                </c:pt>
                <c:pt idx="1913">
                  <c:v>6.3934139428905509E-2</c:v>
                </c:pt>
                <c:pt idx="1914">
                  <c:v>8.3445414182084746E-2</c:v>
                </c:pt>
                <c:pt idx="1915">
                  <c:v>8.3989221954367602E-2</c:v>
                </c:pt>
                <c:pt idx="1916">
                  <c:v>4.2537020755387338E-2</c:v>
                </c:pt>
                <c:pt idx="1917">
                  <c:v>1.3836194849152267E-2</c:v>
                </c:pt>
                <c:pt idx="1918">
                  <c:v>6.2691102591013889E-2</c:v>
                </c:pt>
                <c:pt idx="1919">
                  <c:v>8.2199592643637048E-2</c:v>
                </c:pt>
                <c:pt idx="1920">
                  <c:v>0</c:v>
                </c:pt>
                <c:pt idx="1921">
                  <c:v>1.9837900494731209E-2</c:v>
                </c:pt>
                <c:pt idx="1922">
                  <c:v>-0.11833354365159034</c:v>
                </c:pt>
                <c:pt idx="1923">
                  <c:v>-2.57485612280558E-2</c:v>
                </c:pt>
                <c:pt idx="1924">
                  <c:v>1.634745419662288E-4</c:v>
                </c:pt>
                <c:pt idx="1925">
                  <c:v>-9.3085307459800891E-3</c:v>
                </c:pt>
                <c:pt idx="1926">
                  <c:v>-6.8855020250726207E-2</c:v>
                </c:pt>
                <c:pt idx="1927">
                  <c:v>-3.191264068236592E-2</c:v>
                </c:pt>
                <c:pt idx="1928">
                  <c:v>9.1069173824159202E-2</c:v>
                </c:pt>
                <c:pt idx="1929">
                  <c:v>-7.3360088471658119E-2</c:v>
                </c:pt>
                <c:pt idx="1930">
                  <c:v>-0.10303753558188609</c:v>
                </c:pt>
                <c:pt idx="1931">
                  <c:v>6.0367714178531776E-2</c:v>
                </c:pt>
                <c:pt idx="1932">
                  <c:v>9.7146598279921198E-2</c:v>
                </c:pt>
                <c:pt idx="1933">
                  <c:v>-1.9323210930991799E-3</c:v>
                </c:pt>
                <c:pt idx="1934">
                  <c:v>2.1309515394858397E-2</c:v>
                </c:pt>
                <c:pt idx="1935">
                  <c:v>0.18347640546558799</c:v>
                </c:pt>
                <c:pt idx="1936">
                  <c:v>-2.2097086912079875E-2</c:v>
                </c:pt>
                <c:pt idx="1937">
                  <c:v>-0.12752113163731599</c:v>
                </c:pt>
                <c:pt idx="1938">
                  <c:v>-2.8590899445831677E-2</c:v>
                </c:pt>
                <c:pt idx="1939">
                  <c:v>-0.10388560496179899</c:v>
                </c:pt>
                <c:pt idx="1940">
                  <c:v>6.2532517108149624E-2</c:v>
                </c:pt>
                <c:pt idx="1941">
                  <c:v>9.5307109653529801E-2</c:v>
                </c:pt>
                <c:pt idx="1942">
                  <c:v>-6.2569768138632922E-2</c:v>
                </c:pt>
                <c:pt idx="1943">
                  <c:v>-6.9417799237470018E-2</c:v>
                </c:pt>
                <c:pt idx="1944">
                  <c:v>-0.10937500000000012</c:v>
                </c:pt>
                <c:pt idx="1945">
                  <c:v>1.3464923445918195E-2</c:v>
                </c:pt>
                <c:pt idx="1946">
                  <c:v>9.3871408400660702E-2</c:v>
                </c:pt>
                <c:pt idx="1947">
                  <c:v>-1.9596835948110226E-2</c:v>
                </c:pt>
                <c:pt idx="1948">
                  <c:v>-3.8047297634432446E-3</c:v>
                </c:pt>
                <c:pt idx="1949">
                  <c:v>0.19563215851278093</c:v>
                </c:pt>
                <c:pt idx="1950">
                  <c:v>0.20893067500384188</c:v>
                </c:pt>
                <c:pt idx="1951">
                  <c:v>-2.9189441005578399E-2</c:v>
                </c:pt>
                <c:pt idx="1952">
                  <c:v>4.4194173824159334E-2</c:v>
                </c:pt>
                <c:pt idx="1953">
                  <c:v>1.5441504628414056E-3</c:v>
                </c:pt>
                <c:pt idx="1954">
                  <c:v>-0.144071541255231</c:v>
                </c:pt>
                <c:pt idx="1955">
                  <c:v>0.13593513200080268</c:v>
                </c:pt>
                <c:pt idx="1956">
                  <c:v>3.1086525458034045E-2</c:v>
                </c:pt>
                <c:pt idx="1957">
                  <c:v>-0.13242767037692901</c:v>
                </c:pt>
                <c:pt idx="1958">
                  <c:v>7.4793857681636017E-2</c:v>
                </c:pt>
                <c:pt idx="1959">
                  <c:v>7.3830270056213943E-3</c:v>
                </c:pt>
                <c:pt idx="1960">
                  <c:v>-2.6808261758407906E-3</c:v>
                </c:pt>
                <c:pt idx="1961">
                  <c:v>5.6259700691202355E-2</c:v>
                </c:pt>
                <c:pt idx="1962">
                  <c:v>-5.3003222838415775E-3</c:v>
                </c:pt>
                <c:pt idx="1963">
                  <c:v>6.1028142716121697E-2</c:v>
                </c:pt>
                <c:pt idx="1964">
                  <c:v>2.2491749368397252E-2</c:v>
                </c:pt>
                <c:pt idx="1965">
                  <c:v>-7.7812773293039025E-2</c:v>
                </c:pt>
                <c:pt idx="1966">
                  <c:v>-4.4437905005042057E-2</c:v>
                </c:pt>
                <c:pt idx="1967">
                  <c:v>4.42969395987723E-3</c:v>
                </c:pt>
                <c:pt idx="1968">
                  <c:v>6.6291260736238894E-2</c:v>
                </c:pt>
                <c:pt idx="1969">
                  <c:v>7.2314324420606771E-2</c:v>
                </c:pt>
                <c:pt idx="1970">
                  <c:v>-3.6669058592304002E-2</c:v>
                </c:pt>
                <c:pt idx="1971">
                  <c:v>-8.7961151115719782E-2</c:v>
                </c:pt>
                <c:pt idx="1972">
                  <c:v>-9.378251710814868E-2</c:v>
                </c:pt>
                <c:pt idx="1973">
                  <c:v>-3.5231093835394786E-2</c:v>
                </c:pt>
                <c:pt idx="1974">
                  <c:v>8.2519278356041725E-2</c:v>
                </c:pt>
                <c:pt idx="1975">
                  <c:v>6.0122656655076802E-2</c:v>
                </c:pt>
                <c:pt idx="1976">
                  <c:v>0.10937500000000012</c:v>
                </c:pt>
                <c:pt idx="1977">
                  <c:v>3.7460220593675285E-2</c:v>
                </c:pt>
                <c:pt idx="1978">
                  <c:v>-0.18819859347988799</c:v>
                </c:pt>
                <c:pt idx="1979">
                  <c:v>-2.0138835641768889E-2</c:v>
                </c:pt>
                <c:pt idx="1980">
                  <c:v>6.0943077411761824E-2</c:v>
                </c:pt>
                <c:pt idx="1981">
                  <c:v>-3.4226878821869554E-2</c:v>
                </c:pt>
                <c:pt idx="1982">
                  <c:v>-3.4913937745340649E-2</c:v>
                </c:pt>
                <c:pt idx="1983">
                  <c:v>-0.12489190216075002</c:v>
                </c:pt>
                <c:pt idx="1984">
                  <c:v>0</c:v>
                </c:pt>
                <c:pt idx="1985">
                  <c:v>1.9837900494731209E-2</c:v>
                </c:pt>
                <c:pt idx="1986">
                  <c:v>-0.11833354365159034</c:v>
                </c:pt>
                <c:pt idx="1987">
                  <c:v>-2.57485612280558E-2</c:v>
                </c:pt>
                <c:pt idx="1988">
                  <c:v>1.634745419662288E-4</c:v>
                </c:pt>
                <c:pt idx="1989">
                  <c:v>-9.3085307459800891E-3</c:v>
                </c:pt>
                <c:pt idx="1990">
                  <c:v>-6.8855020250726207E-2</c:v>
                </c:pt>
                <c:pt idx="1991">
                  <c:v>-3.191264068236592E-2</c:v>
                </c:pt>
                <c:pt idx="1992">
                  <c:v>9.1069173824159202E-2</c:v>
                </c:pt>
                <c:pt idx="1993">
                  <c:v>-7.3360088471658119E-2</c:v>
                </c:pt>
                <c:pt idx="1994">
                  <c:v>-0.10303753558188609</c:v>
                </c:pt>
                <c:pt idx="1995">
                  <c:v>6.0367714178531776E-2</c:v>
                </c:pt>
                <c:pt idx="1996">
                  <c:v>9.7146598279921198E-2</c:v>
                </c:pt>
                <c:pt idx="1997">
                  <c:v>-1.9323210930991799E-3</c:v>
                </c:pt>
                <c:pt idx="1998">
                  <c:v>2.1309515394858397E-2</c:v>
                </c:pt>
                <c:pt idx="1999">
                  <c:v>0.18347640546558799</c:v>
                </c:pt>
              </c:numCache>
            </c:numRef>
          </c:val>
        </c:ser>
        <c:marker val="1"/>
        <c:axId val="40369152"/>
        <c:axId val="40428672"/>
      </c:lineChart>
      <c:catAx>
        <c:axId val="40369152"/>
        <c:scaling>
          <c:orientation val="minMax"/>
        </c:scaling>
        <c:axPos val="b"/>
        <c:majorGridlines/>
        <c:title>
          <c:tx>
            <c:rich>
              <a:bodyPr/>
              <a:lstStyle/>
              <a:p>
                <a:pPr>
                  <a:defRPr/>
                </a:pPr>
                <a:r>
                  <a:rPr lang="en-US"/>
                  <a:t>Time</a:t>
                </a:r>
                <a:r>
                  <a:rPr lang="en-US" baseline="0"/>
                  <a:t> (ms)</a:t>
                </a:r>
                <a:endParaRPr lang="en-US"/>
              </a:p>
            </c:rich>
          </c:tx>
        </c:title>
        <c:numFmt formatCode="General" sourceLinked="1"/>
        <c:tickLblPos val="low"/>
        <c:crossAx val="40428672"/>
        <c:crosses val="autoZero"/>
        <c:auto val="1"/>
        <c:lblAlgn val="ctr"/>
        <c:lblOffset val="100"/>
        <c:tickLblSkip val="180"/>
        <c:tickMarkSkip val="180"/>
      </c:catAx>
      <c:valAx>
        <c:axId val="40428672"/>
        <c:scaling>
          <c:orientation val="minMax"/>
        </c:scaling>
        <c:axPos val="l"/>
        <c:majorGridlines/>
        <c:numFmt formatCode="General" sourceLinked="1"/>
        <c:tickLblPos val="low"/>
        <c:crossAx val="40369152"/>
        <c:crosses val="autoZero"/>
        <c:crossBetween val="between"/>
      </c:valAx>
    </c:plotArea>
    <c:legend>
      <c:legendPos val="r"/>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ts val="1000"/>
              </a:spcBef>
              <a:buClr>
                <a:srgbClr val="000000"/>
              </a:buClr>
              <a:buSzPct val="100000"/>
              <a:buFont typeface="Times New Roman" pitchFamily="18" charset="0"/>
              <a:buNone/>
              <a:defRPr sz="1200">
                <a:ea typeface="굴림" pitchFamily="34" charset="-127"/>
              </a:defRPr>
            </a:lvl1pPr>
          </a:lstStyle>
          <a:p>
            <a:pPr>
              <a:defRPr/>
            </a:pPr>
            <a:endParaRPr lang="de-DE" altLang="ko-KR"/>
          </a:p>
        </p:txBody>
      </p:sp>
      <p:sp>
        <p:nvSpPr>
          <p:cNvPr id="34819" name="Rectangle 3"/>
          <p:cNvSpPr>
            <a:spLocks noGrp="1" noChangeArrowheads="1"/>
          </p:cNvSpPr>
          <p:nvPr>
            <p:ph type="dt" sz="quarter" idx="1"/>
          </p:nvPr>
        </p:nvSpPr>
        <p:spPr bwMode="auto">
          <a:xfrm>
            <a:off x="3851275" y="0"/>
            <a:ext cx="29448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ts val="1000"/>
              </a:spcBef>
              <a:buClr>
                <a:srgbClr val="000000"/>
              </a:buClr>
              <a:buSzPct val="100000"/>
              <a:buFont typeface="Times New Roman" pitchFamily="18" charset="0"/>
              <a:buNone/>
              <a:defRPr sz="1200">
                <a:ea typeface="굴림" pitchFamily="34" charset="-127"/>
              </a:defRPr>
            </a:lvl1pPr>
          </a:lstStyle>
          <a:p>
            <a:pPr>
              <a:defRPr/>
            </a:pPr>
            <a:fld id="{79A7A7F5-C35E-46C3-A73E-BE462590A42A}" type="datetimeFigureOut">
              <a:rPr lang="de-DE" altLang="ko-KR"/>
              <a:pPr>
                <a:defRPr/>
              </a:pPr>
              <a:t>15.09.2010</a:t>
            </a:fld>
            <a:endParaRPr lang="de-DE" altLang="ko-KR"/>
          </a:p>
        </p:txBody>
      </p:sp>
      <p:sp>
        <p:nvSpPr>
          <p:cNvPr id="34820" name="Rectangle 4"/>
          <p:cNvSpPr>
            <a:spLocks noGrp="1" noChangeArrowheads="1"/>
          </p:cNvSpPr>
          <p:nvPr>
            <p:ph type="ftr" sz="quarter" idx="2"/>
          </p:nvPr>
        </p:nvSpPr>
        <p:spPr bwMode="auto">
          <a:xfrm>
            <a:off x="0" y="9378950"/>
            <a:ext cx="29448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ts val="1000"/>
              </a:spcBef>
              <a:buClr>
                <a:srgbClr val="000000"/>
              </a:buClr>
              <a:buSzPct val="100000"/>
              <a:buFont typeface="Times New Roman" pitchFamily="18" charset="0"/>
              <a:buNone/>
              <a:defRPr sz="1200">
                <a:ea typeface="굴림" pitchFamily="34" charset="-127"/>
              </a:defRPr>
            </a:lvl1pPr>
          </a:lstStyle>
          <a:p>
            <a:pPr>
              <a:defRPr/>
            </a:pPr>
            <a:endParaRPr lang="de-DE" altLang="ko-KR"/>
          </a:p>
        </p:txBody>
      </p:sp>
      <p:sp>
        <p:nvSpPr>
          <p:cNvPr id="34821" name="Rectangle 5"/>
          <p:cNvSpPr>
            <a:spLocks noGrp="1" noChangeArrowheads="1"/>
          </p:cNvSpPr>
          <p:nvPr>
            <p:ph type="sldNum" sz="quarter" idx="3"/>
          </p:nvPr>
        </p:nvSpPr>
        <p:spPr bwMode="auto">
          <a:xfrm>
            <a:off x="3851275" y="9378950"/>
            <a:ext cx="29448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ts val="1000"/>
              </a:spcBef>
              <a:buClr>
                <a:srgbClr val="000000"/>
              </a:buClr>
              <a:buSzPct val="100000"/>
              <a:buFont typeface="Times New Roman" pitchFamily="18" charset="0"/>
              <a:buNone/>
              <a:defRPr sz="1200">
                <a:ea typeface="굴림" pitchFamily="34" charset="-127"/>
              </a:defRPr>
            </a:lvl1pPr>
          </a:lstStyle>
          <a:p>
            <a:pPr>
              <a:defRPr/>
            </a:pPr>
            <a:fld id="{68ACC07C-4A07-49D0-B06D-5B397F905B32}" type="slidenum">
              <a:rPr lang="de-DE" altLang="ko-KR"/>
              <a:pPr>
                <a:defRPr/>
              </a:pPr>
              <a:t>‹#›</a:t>
            </a:fld>
            <a:endParaRPr lang="de-DE"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97675" cy="9874250"/>
          </a:xfrm>
          <a:prstGeom prst="roundRect">
            <a:avLst>
              <a:gd name="adj" fmla="val 19"/>
            </a:avLst>
          </a:prstGeom>
          <a:solidFill>
            <a:srgbClr val="FFFFFF"/>
          </a:solidFill>
          <a:ln w="9525">
            <a:noFill/>
            <a:round/>
            <a:headEnd/>
            <a:tailEnd/>
          </a:ln>
          <a:effectLst/>
        </p:spPr>
        <p:txBody>
          <a:bodyPr wrap="none" anchor="ctr"/>
          <a:lstStyle/>
          <a:p>
            <a:pPr eaLnBrk="0" hangingPunct="0">
              <a:spcBef>
                <a:spcPts val="1000"/>
              </a:spcBef>
              <a:buClr>
                <a:srgbClr val="000000"/>
              </a:buClr>
              <a:buSzPct val="100000"/>
              <a:buFont typeface="Times New Roman" pitchFamily="18" charset="0"/>
              <a:buNone/>
              <a:defRPr/>
            </a:pPr>
            <a:endParaRPr lang="en-US" altLang="ko-KR">
              <a:ea typeface="굴림" pitchFamily="34" charset="-127"/>
            </a:endParaRPr>
          </a:p>
        </p:txBody>
      </p:sp>
      <p:sp>
        <p:nvSpPr>
          <p:cNvPr id="3074" name="AutoShape 2"/>
          <p:cNvSpPr>
            <a:spLocks noChangeArrowheads="1"/>
          </p:cNvSpPr>
          <p:nvPr/>
        </p:nvSpPr>
        <p:spPr bwMode="auto">
          <a:xfrm>
            <a:off x="0" y="0"/>
            <a:ext cx="6799263" cy="9875838"/>
          </a:xfrm>
          <a:prstGeom prst="roundRect">
            <a:avLst>
              <a:gd name="adj" fmla="val 19"/>
            </a:avLst>
          </a:prstGeom>
          <a:solidFill>
            <a:srgbClr val="FFFFFF"/>
          </a:solidFill>
          <a:ln w="9525">
            <a:noFill/>
            <a:round/>
            <a:headEnd/>
            <a:tailEnd/>
          </a:ln>
          <a:effectLst/>
        </p:spPr>
        <p:txBody>
          <a:bodyPr wrap="none" anchor="ctr"/>
          <a:lstStyle/>
          <a:p>
            <a:pPr eaLnBrk="0" hangingPunct="0">
              <a:spcBef>
                <a:spcPts val="1000"/>
              </a:spcBef>
              <a:buClr>
                <a:srgbClr val="000000"/>
              </a:buClr>
              <a:buSzPct val="100000"/>
              <a:buFont typeface="Times New Roman" pitchFamily="18" charset="0"/>
              <a:buNone/>
              <a:defRPr/>
            </a:pPr>
            <a:endParaRPr lang="en-US" altLang="ko-KR">
              <a:ea typeface="굴림" pitchFamily="34" charset="-127"/>
            </a:endParaRPr>
          </a:p>
        </p:txBody>
      </p:sp>
      <p:sp>
        <p:nvSpPr>
          <p:cNvPr id="3075" name="Rectangle 3"/>
          <p:cNvSpPr>
            <a:spLocks noGrp="1" noChangeArrowheads="1"/>
          </p:cNvSpPr>
          <p:nvPr>
            <p:ph type="hdr"/>
          </p:nvPr>
        </p:nvSpPr>
        <p:spPr bwMode="auto">
          <a:xfrm>
            <a:off x="3398838" y="100013"/>
            <a:ext cx="2757487" cy="2238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spcBef>
                <a:spcPct val="0"/>
              </a:spcBef>
              <a:buClr>
                <a:srgbClr val="000000"/>
              </a:buClr>
              <a:buSzPct val="100000"/>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defRPr>
            </a:lvl1pPr>
          </a:lstStyle>
          <a:p>
            <a:pPr>
              <a:defRPr/>
            </a:pPr>
            <a:r>
              <a:rPr lang="en-US"/>
              <a:t>doc.: IEEE 802.15-&lt;doc#&gt;</a:t>
            </a:r>
          </a:p>
        </p:txBody>
      </p:sp>
      <p:sp>
        <p:nvSpPr>
          <p:cNvPr id="3076" name="Rectangle 4"/>
          <p:cNvSpPr>
            <a:spLocks noGrp="1" noChangeArrowheads="1"/>
          </p:cNvSpPr>
          <p:nvPr>
            <p:ph type="dt"/>
          </p:nvPr>
        </p:nvSpPr>
        <p:spPr bwMode="auto">
          <a:xfrm>
            <a:off x="641350" y="100013"/>
            <a:ext cx="2679700" cy="2238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spcBef>
                <a:spcPct val="0"/>
              </a:spcBef>
              <a:buClr>
                <a:srgbClr val="000000"/>
              </a:buClr>
              <a:buSzPct val="100000"/>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defRPr>
            </a:lvl1pPr>
          </a:lstStyle>
          <a:p>
            <a:pPr>
              <a:defRPr/>
            </a:pPr>
            <a:r>
              <a:rPr lang="en-US"/>
              <a:t>&lt;month year&gt;</a:t>
            </a:r>
          </a:p>
        </p:txBody>
      </p:sp>
      <p:sp>
        <p:nvSpPr>
          <p:cNvPr id="25606" name="Rectangle 5"/>
          <p:cNvSpPr>
            <a:spLocks noGrp="1" noRot="1" noChangeAspect="1" noChangeArrowheads="1"/>
          </p:cNvSpPr>
          <p:nvPr>
            <p:ph type="sldImg"/>
          </p:nvPr>
        </p:nvSpPr>
        <p:spPr bwMode="auto">
          <a:xfrm>
            <a:off x="941388" y="747713"/>
            <a:ext cx="4913312" cy="3686175"/>
          </a:xfrm>
          <a:prstGeom prst="rect">
            <a:avLst/>
          </a:prstGeom>
          <a:noFill/>
          <a:ln w="12600">
            <a:solidFill>
              <a:srgbClr val="000000"/>
            </a:solidFill>
            <a:miter lim="800000"/>
            <a:headEnd/>
            <a:tailEnd/>
          </a:ln>
        </p:spPr>
      </p:sp>
      <p:sp>
        <p:nvSpPr>
          <p:cNvPr id="3078" name="Rectangle 6"/>
          <p:cNvSpPr>
            <a:spLocks noGrp="1" noChangeArrowheads="1"/>
          </p:cNvSpPr>
          <p:nvPr>
            <p:ph type="body"/>
          </p:nvPr>
        </p:nvSpPr>
        <p:spPr bwMode="auto">
          <a:xfrm>
            <a:off x="904875" y="4691063"/>
            <a:ext cx="4986338" cy="4441825"/>
          </a:xfrm>
          <a:prstGeom prst="rect">
            <a:avLst/>
          </a:prstGeom>
          <a:noFill/>
          <a:ln w="9525">
            <a:noFill/>
            <a:round/>
            <a:headEnd/>
            <a:tailEnd/>
          </a:ln>
          <a:effectLst/>
        </p:spPr>
        <p:txBody>
          <a:bodyPr vert="horz" wrap="square" lIns="93960" tIns="46440" rIns="93960" bIns="46440" numCol="1" anchor="t" anchorCtr="0" compatLnSpc="1">
            <a:prstTxWarp prst="textNoShape">
              <a:avLst/>
            </a:prstTxWarp>
          </a:bodyPr>
          <a:lstStyle/>
          <a:p>
            <a:pPr lvl="0"/>
            <a:endParaRPr lang="en-US" altLang="zh-CN" noProof="0" smtClean="0"/>
          </a:p>
        </p:txBody>
      </p:sp>
      <p:sp>
        <p:nvSpPr>
          <p:cNvPr id="3079" name="Rectangle 7"/>
          <p:cNvSpPr>
            <a:spLocks noGrp="1" noChangeArrowheads="1"/>
          </p:cNvSpPr>
          <p:nvPr>
            <p:ph type="ftr"/>
          </p:nvPr>
        </p:nvSpPr>
        <p:spPr bwMode="auto">
          <a:xfrm>
            <a:off x="3698875" y="9561513"/>
            <a:ext cx="2457450"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spcBef>
                <a:spcPct val="0"/>
              </a:spcBef>
              <a:buClr>
                <a:srgbClr val="000000"/>
              </a:buClr>
              <a:buSzPct val="100000"/>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defRPr>
            </a:lvl1pPr>
          </a:lstStyle>
          <a:p>
            <a:pPr>
              <a:defRPr/>
            </a:pPr>
            <a:r>
              <a:rPr lang="en-US"/>
              <a:t>&lt;author&gt;, &lt;company&gt;</a:t>
            </a:r>
          </a:p>
        </p:txBody>
      </p:sp>
      <p:sp>
        <p:nvSpPr>
          <p:cNvPr id="3080" name="Rectangle 8"/>
          <p:cNvSpPr>
            <a:spLocks noGrp="1" noChangeArrowheads="1"/>
          </p:cNvSpPr>
          <p:nvPr>
            <p:ph type="sldNum"/>
          </p:nvPr>
        </p:nvSpPr>
        <p:spPr bwMode="auto">
          <a:xfrm>
            <a:off x="2876550" y="9561513"/>
            <a:ext cx="782638" cy="3873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pitchFamily="34" charset="-128"/>
              </a:defRPr>
            </a:lvl1pPr>
          </a:lstStyle>
          <a:p>
            <a:pPr>
              <a:defRPr/>
            </a:pPr>
            <a:r>
              <a:rPr lang="en-US" altLang="zh-CN"/>
              <a:t>Page </a:t>
            </a:r>
            <a:fld id="{2ABA66A8-37C9-4F4A-AE87-10596E80DB8A}" type="slidenum">
              <a:rPr lang="en-US" altLang="zh-CN"/>
              <a:pPr>
                <a:defRPr/>
              </a:pPr>
              <a:t>‹#›</a:t>
            </a:fld>
            <a:endParaRPr lang="en-US" altLang="zh-CN"/>
          </a:p>
        </p:txBody>
      </p:sp>
      <p:sp>
        <p:nvSpPr>
          <p:cNvPr id="3081" name="Rectangle 9"/>
          <p:cNvSpPr>
            <a:spLocks noChangeArrowheads="1"/>
          </p:cNvSpPr>
          <p:nvPr/>
        </p:nvSpPr>
        <p:spPr bwMode="auto">
          <a:xfrm>
            <a:off x="709613" y="9561513"/>
            <a:ext cx="696912" cy="369887"/>
          </a:xfrm>
          <a:prstGeom prst="rect">
            <a:avLst/>
          </a:prstGeom>
          <a:noFill/>
          <a:ln w="9525">
            <a:noFill/>
            <a:round/>
            <a:headEnd/>
            <a:tailEnd/>
          </a:ln>
          <a:effectLst/>
        </p:spPr>
        <p:txBody>
          <a:bodyPr lIns="0" tIns="0" rIns="0" bIns="0">
            <a:spAutoFit/>
          </a:bodyPr>
          <a:lstStyle/>
          <a:p>
            <a:pPr eaLnBrk="0" hangingPunct="0">
              <a:buClr>
                <a:srgbClr val="000000"/>
              </a:buClr>
              <a:buSzPct val="100000"/>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a:solidFill>
                  <a:srgbClr val="000000"/>
                </a:solidFill>
                <a:latin typeface="Times New Roman" charset="0"/>
              </a:rPr>
              <a:t>Submission</a:t>
            </a:r>
          </a:p>
        </p:txBody>
      </p:sp>
      <p:sp>
        <p:nvSpPr>
          <p:cNvPr id="3082" name="Line 10"/>
          <p:cNvSpPr>
            <a:spLocks noChangeShapeType="1"/>
          </p:cNvSpPr>
          <p:nvPr/>
        </p:nvSpPr>
        <p:spPr bwMode="auto">
          <a:xfrm>
            <a:off x="709613" y="9559925"/>
            <a:ext cx="5380037" cy="1588"/>
          </a:xfrm>
          <a:prstGeom prst="line">
            <a:avLst/>
          </a:prstGeom>
          <a:noFill/>
          <a:ln w="12600">
            <a:solidFill>
              <a:srgbClr val="000000"/>
            </a:solidFill>
            <a:miter lim="800000"/>
            <a:headEnd/>
            <a:tailEnd/>
          </a:ln>
          <a:effectLst/>
        </p:spPr>
        <p:txBody>
          <a:bodyPr/>
          <a:lstStyle/>
          <a:p>
            <a:pPr eaLnBrk="0" hangingPunct="0">
              <a:spcBef>
                <a:spcPts val="1000"/>
              </a:spcBef>
              <a:buClr>
                <a:srgbClr val="000000"/>
              </a:buClr>
              <a:buSzPct val="100000"/>
              <a:buFont typeface="Times New Roman" charset="0"/>
              <a:buNone/>
              <a:defRPr/>
            </a:pPr>
            <a:endParaRPr lang="en-US"/>
          </a:p>
        </p:txBody>
      </p:sp>
      <p:sp>
        <p:nvSpPr>
          <p:cNvPr id="3083" name="Line 11"/>
          <p:cNvSpPr>
            <a:spLocks noChangeShapeType="1"/>
          </p:cNvSpPr>
          <p:nvPr/>
        </p:nvSpPr>
        <p:spPr bwMode="auto">
          <a:xfrm>
            <a:off x="635000" y="315913"/>
            <a:ext cx="5529263" cy="1587"/>
          </a:xfrm>
          <a:prstGeom prst="line">
            <a:avLst/>
          </a:prstGeom>
          <a:noFill/>
          <a:ln w="12600">
            <a:solidFill>
              <a:srgbClr val="000000"/>
            </a:solidFill>
            <a:miter lim="800000"/>
            <a:headEnd/>
            <a:tailEnd/>
          </a:ln>
          <a:effectLst/>
        </p:spPr>
        <p:txBody>
          <a:bodyPr/>
          <a:lstStyle/>
          <a:p>
            <a:pPr eaLnBrk="0" hangingPunct="0">
              <a:spcBef>
                <a:spcPts val="1000"/>
              </a:spcBef>
              <a:buClr>
                <a:srgbClr val="000000"/>
              </a:buClr>
              <a:buSzPct val="100000"/>
              <a:buFont typeface="Times New Roman" charset="0"/>
              <a:buNone/>
              <a:defRPr/>
            </a:pPr>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3"/>
          <p:cNvSpPr>
            <a:spLocks noGrp="1" noChangeArrowheads="1"/>
          </p:cNvSpPr>
          <p:nvPr>
            <p:ph type="hdr" sz="quarter"/>
          </p:nvPr>
        </p:nvSpPr>
        <p:spPr>
          <a:noFill/>
        </p:spPr>
        <p:txBody>
          <a:bodyPr/>
          <a:lstStyle/>
          <a:p>
            <a:pPr>
              <a:buFont typeface="Times New Roman" pitchFamily="18" charset="0"/>
              <a:buNone/>
            </a:pPr>
            <a:r>
              <a:rPr lang="en-US" altLang="ko-KR" smtClean="0">
                <a:latin typeface="Times New Roman" pitchFamily="18" charset="0"/>
                <a:ea typeface="굴림"/>
                <a:cs typeface="굴림"/>
              </a:rPr>
              <a:t>doc.: IEEE 802.15-&lt;doc#&gt;</a:t>
            </a:r>
          </a:p>
        </p:txBody>
      </p:sp>
      <p:sp>
        <p:nvSpPr>
          <p:cNvPr id="28675" name="Rectangle 4"/>
          <p:cNvSpPr>
            <a:spLocks noGrp="1" noChangeArrowheads="1"/>
          </p:cNvSpPr>
          <p:nvPr>
            <p:ph type="dt" sz="quarter"/>
          </p:nvPr>
        </p:nvSpPr>
        <p:spPr>
          <a:noFill/>
        </p:spPr>
        <p:txBody>
          <a:bodyPr/>
          <a:lstStyle/>
          <a:p>
            <a:pPr>
              <a:buFont typeface="Times New Roman" pitchFamily="18" charset="0"/>
              <a:buNone/>
            </a:pPr>
            <a:r>
              <a:rPr lang="en-US" altLang="ko-KR" smtClean="0">
                <a:latin typeface="Times New Roman" pitchFamily="18" charset="0"/>
                <a:ea typeface="굴림"/>
                <a:cs typeface="굴림"/>
              </a:rPr>
              <a:t>&lt;month year&gt;</a:t>
            </a:r>
          </a:p>
        </p:txBody>
      </p:sp>
      <p:sp>
        <p:nvSpPr>
          <p:cNvPr id="28676" name="Rectangle 7"/>
          <p:cNvSpPr>
            <a:spLocks noGrp="1" noChangeArrowheads="1"/>
          </p:cNvSpPr>
          <p:nvPr>
            <p:ph type="ftr" sz="quarter"/>
          </p:nvPr>
        </p:nvSpPr>
        <p:spPr>
          <a:noFill/>
        </p:spPr>
        <p:txBody>
          <a:bodyPr/>
          <a:lstStyle/>
          <a:p>
            <a:pPr>
              <a:buFont typeface="Times New Roman" pitchFamily="18" charset="0"/>
              <a:buNone/>
            </a:pPr>
            <a:r>
              <a:rPr lang="en-US" altLang="ko-KR" smtClean="0">
                <a:latin typeface="Times New Roman" pitchFamily="18" charset="0"/>
                <a:ea typeface="굴림"/>
                <a:cs typeface="굴림"/>
              </a:rPr>
              <a:t>&lt;author&gt;, &lt;company&gt;</a:t>
            </a:r>
          </a:p>
        </p:txBody>
      </p:sp>
      <p:sp>
        <p:nvSpPr>
          <p:cNvPr id="28677" name="Rectangle 8"/>
          <p:cNvSpPr>
            <a:spLocks noGrp="1" noChangeArrowheads="1"/>
          </p:cNvSpPr>
          <p:nvPr>
            <p:ph type="sldNum" sz="quarter"/>
          </p:nvPr>
        </p:nvSpPr>
        <p:spPr>
          <a:noFill/>
        </p:spPr>
        <p:txBody>
          <a:bodyPr/>
          <a:lstStyle/>
          <a:p>
            <a:r>
              <a:rPr lang="en-US" altLang="ko-KR" smtClean="0">
                <a:ea typeface="굴림"/>
                <a:cs typeface="굴림"/>
              </a:rPr>
              <a:t>Page </a:t>
            </a:r>
            <a:fld id="{F9151F8A-0C92-4E98-A00C-526322AC2370}" type="slidenum">
              <a:rPr lang="en-US" altLang="ko-KR" smtClean="0">
                <a:ea typeface="굴림"/>
                <a:cs typeface="굴림"/>
              </a:rPr>
              <a:pPr/>
              <a:t>1</a:t>
            </a:fld>
            <a:endParaRPr lang="en-US" altLang="ko-KR" smtClean="0">
              <a:ea typeface="굴림"/>
              <a:cs typeface="굴림"/>
            </a:endParaRPr>
          </a:p>
        </p:txBody>
      </p:sp>
      <p:sp>
        <p:nvSpPr>
          <p:cNvPr id="28678" name="Text Box 1"/>
          <p:cNvSpPr txBox="1">
            <a:spLocks noChangeArrowheads="1"/>
          </p:cNvSpPr>
          <p:nvPr/>
        </p:nvSpPr>
        <p:spPr bwMode="auto">
          <a:xfrm>
            <a:off x="1152525" y="747713"/>
            <a:ext cx="4492625" cy="3687762"/>
          </a:xfrm>
          <a:prstGeom prst="rect">
            <a:avLst/>
          </a:prstGeom>
          <a:solidFill>
            <a:srgbClr val="FFFFFF"/>
          </a:solidFill>
          <a:ln w="9525">
            <a:solidFill>
              <a:srgbClr val="000000"/>
            </a:solidFill>
            <a:miter lim="800000"/>
            <a:headEnd/>
            <a:tailEnd/>
          </a:ln>
        </p:spPr>
        <p:txBody>
          <a:bodyPr wrap="none" anchor="ctr"/>
          <a:lstStyle/>
          <a:p>
            <a:pPr eaLnBrk="0" hangingPunct="0">
              <a:spcBef>
                <a:spcPts val="1000"/>
              </a:spcBef>
              <a:buClr>
                <a:srgbClr val="000000"/>
              </a:buClr>
              <a:buSzPct val="100000"/>
              <a:buFont typeface="Times New Roman" pitchFamily="18" charset="0"/>
              <a:buNone/>
            </a:pPr>
            <a:endParaRPr lang="en-US" altLang="ko-KR">
              <a:ea typeface="굴림"/>
              <a:cs typeface="굴림"/>
            </a:endParaRPr>
          </a:p>
        </p:txBody>
      </p:sp>
      <p:sp>
        <p:nvSpPr>
          <p:cNvPr id="28679" name="Rectangle 2"/>
          <p:cNvSpPr>
            <a:spLocks noGrp="1" noChangeArrowheads="1"/>
          </p:cNvSpPr>
          <p:nvPr>
            <p:ph type="body"/>
          </p:nvPr>
        </p:nvSpPr>
        <p:spPr>
          <a:xfrm>
            <a:off x="904875" y="4691063"/>
            <a:ext cx="4987925" cy="4541837"/>
          </a:xfrm>
          <a:noFill/>
          <a:ln/>
        </p:spPr>
        <p:txBody>
          <a:bodyPr wrap="none" anchor="ctr"/>
          <a:lstStyle/>
          <a:p>
            <a:endParaRPr lang="en-US" altLang="ko-KR" smtClean="0">
              <a:latin typeface="Times New Roman" pitchFamily="18" charset="0"/>
              <a:ea typeface="굴림"/>
              <a:cs typeface="굴림"/>
            </a:endParaRPr>
          </a:p>
        </p:txBody>
      </p:sp>
      <p:sp>
        <p:nvSpPr>
          <p:cNvPr id="28680" name="Text Box 3"/>
          <p:cNvSpPr txBox="1">
            <a:spLocks noChangeArrowheads="1"/>
          </p:cNvSpPr>
          <p:nvPr/>
        </p:nvSpPr>
        <p:spPr bwMode="auto">
          <a:xfrm>
            <a:off x="3398838" y="103188"/>
            <a:ext cx="2759075" cy="223837"/>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ko-KR" sz="1400" b="1">
                <a:solidFill>
                  <a:srgbClr val="000000"/>
                </a:solidFill>
                <a:latin typeface="Times New Roman" pitchFamily="18" charset="0"/>
                <a:ea typeface="굴림"/>
                <a:cs typeface="굴림"/>
              </a:rPr>
              <a:t>doc.: IEEE 802.15-&lt;doc#&gt;</a:t>
            </a:r>
          </a:p>
        </p:txBody>
      </p:sp>
      <p:sp>
        <p:nvSpPr>
          <p:cNvPr id="28681" name="Text Box 4"/>
          <p:cNvSpPr txBox="1">
            <a:spLocks noChangeArrowheads="1"/>
          </p:cNvSpPr>
          <p:nvPr/>
        </p:nvSpPr>
        <p:spPr bwMode="auto">
          <a:xfrm>
            <a:off x="641350" y="103188"/>
            <a:ext cx="2681288" cy="2238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ko-KR" sz="1400" b="1">
                <a:solidFill>
                  <a:srgbClr val="000000"/>
                </a:solidFill>
                <a:latin typeface="Times New Roman" pitchFamily="18" charset="0"/>
                <a:ea typeface="굴림"/>
                <a:cs typeface="굴림"/>
              </a:rPr>
              <a:t>&lt;month year&gt;</a:t>
            </a:r>
          </a:p>
        </p:txBody>
      </p:sp>
      <p:sp>
        <p:nvSpPr>
          <p:cNvPr id="28682" name="Text Box 5"/>
          <p:cNvSpPr txBox="1">
            <a:spLocks noChangeArrowheads="1"/>
          </p:cNvSpPr>
          <p:nvPr/>
        </p:nvSpPr>
        <p:spPr bwMode="auto">
          <a:xfrm>
            <a:off x="3698875" y="9561513"/>
            <a:ext cx="2459038"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ko-KR" sz="1200">
                <a:solidFill>
                  <a:srgbClr val="000000"/>
                </a:solidFill>
                <a:latin typeface="Times New Roman" pitchFamily="18" charset="0"/>
                <a:ea typeface="굴림"/>
                <a:cs typeface="굴림"/>
              </a:rPr>
              <a:t>&lt;author&gt;, &lt;company&gt;</a:t>
            </a:r>
          </a:p>
        </p:txBody>
      </p:sp>
      <p:sp>
        <p:nvSpPr>
          <p:cNvPr id="28683" name="Text Box 6"/>
          <p:cNvSpPr txBox="1">
            <a:spLocks noChangeArrowheads="1"/>
          </p:cNvSpPr>
          <p:nvPr/>
        </p:nvSpPr>
        <p:spPr bwMode="auto">
          <a:xfrm>
            <a:off x="2876550" y="9561513"/>
            <a:ext cx="784225" cy="387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ko-KR" sz="1200">
                <a:solidFill>
                  <a:srgbClr val="000000"/>
                </a:solidFill>
                <a:latin typeface="Times New Roman" pitchFamily="18" charset="0"/>
                <a:ea typeface="굴림"/>
                <a:cs typeface="굴림"/>
              </a:rPr>
              <a:t>Page </a:t>
            </a:r>
            <a:fld id="{60CE22D5-B1C7-45E0-A69F-56D33235D3A9}" type="slidenum">
              <a:rPr lang="en-US" altLang="ko-KR" sz="1200">
                <a:solidFill>
                  <a:srgbClr val="000000"/>
                </a:solidFill>
                <a:latin typeface="Times New Roman" pitchFamily="18" charset="0"/>
                <a:ea typeface="굴림"/>
                <a:cs typeface="굴림"/>
              </a:rPr>
              <a:pPr algn="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altLang="ko-KR" sz="1200">
              <a:solidFill>
                <a:srgbClr val="000000"/>
              </a:solidFill>
              <a:latin typeface="Times New Roman" pitchFamily="18" charset="0"/>
              <a:ea typeface="굴림"/>
              <a:cs typeface="굴림"/>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5299" name="Header Placeholder 3"/>
          <p:cNvSpPr>
            <a:spLocks noGrp="1"/>
          </p:cNvSpPr>
          <p:nvPr>
            <p:ph type="hdr" sz="quarter"/>
          </p:nvPr>
        </p:nvSpPr>
        <p:spPr>
          <a:noFill/>
        </p:spPr>
        <p:txBody>
          <a:bodyPr/>
          <a:lstStyle/>
          <a:p>
            <a:pPr>
              <a:buFont typeface="Times New Roman" pitchFamily="18" charset="0"/>
              <a:buNone/>
            </a:pPr>
            <a:r>
              <a:rPr lang="en-US" smtClean="0">
                <a:latin typeface="Times New Roman" pitchFamily="18" charset="0"/>
              </a:rPr>
              <a:t>doc.: IEEE 802.15-&lt;doc#&gt;</a:t>
            </a:r>
          </a:p>
        </p:txBody>
      </p:sp>
      <p:sp>
        <p:nvSpPr>
          <p:cNvPr id="55300" name="Date Placeholder 4"/>
          <p:cNvSpPr>
            <a:spLocks noGrp="1"/>
          </p:cNvSpPr>
          <p:nvPr>
            <p:ph type="dt" sz="quarter"/>
          </p:nvPr>
        </p:nvSpPr>
        <p:spPr>
          <a:noFill/>
        </p:spPr>
        <p:txBody>
          <a:bodyPr/>
          <a:lstStyle/>
          <a:p>
            <a:pPr>
              <a:buFont typeface="Times New Roman" pitchFamily="18" charset="0"/>
              <a:buNone/>
            </a:pPr>
            <a:r>
              <a:rPr lang="en-US" smtClean="0">
                <a:latin typeface="Times New Roman" pitchFamily="18" charset="0"/>
              </a:rPr>
              <a:t>&lt;month year&gt;</a:t>
            </a:r>
          </a:p>
        </p:txBody>
      </p:sp>
      <p:sp>
        <p:nvSpPr>
          <p:cNvPr id="55301" name="Footer Placeholder 5"/>
          <p:cNvSpPr>
            <a:spLocks noGrp="1"/>
          </p:cNvSpPr>
          <p:nvPr>
            <p:ph type="ftr" sz="quarter"/>
          </p:nvPr>
        </p:nvSpPr>
        <p:spPr>
          <a:noFill/>
        </p:spPr>
        <p:txBody>
          <a:bodyPr/>
          <a:lstStyle/>
          <a:p>
            <a:pPr>
              <a:buFont typeface="Times New Roman" pitchFamily="18" charset="0"/>
              <a:buNone/>
            </a:pPr>
            <a:r>
              <a:rPr lang="en-US" smtClean="0">
                <a:latin typeface="Times New Roman" pitchFamily="18" charset="0"/>
              </a:rPr>
              <a:t>&lt;author&gt;, &lt;company&gt;</a:t>
            </a:r>
          </a:p>
        </p:txBody>
      </p:sp>
      <p:sp>
        <p:nvSpPr>
          <p:cNvPr id="55302" name="Slide Number Placeholder 6"/>
          <p:cNvSpPr>
            <a:spLocks noGrp="1"/>
          </p:cNvSpPr>
          <p:nvPr>
            <p:ph type="sldNum" sz="quarter"/>
          </p:nvPr>
        </p:nvSpPr>
        <p:spPr>
          <a:noFill/>
        </p:spPr>
        <p:txBody>
          <a:bodyPr/>
          <a:lstStyle/>
          <a:p>
            <a:r>
              <a:rPr lang="en-US" altLang="zh-CN" smtClean="0">
                <a:ea typeface="宋体"/>
                <a:cs typeface="宋体"/>
              </a:rPr>
              <a:t>Page </a:t>
            </a:r>
            <a:fld id="{DE08E819-7D9C-4822-BE0E-2DBC5D7B4F04}" type="slidenum">
              <a:rPr lang="en-US" altLang="zh-CN" smtClean="0">
                <a:ea typeface="宋体"/>
                <a:cs typeface="宋体"/>
              </a:rPr>
              <a:pPr/>
              <a:t>26</a:t>
            </a:fld>
            <a:endParaRPr lang="en-US" altLang="zh-CN" smtClean="0">
              <a:ea typeface="宋体"/>
              <a:cs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fld id="{CE335B06-7BC6-410B-8D6B-7EFA3C077D01}" type="datetime1">
              <a:rPr lang="en-GB" altLang="ko-KR"/>
              <a:pPr>
                <a:defRPr/>
              </a:pPr>
              <a:t>15/09/2010</a:t>
            </a:fld>
            <a:endParaRPr lang="en-US" altLang="zh-CN"/>
          </a:p>
        </p:txBody>
      </p:sp>
      <p:sp>
        <p:nvSpPr>
          <p:cNvPr id="5" name="Rectangle 5"/>
          <p:cNvSpPr>
            <a:spLocks noGrp="1" noChangeArrowheads="1"/>
          </p:cNvSpPr>
          <p:nvPr>
            <p:ph type="sldNum" idx="11"/>
          </p:nvPr>
        </p:nvSpPr>
        <p:spPr>
          <a:ln/>
        </p:spPr>
        <p:txBody>
          <a:bodyPr/>
          <a:lstStyle>
            <a:lvl1pPr>
              <a:defRPr/>
            </a:lvl1pPr>
          </a:lstStyle>
          <a:p>
            <a:pPr>
              <a:defRPr/>
            </a:pPr>
            <a:r>
              <a:rPr lang="en-US" altLang="zh-CN"/>
              <a:t>Slide </a:t>
            </a:r>
            <a:fld id="{8B010B4B-2920-4F5D-9F19-B20848A351CC}"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33F9EB09-7E70-4AD8-9DEF-FD86568F3154}" type="datetime1">
              <a:rPr lang="en-GB" altLang="ko-KR"/>
              <a:pPr>
                <a:defRPr/>
              </a:pPr>
              <a:t>15/09/2010</a:t>
            </a:fld>
            <a:endParaRPr lang="en-US" altLang="zh-CN"/>
          </a:p>
        </p:txBody>
      </p:sp>
      <p:sp>
        <p:nvSpPr>
          <p:cNvPr id="5" name="Rectangle 5"/>
          <p:cNvSpPr>
            <a:spLocks noGrp="1" noChangeArrowheads="1"/>
          </p:cNvSpPr>
          <p:nvPr>
            <p:ph type="sldNum" idx="11"/>
          </p:nvPr>
        </p:nvSpPr>
        <p:spPr>
          <a:ln/>
        </p:spPr>
        <p:txBody>
          <a:bodyPr/>
          <a:lstStyle>
            <a:lvl1pPr>
              <a:defRPr/>
            </a:lvl1pPr>
          </a:lstStyle>
          <a:p>
            <a:pPr>
              <a:defRPr/>
            </a:pPr>
            <a:r>
              <a:rPr lang="en-US" altLang="zh-CN"/>
              <a:t>Slide </a:t>
            </a:r>
            <a:fld id="{7D624090-C737-4249-9B46-F8DA9395833C}"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509588"/>
            <a:ext cx="1941512" cy="5583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9588"/>
            <a:ext cx="5675313" cy="5583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8BC6EDB7-891D-4D1B-96E3-B99C4009C7FF}" type="datetime1">
              <a:rPr lang="en-GB" altLang="ko-KR"/>
              <a:pPr>
                <a:defRPr/>
              </a:pPr>
              <a:t>15/09/2010</a:t>
            </a:fld>
            <a:endParaRPr lang="en-US" altLang="zh-CN"/>
          </a:p>
        </p:txBody>
      </p:sp>
      <p:sp>
        <p:nvSpPr>
          <p:cNvPr id="5" name="Rectangle 5"/>
          <p:cNvSpPr>
            <a:spLocks noGrp="1" noChangeArrowheads="1"/>
          </p:cNvSpPr>
          <p:nvPr>
            <p:ph type="sldNum" idx="11"/>
          </p:nvPr>
        </p:nvSpPr>
        <p:spPr>
          <a:ln/>
        </p:spPr>
        <p:txBody>
          <a:bodyPr/>
          <a:lstStyle>
            <a:lvl1pPr>
              <a:defRPr/>
            </a:lvl1pPr>
          </a:lstStyle>
          <a:p>
            <a:pPr>
              <a:defRPr/>
            </a:pPr>
            <a:r>
              <a:rPr lang="en-US" altLang="zh-CN"/>
              <a:t>Slide </a:t>
            </a:r>
            <a:fld id="{983EDFB2-4C02-4660-9A0F-65D05B43F4FE}"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D97BA2-EBE9-4D78-BC73-041F6E2C0CD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E7BFCD-5197-442E-BF45-2529EDB239C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DEA40-9179-4B3C-BE09-7E1728115ED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330993-96C8-4242-80D3-38C1F2A1930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EE6507-7C53-4E17-9882-D19F97DA41F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C1776D6-469C-43DA-9696-4BF4EEA5909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532694-CF2A-426F-846B-7B7AEC51FCB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3097BC-AED5-4D88-A583-9209F4CE61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fld id="{BDACFDAD-F01C-49F7-B122-1D1D78BEC126}" type="datetime1">
              <a:rPr lang="en-GB" altLang="ko-KR"/>
              <a:pPr>
                <a:defRPr/>
              </a:pPr>
              <a:t>15/09/2010</a:t>
            </a:fld>
            <a:endParaRPr lang="en-US" altLang="zh-CN"/>
          </a:p>
        </p:txBody>
      </p:sp>
      <p:sp>
        <p:nvSpPr>
          <p:cNvPr id="5" name="Rectangle 5"/>
          <p:cNvSpPr>
            <a:spLocks noGrp="1" noChangeArrowheads="1"/>
          </p:cNvSpPr>
          <p:nvPr>
            <p:ph type="sldNum" idx="11"/>
          </p:nvPr>
        </p:nvSpPr>
        <p:spPr>
          <a:ln/>
        </p:spPr>
        <p:txBody>
          <a:bodyPr/>
          <a:lstStyle>
            <a:lvl1pPr>
              <a:defRPr/>
            </a:lvl1pPr>
          </a:lstStyle>
          <a:p>
            <a:pPr>
              <a:defRPr/>
            </a:pPr>
            <a:r>
              <a:rPr lang="en-US" altLang="zh-CN"/>
              <a:t>Slide </a:t>
            </a:r>
            <a:fld id="{3ED5452F-6E86-43B2-99FE-357CE22FEAFF}"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ABC136-2A71-43E6-89DF-E2322A2BD27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E287FC-36E4-40F0-97F7-D20594CD8AB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F773B4-4C57-4583-B225-96F67273D6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59D5E7B4-1215-4AED-BDBF-2DEEBD7C266D}" type="datetime1">
              <a:rPr lang="en-GB" altLang="ko-KR"/>
              <a:pPr>
                <a:defRPr/>
              </a:pPr>
              <a:t>15/09/2010</a:t>
            </a:fld>
            <a:endParaRPr lang="en-US" altLang="zh-CN"/>
          </a:p>
        </p:txBody>
      </p:sp>
      <p:sp>
        <p:nvSpPr>
          <p:cNvPr id="5" name="Rectangle 5"/>
          <p:cNvSpPr>
            <a:spLocks noGrp="1" noChangeArrowheads="1"/>
          </p:cNvSpPr>
          <p:nvPr>
            <p:ph type="sldNum" idx="11"/>
          </p:nvPr>
        </p:nvSpPr>
        <p:spPr>
          <a:ln/>
        </p:spPr>
        <p:txBody>
          <a:bodyPr/>
          <a:lstStyle>
            <a:lvl1pPr>
              <a:defRPr/>
            </a:lvl1pPr>
          </a:lstStyle>
          <a:p>
            <a:pPr>
              <a:defRPr/>
            </a:pPr>
            <a:r>
              <a:rPr lang="en-US" altLang="zh-CN"/>
              <a:t>Slide </a:t>
            </a:r>
            <a:fld id="{5C6406CA-199D-404A-BB46-E17554242166}"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08413"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752600"/>
            <a:ext cx="3808412"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fld id="{66D6C34D-E920-453A-B2C8-08A3A93C3482}" type="datetime1">
              <a:rPr lang="en-GB" altLang="ko-KR"/>
              <a:pPr>
                <a:defRPr/>
              </a:pPr>
              <a:t>15/09/2010</a:t>
            </a:fld>
            <a:endParaRPr lang="en-US" altLang="zh-CN"/>
          </a:p>
        </p:txBody>
      </p:sp>
      <p:sp>
        <p:nvSpPr>
          <p:cNvPr id="6" name="Rectangle 5"/>
          <p:cNvSpPr>
            <a:spLocks noGrp="1" noChangeArrowheads="1"/>
          </p:cNvSpPr>
          <p:nvPr>
            <p:ph type="sldNum" idx="11"/>
          </p:nvPr>
        </p:nvSpPr>
        <p:spPr>
          <a:ln/>
        </p:spPr>
        <p:txBody>
          <a:bodyPr/>
          <a:lstStyle>
            <a:lvl1pPr>
              <a:defRPr/>
            </a:lvl1pPr>
          </a:lstStyle>
          <a:p>
            <a:pPr>
              <a:defRPr/>
            </a:pPr>
            <a:r>
              <a:rPr lang="en-US" altLang="zh-CN"/>
              <a:t>Slide </a:t>
            </a:r>
            <a:fld id="{C9CE3D71-F262-457A-B90E-FAAEEB13E924}"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fld id="{57358F8A-FFFF-46BC-90CF-1D7948E68ED6}" type="datetime1">
              <a:rPr lang="en-GB" altLang="ko-KR"/>
              <a:pPr>
                <a:defRPr/>
              </a:pPr>
              <a:t>15/09/2010</a:t>
            </a:fld>
            <a:endParaRPr lang="en-US" altLang="zh-CN"/>
          </a:p>
        </p:txBody>
      </p:sp>
      <p:sp>
        <p:nvSpPr>
          <p:cNvPr id="8" name="Rectangle 5"/>
          <p:cNvSpPr>
            <a:spLocks noGrp="1" noChangeArrowheads="1"/>
          </p:cNvSpPr>
          <p:nvPr>
            <p:ph type="sldNum" idx="11"/>
          </p:nvPr>
        </p:nvSpPr>
        <p:spPr>
          <a:ln/>
        </p:spPr>
        <p:txBody>
          <a:bodyPr/>
          <a:lstStyle>
            <a:lvl1pPr>
              <a:defRPr/>
            </a:lvl1pPr>
          </a:lstStyle>
          <a:p>
            <a:pPr>
              <a:defRPr/>
            </a:pPr>
            <a:r>
              <a:rPr lang="en-US" altLang="zh-CN"/>
              <a:t>Slide </a:t>
            </a:r>
            <a:fld id="{6304D4D9-BD0F-40C7-A82E-17AE3CF3784C}"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fld id="{D5701AC3-ED57-488B-8AB5-A4E62995A51B}" type="datetime1">
              <a:rPr lang="en-GB" altLang="ko-KR"/>
              <a:pPr>
                <a:defRPr/>
              </a:pPr>
              <a:t>15/09/2010</a:t>
            </a:fld>
            <a:endParaRPr lang="en-US" altLang="zh-CN"/>
          </a:p>
        </p:txBody>
      </p:sp>
      <p:sp>
        <p:nvSpPr>
          <p:cNvPr id="4" name="Rectangle 5"/>
          <p:cNvSpPr>
            <a:spLocks noGrp="1" noChangeArrowheads="1"/>
          </p:cNvSpPr>
          <p:nvPr>
            <p:ph type="sldNum" idx="11"/>
          </p:nvPr>
        </p:nvSpPr>
        <p:spPr>
          <a:ln/>
        </p:spPr>
        <p:txBody>
          <a:bodyPr/>
          <a:lstStyle>
            <a:lvl1pPr>
              <a:defRPr/>
            </a:lvl1pPr>
          </a:lstStyle>
          <a:p>
            <a:pPr>
              <a:defRPr/>
            </a:pPr>
            <a:r>
              <a:rPr lang="en-US" altLang="zh-CN"/>
              <a:t>Slide </a:t>
            </a:r>
            <a:fld id="{26F9DFC0-5B96-4E0C-9FC2-0EA4973981A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5877EFF9-4290-409A-8E60-3CE5A8D01DBE}" type="datetime1">
              <a:rPr lang="en-GB" altLang="ko-KR"/>
              <a:pPr>
                <a:defRPr/>
              </a:pPr>
              <a:t>15/09/2010</a:t>
            </a:fld>
            <a:endParaRPr lang="en-US" altLang="zh-CN"/>
          </a:p>
        </p:txBody>
      </p:sp>
      <p:sp>
        <p:nvSpPr>
          <p:cNvPr id="3" name="Rectangle 5"/>
          <p:cNvSpPr>
            <a:spLocks noGrp="1" noChangeArrowheads="1"/>
          </p:cNvSpPr>
          <p:nvPr>
            <p:ph type="sldNum" idx="11"/>
          </p:nvPr>
        </p:nvSpPr>
        <p:spPr>
          <a:ln/>
        </p:spPr>
        <p:txBody>
          <a:bodyPr/>
          <a:lstStyle>
            <a:lvl1pPr>
              <a:defRPr/>
            </a:lvl1pPr>
          </a:lstStyle>
          <a:p>
            <a:pPr>
              <a:defRPr/>
            </a:pPr>
            <a:r>
              <a:rPr lang="en-US" altLang="zh-CN"/>
              <a:t>Slide </a:t>
            </a:r>
            <a:fld id="{EA460384-BAB6-441D-A580-5D2CCD91D357}"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D58EC744-8D21-4EC3-9A69-E8C9A2652F2C}" type="datetime1">
              <a:rPr lang="en-GB" altLang="ko-KR"/>
              <a:pPr>
                <a:defRPr/>
              </a:pPr>
              <a:t>15/09/2010</a:t>
            </a:fld>
            <a:endParaRPr lang="en-US" altLang="zh-CN"/>
          </a:p>
        </p:txBody>
      </p:sp>
      <p:sp>
        <p:nvSpPr>
          <p:cNvPr id="6" name="Rectangle 5"/>
          <p:cNvSpPr>
            <a:spLocks noGrp="1" noChangeArrowheads="1"/>
          </p:cNvSpPr>
          <p:nvPr>
            <p:ph type="sldNum" idx="11"/>
          </p:nvPr>
        </p:nvSpPr>
        <p:spPr>
          <a:ln/>
        </p:spPr>
        <p:txBody>
          <a:bodyPr/>
          <a:lstStyle>
            <a:lvl1pPr>
              <a:defRPr/>
            </a:lvl1pPr>
          </a:lstStyle>
          <a:p>
            <a:pPr>
              <a:defRPr/>
            </a:pPr>
            <a:r>
              <a:rPr lang="en-US" altLang="zh-CN"/>
              <a:t>Slide </a:t>
            </a:r>
            <a:fld id="{E0721CFF-7871-4ADF-AE27-2565666CA83F}"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F66763A2-B68A-417E-AFF4-8D9EA4FF1A5D}" type="datetime1">
              <a:rPr lang="en-GB" altLang="ko-KR"/>
              <a:pPr>
                <a:defRPr/>
              </a:pPr>
              <a:t>15/09/2010</a:t>
            </a:fld>
            <a:endParaRPr lang="en-US" altLang="zh-CN"/>
          </a:p>
        </p:txBody>
      </p:sp>
      <p:sp>
        <p:nvSpPr>
          <p:cNvPr id="6" name="Rectangle 5"/>
          <p:cNvSpPr>
            <a:spLocks noGrp="1" noChangeArrowheads="1"/>
          </p:cNvSpPr>
          <p:nvPr>
            <p:ph type="sldNum" idx="11"/>
          </p:nvPr>
        </p:nvSpPr>
        <p:spPr>
          <a:ln/>
        </p:spPr>
        <p:txBody>
          <a:bodyPr/>
          <a:lstStyle>
            <a:lvl1pPr>
              <a:defRPr/>
            </a:lvl1pPr>
          </a:lstStyle>
          <a:p>
            <a:pPr>
              <a:defRPr/>
            </a:pPr>
            <a:r>
              <a:rPr lang="en-US" altLang="zh-CN"/>
              <a:t>Slide </a:t>
            </a:r>
            <a:fld id="{2480DA6B-4F15-4FBE-84C6-847666B28F93}"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509588"/>
            <a:ext cx="7769225" cy="11874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ko-KR" smtClean="0"/>
              <a:t>Klicken Sie, um das Format des Titeltextes zu bearbeiten</a:t>
            </a:r>
          </a:p>
        </p:txBody>
      </p:sp>
      <p:sp>
        <p:nvSpPr>
          <p:cNvPr id="1027" name="Rectangle 2"/>
          <p:cNvSpPr>
            <a:spLocks noGrp="1" noChangeArrowheads="1"/>
          </p:cNvSpPr>
          <p:nvPr>
            <p:ph type="body" idx="1"/>
          </p:nvPr>
        </p:nvSpPr>
        <p:spPr bwMode="auto">
          <a:xfrm>
            <a:off x="685800" y="1752600"/>
            <a:ext cx="7769225" cy="434022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ko-KR" smtClean="0"/>
              <a:t>Klicken Sie, um die Formate des Gliederungstextes zu bearbeiten</a:t>
            </a:r>
          </a:p>
          <a:p>
            <a:pPr lvl="1"/>
            <a:r>
              <a:rPr lang="en-GB" altLang="ko-KR" smtClean="0"/>
              <a:t>Zweite Gliederungsebene</a:t>
            </a:r>
          </a:p>
          <a:p>
            <a:pPr lvl="2"/>
            <a:r>
              <a:rPr lang="en-GB" altLang="ko-KR" smtClean="0"/>
              <a:t>Dritte Gliederungsebene</a:t>
            </a:r>
          </a:p>
          <a:p>
            <a:pPr lvl="3"/>
            <a:r>
              <a:rPr lang="en-GB" altLang="ko-KR" smtClean="0"/>
              <a:t>Vierte Gliederungsebene</a:t>
            </a:r>
          </a:p>
          <a:p>
            <a:pPr lvl="4"/>
            <a:r>
              <a:rPr lang="en-GB" altLang="ko-KR" smtClean="0"/>
              <a:t>Fünfte Gliederungsebene</a:t>
            </a:r>
          </a:p>
          <a:p>
            <a:pPr lvl="4"/>
            <a:r>
              <a:rPr lang="en-GB" altLang="ko-KR" smtClean="0"/>
              <a:t>Sechste Gliederungsebene</a:t>
            </a:r>
          </a:p>
          <a:p>
            <a:pPr lvl="4"/>
            <a:r>
              <a:rPr lang="en-GB" altLang="ko-KR" smtClean="0"/>
              <a:t>Siebente Gliederungsebene</a:t>
            </a:r>
          </a:p>
          <a:p>
            <a:pPr lvl="4"/>
            <a:r>
              <a:rPr lang="en-GB" altLang="ko-KR" smtClean="0"/>
              <a:t>Achte Gliederungsebene</a:t>
            </a:r>
          </a:p>
          <a:p>
            <a:pPr lvl="4"/>
            <a:r>
              <a:rPr lang="en-GB" altLang="ko-KR" smtClean="0"/>
              <a:t>Neunte Gliederungsebene</a:t>
            </a:r>
          </a:p>
        </p:txBody>
      </p:sp>
      <p:sp>
        <p:nvSpPr>
          <p:cNvPr id="2" name="Rectangle 3"/>
          <p:cNvSpPr>
            <a:spLocks noGrp="1" noChangeArrowheads="1"/>
          </p:cNvSpPr>
          <p:nvPr>
            <p:ph type="dt"/>
          </p:nvPr>
        </p:nvSpPr>
        <p:spPr bwMode="auto">
          <a:xfrm>
            <a:off x="685800" y="376238"/>
            <a:ext cx="1597025"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spcBef>
                <a:spcPct val="0"/>
              </a:spcBef>
              <a:buClr>
                <a:srgbClr val="000000"/>
              </a:buClr>
              <a:buSzPct val="100000"/>
              <a:buFont typeface="Times New Roman" pitchFamily="18" charset="0"/>
              <a:buNone/>
              <a:defRPr sz="1400" b="1">
                <a:solidFill>
                  <a:srgbClr val="000000"/>
                </a:solidFill>
                <a:latin typeface="Times New Roman" pitchFamily="18" charset="0"/>
                <a:ea typeface="ＭＳ Ｐゴシック" pitchFamily="34" charset="-128"/>
              </a:defRPr>
            </a:lvl1pPr>
          </a:lstStyle>
          <a:p>
            <a:pPr>
              <a:defRPr/>
            </a:pPr>
            <a:fld id="{BB9B7AAF-7396-4508-AFFE-280FBB72FABD}" type="datetime1">
              <a:rPr lang="en-GB" altLang="ko-KR"/>
              <a:pPr>
                <a:defRPr/>
              </a:pPr>
              <a:t>15/09/2010</a:t>
            </a:fld>
            <a:endParaRPr lang="en-US" altLang="zh-CN"/>
          </a:p>
        </p:txBody>
      </p:sp>
      <p:sp>
        <p:nvSpPr>
          <p:cNvPr id="1028" name="Text Box 4"/>
          <p:cNvSpPr txBox="1">
            <a:spLocks noChangeArrowheads="1"/>
          </p:cNvSpPr>
          <p:nvPr/>
        </p:nvSpPr>
        <p:spPr bwMode="auto">
          <a:xfrm>
            <a:off x="5486400" y="6475413"/>
            <a:ext cx="3122613" cy="366712"/>
          </a:xfrm>
          <a:prstGeom prst="rect">
            <a:avLst/>
          </a:prstGeom>
          <a:noFill/>
          <a:ln w="9525">
            <a:noFill/>
            <a:round/>
            <a:headEnd/>
            <a:tailEnd/>
          </a:ln>
          <a:effectLst/>
        </p:spPr>
        <p:txBody>
          <a:bodyPr wrap="none" anchor="ctr"/>
          <a:lstStyle/>
          <a:p>
            <a:pPr eaLnBrk="0" hangingPunct="0">
              <a:spcBef>
                <a:spcPts val="1000"/>
              </a:spcBef>
              <a:buClr>
                <a:srgbClr val="000000"/>
              </a:buClr>
              <a:buSzPct val="100000"/>
              <a:buFont typeface="Times New Roman" pitchFamily="18" charset="0"/>
              <a:buNone/>
              <a:defRPr/>
            </a:pPr>
            <a:endParaRPr lang="en-US" altLang="ko-KR">
              <a:ea typeface="굴림" pitchFamily="34" charset="-127"/>
            </a:endParaRPr>
          </a:p>
        </p:txBody>
      </p:sp>
      <p:sp>
        <p:nvSpPr>
          <p:cNvPr id="1029" name="Rectangle 5"/>
          <p:cNvSpPr>
            <a:spLocks noGrp="1" noChangeArrowheads="1"/>
          </p:cNvSpPr>
          <p:nvPr>
            <p:ph type="sldNum"/>
          </p:nvPr>
        </p:nvSpPr>
        <p:spPr bwMode="auto">
          <a:xfrm>
            <a:off x="4344988" y="6475413"/>
            <a:ext cx="52705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spcBef>
                <a:spcPct val="0"/>
              </a:spcBef>
              <a:buClr>
                <a:srgbClr val="000000"/>
              </a:buClr>
              <a:buSzPct val="100000"/>
              <a:buFont typeface="Times New Roman" pitchFamily="18" charset="0"/>
              <a:buNone/>
              <a:defRPr sz="1200">
                <a:solidFill>
                  <a:srgbClr val="000000"/>
                </a:solidFill>
                <a:latin typeface="Times New Roman" pitchFamily="18" charset="0"/>
                <a:ea typeface="ＭＳ Ｐゴシック" pitchFamily="34" charset="-128"/>
              </a:defRPr>
            </a:lvl1pPr>
          </a:lstStyle>
          <a:p>
            <a:pPr>
              <a:defRPr/>
            </a:pPr>
            <a:r>
              <a:rPr lang="en-US" altLang="zh-CN"/>
              <a:t>Slide </a:t>
            </a:r>
            <a:fld id="{04CB904F-3750-4259-B608-B27DABD481E9}" type="slidenum">
              <a:rPr lang="en-US" altLang="zh-CN"/>
              <a:pPr>
                <a:defRPr/>
              </a:pPr>
              <a:t>‹#›</a:t>
            </a:fld>
            <a:endParaRPr lang="en-US" altLang="zh-CN"/>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spcBef>
                <a:spcPts val="1000"/>
              </a:spcBef>
              <a:buClr>
                <a:srgbClr val="000000"/>
              </a:buClr>
              <a:buSzPct val="100000"/>
              <a:buFont typeface="Times New Roman" charset="0"/>
              <a:buNone/>
              <a:defRPr/>
            </a:pPr>
            <a:endParaRPr lang="en-US"/>
          </a:p>
        </p:txBody>
      </p:sp>
      <p:sp>
        <p:nvSpPr>
          <p:cNvPr id="1031" name="Rectangle 7"/>
          <p:cNvSpPr>
            <a:spLocks noChangeArrowheads="1"/>
          </p:cNvSpPr>
          <p:nvPr/>
        </p:nvSpPr>
        <p:spPr bwMode="auto">
          <a:xfrm>
            <a:off x="838200" y="6477000"/>
            <a:ext cx="1828800" cy="184150"/>
          </a:xfrm>
          <a:prstGeom prst="rect">
            <a:avLst/>
          </a:prstGeom>
          <a:noFill/>
          <a:ln w="9525">
            <a:noFill/>
            <a:round/>
            <a:headEnd/>
            <a:tailEnd/>
          </a:ln>
          <a:effectLst/>
        </p:spPr>
        <p:txBody>
          <a:bodyPr lIns="0" tIns="0" rIns="0" bIns="0">
            <a:spAutoFit/>
          </a:bodyPr>
          <a:lstStyle/>
          <a:p>
            <a:pPr eaLnBrk="0" hangingPunct="0">
              <a:buClr>
                <a:srgbClr val="000000"/>
              </a:buClr>
              <a:buSzPct val="100000"/>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000000"/>
                </a:solidFill>
                <a:latin typeface="Times New Roman" charset="0"/>
              </a:rPr>
              <a:t>OFDM Technical Comments</a:t>
            </a:r>
          </a:p>
        </p:txBody>
      </p:sp>
      <p:sp>
        <p:nvSpPr>
          <p:cNvPr id="1032" name="Line 8"/>
          <p:cNvSpPr>
            <a:spLocks noChangeShapeType="1"/>
          </p:cNvSpPr>
          <p:nvPr/>
        </p:nvSpPr>
        <p:spPr bwMode="auto">
          <a:xfrm>
            <a:off x="609600" y="6400800"/>
            <a:ext cx="7848600" cy="1588"/>
          </a:xfrm>
          <a:prstGeom prst="line">
            <a:avLst/>
          </a:prstGeom>
          <a:noFill/>
          <a:ln w="12600">
            <a:solidFill>
              <a:srgbClr val="000000"/>
            </a:solidFill>
            <a:miter lim="800000"/>
            <a:headEnd/>
            <a:tailEnd/>
          </a:ln>
          <a:effectLst/>
        </p:spPr>
        <p:txBody>
          <a:bodyPr/>
          <a:lstStyle/>
          <a:p>
            <a:pPr eaLnBrk="0" hangingPunct="0">
              <a:spcBef>
                <a:spcPts val="1000"/>
              </a:spcBef>
              <a:buClr>
                <a:srgbClr val="000000"/>
              </a:buClr>
              <a:buSzPct val="100000"/>
              <a:buFont typeface="Times New Roman" charset="0"/>
              <a:buNone/>
              <a:defRPr/>
            </a:pPr>
            <a:endParaRPr lang="en-US"/>
          </a:p>
        </p:txBody>
      </p:sp>
      <p:sp>
        <p:nvSpPr>
          <p:cNvPr id="1033" name="Rectangle 9"/>
          <p:cNvSpPr>
            <a:spLocks noChangeArrowheads="1"/>
          </p:cNvSpPr>
          <p:nvPr/>
        </p:nvSpPr>
        <p:spPr bwMode="auto">
          <a:xfrm>
            <a:off x="5643563" y="304800"/>
            <a:ext cx="2595562" cy="274638"/>
          </a:xfrm>
          <a:prstGeom prst="rect">
            <a:avLst/>
          </a:prstGeom>
          <a:noFill/>
          <a:ln w="9525">
            <a:noFill/>
            <a:round/>
            <a:headEnd/>
            <a:tailEnd/>
          </a:ln>
          <a:effectLst/>
        </p:spPr>
        <p:txBody>
          <a:bodyPr wrap="none" lIns="90000" tIns="46800" rIns="90000" bIns="46800">
            <a:spAutoFit/>
          </a:bodyPr>
          <a:lstStyle/>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ko-KR" sz="1200" b="1">
                <a:solidFill>
                  <a:srgbClr val="000000"/>
                </a:solidFill>
                <a:ea typeface="굴림"/>
                <a:cs typeface="굴림"/>
              </a:rPr>
              <a:t>Doc: IEEE802.</a:t>
            </a:r>
            <a:r>
              <a:rPr lang="en-US" altLang="ko-KR" sz="1200" b="1">
                <a:solidFill>
                  <a:schemeClr val="tx1"/>
                </a:solidFill>
                <a:ea typeface="굴림"/>
                <a:cs typeface="굴림"/>
              </a:rPr>
              <a:t>15-10-0768-00-004g</a:t>
            </a: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3600">
          <a:solidFill>
            <a:srgbClr val="000000"/>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3600">
          <a:solidFill>
            <a:srgbClr val="000000"/>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3600">
          <a:solidFill>
            <a:srgbClr val="000000"/>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3600">
          <a:solidFill>
            <a:srgbClr val="000000"/>
          </a:solidFill>
          <a:latin typeface="Arial"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Arial Unicode MS"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Arial Unicode MS"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Arial Unicode MS"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spcBef>
                <a:spcPts val="1000"/>
              </a:spcBef>
              <a:buClr>
                <a:srgbClr val="000000"/>
              </a:buClr>
              <a:buSzPct val="100000"/>
              <a:buFont typeface="Times New Roman" pitchFamily="18" charset="0"/>
              <a:buNone/>
              <a:defRPr sz="1200">
                <a:solidFill>
                  <a:schemeClr val="tx1">
                    <a:tint val="75000"/>
                  </a:schemeClr>
                </a:solidFill>
              </a:defRPr>
            </a:lvl1pPr>
          </a:lstStyle>
          <a:p>
            <a:pPr>
              <a:defRPr/>
            </a:pPr>
            <a:fld id="{8BECAEA1-976A-4ACB-ADC5-91CEFF3615F9}" type="datetimeFigureOut">
              <a:rPr lang="en-US"/>
              <a:pPr>
                <a:defRPr/>
              </a:pPr>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spcBef>
                <a:spcPts val="1000"/>
              </a:spcBef>
              <a:buClr>
                <a:srgbClr val="000000"/>
              </a:buClr>
              <a:buSzPct val="100000"/>
              <a:buFont typeface="Times New Roman" pitchFamily="18" charset="0"/>
              <a:buNone/>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spcBef>
                <a:spcPts val="1000"/>
              </a:spcBef>
              <a:buClr>
                <a:srgbClr val="000000"/>
              </a:buClr>
              <a:buSzPct val="100000"/>
              <a:buFont typeface="Times New Roman" pitchFamily="18" charset="0"/>
              <a:buNone/>
              <a:defRPr sz="1200">
                <a:solidFill>
                  <a:schemeClr val="tx1">
                    <a:tint val="75000"/>
                  </a:schemeClr>
                </a:solidFill>
              </a:defRPr>
            </a:lvl1pPr>
          </a:lstStyle>
          <a:p>
            <a:pPr>
              <a:defRPr/>
            </a:pPr>
            <a:fld id="{6D1112BC-3D6F-4AED-B4A6-5FC3479FFF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0"/>
          </p:nvPr>
        </p:nvSpPr>
        <p:spPr>
          <a:noFill/>
        </p:spPr>
        <p:txBody>
          <a:bodyPr/>
          <a:lstStyle/>
          <a:p>
            <a:fld id="{8FE19AC5-369A-4339-8B77-FE96FE24252D}" type="datetime1">
              <a:rPr lang="en-GB" altLang="ko-KR" smtClean="0">
                <a:ea typeface="굴림"/>
                <a:cs typeface="굴림"/>
              </a:rPr>
              <a:pPr/>
              <a:t>15/09/2010</a:t>
            </a:fld>
            <a:endParaRPr lang="en-US" altLang="ko-KR" smtClean="0">
              <a:ea typeface="굴림"/>
              <a:cs typeface="굴림"/>
            </a:endParaRPr>
          </a:p>
        </p:txBody>
      </p:sp>
      <p:sp>
        <p:nvSpPr>
          <p:cNvPr id="27650" name="Rectangle 5"/>
          <p:cNvSpPr>
            <a:spLocks noGrp="1" noChangeArrowheads="1"/>
          </p:cNvSpPr>
          <p:nvPr>
            <p:ph type="sldNum" sz="quarter" idx="11"/>
          </p:nvPr>
        </p:nvSpPr>
        <p:spPr>
          <a:noFill/>
        </p:spPr>
        <p:txBody>
          <a:bodyPr/>
          <a:lstStyle/>
          <a:p>
            <a:r>
              <a:rPr lang="en-US" altLang="ko-KR" smtClean="0">
                <a:ea typeface="굴림"/>
                <a:cs typeface="굴림"/>
              </a:rPr>
              <a:t>Slide </a:t>
            </a:r>
            <a:fld id="{4E7414BD-ED66-4CCD-915C-65ACA524F5E6}" type="slidenum">
              <a:rPr lang="en-US" altLang="ko-KR" smtClean="0">
                <a:ea typeface="굴림"/>
                <a:cs typeface="굴림"/>
              </a:rPr>
              <a:pPr/>
              <a:t>1</a:t>
            </a:fld>
            <a:endParaRPr lang="en-US" altLang="ko-KR" smtClean="0">
              <a:ea typeface="굴림"/>
              <a:cs typeface="굴림"/>
            </a:endParaRPr>
          </a:p>
        </p:txBody>
      </p:sp>
      <p:sp>
        <p:nvSpPr>
          <p:cNvPr id="27651" name="Text Box 1"/>
          <p:cNvSpPr txBox="1">
            <a:spLocks noChangeArrowheads="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ko-KR" sz="1200">
              <a:solidFill>
                <a:srgbClr val="000000"/>
              </a:solidFill>
              <a:latin typeface="Times New Roman" pitchFamily="18" charset="0"/>
              <a:ea typeface="굴림"/>
              <a:cs typeface="굴림"/>
            </a:endParaRPr>
          </a:p>
        </p:txBody>
      </p:sp>
      <p:sp>
        <p:nvSpPr>
          <p:cNvPr id="4098" name="Rectangle 2"/>
          <p:cNvSpPr>
            <a:spLocks noChangeArrowheads="1"/>
          </p:cNvSpPr>
          <p:nvPr/>
        </p:nvSpPr>
        <p:spPr bwMode="auto">
          <a:xfrm>
            <a:off x="152400" y="685800"/>
            <a:ext cx="8839200" cy="5072063"/>
          </a:xfrm>
          <a:prstGeom prst="rect">
            <a:avLst/>
          </a:prstGeom>
          <a:noFill/>
          <a:ln w="9525">
            <a:noFill/>
            <a:round/>
            <a:headEnd/>
            <a:tailEnd/>
          </a:ln>
          <a:effectLst/>
        </p:spPr>
        <p:txBody>
          <a:bodyPr lIns="90000" tIns="46800" rIns="90000" bIns="46800">
            <a:spAutoFit/>
          </a:bodyPr>
          <a:lstStyle/>
          <a:p>
            <a:pPr algn="ct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sz="1800" b="1" u="sng">
                <a:solidFill>
                  <a:srgbClr val="000000"/>
                </a:solidFill>
                <a:effectLst>
                  <a:outerShdw blurRad="38100" dist="38100" dir="2700000" algn="tl">
                    <a:srgbClr val="C0C0C0"/>
                  </a:outerShdw>
                </a:effectLst>
                <a:latin typeface="Times New Roman" pitchFamily="18" charset="0"/>
                <a:ea typeface="굴림"/>
                <a:cs typeface="굴림"/>
              </a:rPr>
              <a:t>Project: IEEE P802.15 Working Group for Wireless Personal Area Networks (WPANs)</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ko-KR">
              <a:solidFill>
                <a:srgbClr val="000000"/>
              </a:solidFill>
              <a:latin typeface="Times New Roman" pitchFamily="18" charset="0"/>
              <a:ea typeface="굴림"/>
              <a:cs typeface="굴림"/>
            </a:endParaRP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Submission Title:</a:t>
            </a:r>
            <a:r>
              <a:rPr lang="en-US" altLang="ko-KR">
                <a:solidFill>
                  <a:srgbClr val="000000"/>
                </a:solidFill>
                <a:latin typeface="Times New Roman" pitchFamily="18" charset="0"/>
                <a:ea typeface="굴림"/>
                <a:cs typeface="굴림"/>
              </a:rPr>
              <a:t> [ Proposed OFDM Comment Resolution Responses]	</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Date Submitted: </a:t>
            </a:r>
            <a:r>
              <a:rPr lang="en-US" altLang="ko-KR">
                <a:solidFill>
                  <a:srgbClr val="000000"/>
                </a:solidFill>
                <a:latin typeface="Times New Roman" pitchFamily="18" charset="0"/>
                <a:ea typeface="굴림"/>
                <a:cs typeface="굴림"/>
              </a:rPr>
              <a:t>[ September 2010 ]	</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Source:</a:t>
            </a:r>
            <a:r>
              <a:rPr lang="en-US" altLang="ko-KR">
                <a:solidFill>
                  <a:srgbClr val="000000"/>
                </a:solidFill>
                <a:latin typeface="Times New Roman" pitchFamily="18" charset="0"/>
                <a:ea typeface="굴림"/>
                <a:cs typeface="굴림"/>
              </a:rPr>
              <a:t> 	</a:t>
            </a:r>
            <a:r>
              <a:rPr lang="en-US" altLang="ko-KR">
                <a:solidFill>
                  <a:schemeClr val="tx1"/>
                </a:solidFill>
                <a:latin typeface="Times New Roman" pitchFamily="18" charset="0"/>
                <a:ea typeface="굴림"/>
                <a:cs typeface="굴림"/>
              </a:rPr>
              <a:t>[Wei An</a:t>
            </a:r>
            <a:r>
              <a:rPr lang="en-US" altLang="ko-KR" baseline="30000">
                <a:solidFill>
                  <a:schemeClr val="tx1"/>
                </a:solidFill>
                <a:latin typeface="Times New Roman" pitchFamily="18" charset="0"/>
                <a:ea typeface="굴림"/>
                <a:cs typeface="굴림"/>
              </a:rPr>
              <a:t>1</a:t>
            </a:r>
            <a:r>
              <a:rPr lang="en-US" altLang="ko-KR">
                <a:solidFill>
                  <a:schemeClr val="tx1"/>
                </a:solidFill>
                <a:latin typeface="Times New Roman" pitchFamily="18" charset="0"/>
                <a:ea typeface="굴림"/>
                <a:cs typeface="굴림"/>
              </a:rPr>
              <a:t>, Sangsung Choi</a:t>
            </a:r>
            <a:r>
              <a:rPr lang="en-US" altLang="ko-KR" baseline="30000">
                <a:solidFill>
                  <a:schemeClr val="tx1"/>
                </a:solidFill>
                <a:latin typeface="Times New Roman" pitchFamily="18" charset="0"/>
                <a:ea typeface="굴림"/>
                <a:cs typeface="굴림"/>
              </a:rPr>
              <a:t>2</a:t>
            </a:r>
            <a:r>
              <a:rPr lang="en-US" altLang="ko-KR">
                <a:solidFill>
                  <a:schemeClr val="tx1"/>
                </a:solidFill>
                <a:latin typeface="Times New Roman" pitchFamily="18" charset="0"/>
                <a:ea typeface="굴림"/>
                <a:cs typeface="굴림"/>
              </a:rPr>
              <a:t>, Cheolho Shin</a:t>
            </a:r>
            <a:r>
              <a:rPr lang="en-US" altLang="ko-KR" baseline="30000">
                <a:solidFill>
                  <a:schemeClr val="tx1"/>
                </a:solidFill>
                <a:latin typeface="Times New Roman" pitchFamily="18" charset="0"/>
                <a:ea typeface="굴림"/>
                <a:cs typeface="굴림"/>
              </a:rPr>
              <a:t>2</a:t>
            </a:r>
            <a:r>
              <a:rPr lang="en-US" altLang="ko-KR">
                <a:solidFill>
                  <a:schemeClr val="tx1"/>
                </a:solidFill>
                <a:latin typeface="Times New Roman" pitchFamily="18" charset="0"/>
                <a:ea typeface="굴림"/>
                <a:cs typeface="굴림"/>
              </a:rPr>
              <a:t>, Khurram Waheed</a:t>
            </a:r>
            <a:r>
              <a:rPr lang="en-US" altLang="ko-KR" baseline="30000">
                <a:solidFill>
                  <a:schemeClr val="tx1"/>
                </a:solidFill>
                <a:latin typeface="Times New Roman" pitchFamily="18" charset="0"/>
                <a:ea typeface="굴림"/>
                <a:cs typeface="굴림"/>
              </a:rPr>
              <a:t>3</a:t>
            </a:r>
            <a:r>
              <a:rPr lang="en-US" altLang="ko-KR">
                <a:solidFill>
                  <a:schemeClr val="tx1"/>
                </a:solidFill>
                <a:latin typeface="Times New Roman" pitchFamily="18" charset="0"/>
                <a:ea typeface="굴림"/>
                <a:cs typeface="굴림"/>
              </a:rPr>
              <a:t>, Emmanuel Monnerie</a:t>
            </a:r>
            <a:r>
              <a:rPr lang="en-US" altLang="ko-KR" baseline="30000">
                <a:solidFill>
                  <a:schemeClr val="tx1"/>
                </a:solidFill>
                <a:latin typeface="Times New Roman" pitchFamily="18" charset="0"/>
                <a:ea typeface="굴림"/>
                <a:cs typeface="굴림"/>
              </a:rPr>
              <a:t>4</a:t>
            </a:r>
            <a:r>
              <a:rPr lang="en-US" altLang="ko-KR">
                <a:solidFill>
                  <a:schemeClr val="tx1"/>
                </a:solidFill>
                <a:latin typeface="Times New Roman" pitchFamily="18" charset="0"/>
                <a:ea typeface="굴림"/>
                <a:cs typeface="굴림"/>
              </a:rPr>
              <a:t>, Charles Razzell</a:t>
            </a:r>
            <a:r>
              <a:rPr lang="en-US" altLang="ko-KR" baseline="30000">
                <a:solidFill>
                  <a:schemeClr val="tx1"/>
                </a:solidFill>
                <a:latin typeface="Times New Roman" pitchFamily="18" charset="0"/>
                <a:ea typeface="굴림"/>
                <a:cs typeface="굴림"/>
              </a:rPr>
              <a:t>5</a:t>
            </a:r>
            <a:r>
              <a:rPr lang="en-US" altLang="ko-KR">
                <a:solidFill>
                  <a:schemeClr val="tx1"/>
                </a:solidFill>
                <a:latin typeface="Times New Roman" pitchFamily="18" charset="0"/>
                <a:ea typeface="굴림"/>
                <a:cs typeface="굴림"/>
              </a:rPr>
              <a:t>, Rishi Mohindra</a:t>
            </a:r>
            <a:r>
              <a:rPr lang="en-US" altLang="ko-KR" baseline="30000">
                <a:solidFill>
                  <a:schemeClr val="tx1"/>
                </a:solidFill>
                <a:latin typeface="Times New Roman" pitchFamily="18" charset="0"/>
                <a:ea typeface="굴림"/>
                <a:cs typeface="굴림"/>
              </a:rPr>
              <a:t>5</a:t>
            </a:r>
            <a:r>
              <a:rPr lang="en-US" altLang="ko-KR">
                <a:solidFill>
                  <a:schemeClr val="tx1"/>
                </a:solidFill>
                <a:latin typeface="Times New Roman" pitchFamily="18" charset="0"/>
                <a:ea typeface="굴림"/>
                <a:cs typeface="굴림"/>
              </a:rPr>
              <a:t>, Partha Murali</a:t>
            </a:r>
            <a:r>
              <a:rPr lang="en-US" altLang="ko-KR" baseline="30000">
                <a:solidFill>
                  <a:schemeClr val="tx1"/>
                </a:solidFill>
                <a:latin typeface="Times New Roman" pitchFamily="18" charset="0"/>
                <a:ea typeface="굴림"/>
                <a:cs typeface="굴림"/>
              </a:rPr>
              <a:t>6</a:t>
            </a:r>
            <a:r>
              <a:rPr lang="en-US" altLang="ko-KR">
                <a:solidFill>
                  <a:schemeClr val="tx1"/>
                </a:solidFill>
                <a:latin typeface="Times New Roman" pitchFamily="18" charset="0"/>
                <a:ea typeface="굴림"/>
                <a:cs typeface="굴림"/>
              </a:rPr>
              <a:t>, Steve Jillings</a:t>
            </a:r>
            <a:r>
              <a:rPr lang="en-US" altLang="ko-KR" baseline="30000">
                <a:solidFill>
                  <a:schemeClr val="tx1"/>
                </a:solidFill>
                <a:latin typeface="Times New Roman" pitchFamily="18" charset="0"/>
                <a:ea typeface="굴림"/>
                <a:cs typeface="굴림"/>
              </a:rPr>
              <a:t>7</a:t>
            </a:r>
            <a:r>
              <a:rPr lang="en-US" altLang="ko-KR">
                <a:solidFill>
                  <a:schemeClr val="tx1"/>
                </a:solidFill>
                <a:latin typeface="Times New Roman" pitchFamily="18" charset="0"/>
                <a:ea typeface="굴림"/>
                <a:cs typeface="굴림"/>
              </a:rPr>
              <a:t>, Tim Schmidl</a:t>
            </a:r>
            <a:r>
              <a:rPr lang="en-US" altLang="ko-KR" baseline="30000">
                <a:solidFill>
                  <a:schemeClr val="tx1"/>
                </a:solidFill>
                <a:latin typeface="Times New Roman" pitchFamily="18" charset="0"/>
                <a:ea typeface="굴림"/>
                <a:cs typeface="굴림"/>
              </a:rPr>
              <a:t>8</a:t>
            </a:r>
            <a:r>
              <a:rPr lang="en-US" altLang="ko-KR">
                <a:solidFill>
                  <a:schemeClr val="tx1"/>
                </a:solidFill>
                <a:latin typeface="Times New Roman" pitchFamily="18" charset="0"/>
                <a:ea typeface="굴림"/>
                <a:cs typeface="굴림"/>
              </a:rPr>
              <a:t>, Shusaku Shimada</a:t>
            </a:r>
            <a:r>
              <a:rPr lang="en-US" altLang="ko-KR" baseline="30000">
                <a:solidFill>
                  <a:schemeClr val="tx1"/>
                </a:solidFill>
                <a:latin typeface="Times New Roman" pitchFamily="18" charset="0"/>
                <a:ea typeface="굴림"/>
                <a:cs typeface="굴림"/>
              </a:rPr>
              <a:t>9</a:t>
            </a:r>
            <a:r>
              <a:rPr lang="en-US" altLang="ko-KR">
                <a:solidFill>
                  <a:schemeClr val="tx1"/>
                </a:solidFill>
                <a:latin typeface="Times New Roman" pitchFamily="18" charset="0"/>
                <a:ea typeface="굴림"/>
                <a:cs typeface="굴림"/>
              </a:rPr>
              <a:t>]</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a:solidFill>
                  <a:schemeClr val="tx1"/>
                </a:solidFill>
                <a:latin typeface="Times New Roman" pitchFamily="18" charset="0"/>
                <a:ea typeface="굴림"/>
                <a:cs typeface="굴림"/>
              </a:rPr>
              <a:t>Company: [Analog Devices, Inc.</a:t>
            </a:r>
            <a:r>
              <a:rPr lang="en-US" altLang="ko-KR" baseline="30000">
                <a:solidFill>
                  <a:schemeClr val="tx1"/>
                </a:solidFill>
                <a:latin typeface="Times New Roman" pitchFamily="18" charset="0"/>
                <a:ea typeface="굴림"/>
                <a:cs typeface="굴림"/>
              </a:rPr>
              <a:t>1</a:t>
            </a:r>
            <a:r>
              <a:rPr lang="en-US" altLang="ko-KR">
                <a:solidFill>
                  <a:schemeClr val="tx1"/>
                </a:solidFill>
                <a:latin typeface="Times New Roman" pitchFamily="18" charset="0"/>
                <a:ea typeface="굴림"/>
                <a:cs typeface="굴림"/>
              </a:rPr>
              <a:t>, </a:t>
            </a:r>
            <a:r>
              <a:rPr lang="en-US" altLang="ko-KR">
                <a:solidFill>
                  <a:srgbClr val="000000"/>
                </a:solidFill>
                <a:latin typeface="Times New Roman" pitchFamily="18" charset="0"/>
                <a:ea typeface="굴림"/>
                <a:cs typeface="굴림"/>
              </a:rPr>
              <a:t>Electronics and Telecommunications Research Institute (ETRI)</a:t>
            </a:r>
            <a:r>
              <a:rPr lang="en-US" altLang="ko-KR" baseline="30000">
                <a:solidFill>
                  <a:schemeClr val="tx1"/>
                </a:solidFill>
                <a:latin typeface="Times New Roman" pitchFamily="18" charset="0"/>
                <a:ea typeface="굴림"/>
                <a:cs typeface="굴림"/>
              </a:rPr>
              <a:t>2</a:t>
            </a:r>
            <a:r>
              <a:rPr lang="en-US" altLang="ko-KR">
                <a:solidFill>
                  <a:schemeClr val="tx1"/>
                </a:solidFill>
                <a:latin typeface="Times New Roman" pitchFamily="18" charset="0"/>
                <a:ea typeface="굴림"/>
                <a:cs typeface="굴림"/>
              </a:rPr>
              <a:t>, Freescale Semiconductor</a:t>
            </a:r>
            <a:r>
              <a:rPr lang="en-US" altLang="ko-KR" baseline="30000">
                <a:solidFill>
                  <a:schemeClr val="tx1"/>
                </a:solidFill>
                <a:latin typeface="Times New Roman" pitchFamily="18" charset="0"/>
                <a:ea typeface="굴림"/>
                <a:cs typeface="굴림"/>
              </a:rPr>
              <a:t>3</a:t>
            </a:r>
            <a:r>
              <a:rPr lang="en-US" altLang="ko-KR">
                <a:solidFill>
                  <a:schemeClr val="tx1"/>
                </a:solidFill>
                <a:latin typeface="Times New Roman" pitchFamily="18" charset="0"/>
                <a:ea typeface="굴림"/>
                <a:cs typeface="굴림"/>
              </a:rPr>
              <a:t>, Landis+Gyr</a:t>
            </a:r>
            <a:r>
              <a:rPr lang="en-US" altLang="ko-KR" baseline="30000">
                <a:solidFill>
                  <a:schemeClr val="tx1"/>
                </a:solidFill>
                <a:latin typeface="Times New Roman" pitchFamily="18" charset="0"/>
                <a:ea typeface="굴림"/>
                <a:cs typeface="굴림"/>
              </a:rPr>
              <a:t>4</a:t>
            </a:r>
            <a:r>
              <a:rPr lang="en-US" altLang="ko-KR">
                <a:solidFill>
                  <a:schemeClr val="tx1"/>
                </a:solidFill>
                <a:latin typeface="Times New Roman" pitchFamily="18" charset="0"/>
                <a:ea typeface="굴림"/>
                <a:cs typeface="굴림"/>
              </a:rPr>
              <a:t>, Maxim Integrated Products</a:t>
            </a:r>
            <a:r>
              <a:rPr lang="en-US" altLang="ko-KR" baseline="30000">
                <a:solidFill>
                  <a:schemeClr val="tx1"/>
                </a:solidFill>
                <a:latin typeface="Times New Roman" pitchFamily="18" charset="0"/>
                <a:ea typeface="굴림"/>
                <a:cs typeface="굴림"/>
              </a:rPr>
              <a:t>5</a:t>
            </a:r>
            <a:r>
              <a:rPr lang="en-US" altLang="ko-KR">
                <a:solidFill>
                  <a:schemeClr val="tx1"/>
                </a:solidFill>
                <a:latin typeface="Times New Roman" pitchFamily="18" charset="0"/>
                <a:ea typeface="굴림"/>
                <a:cs typeface="굴림"/>
              </a:rPr>
              <a:t>, Redpine Signals Inc.</a:t>
            </a:r>
            <a:r>
              <a:rPr lang="en-US" altLang="ko-KR" baseline="30000">
                <a:solidFill>
                  <a:schemeClr val="tx1"/>
                </a:solidFill>
                <a:latin typeface="Times New Roman" pitchFamily="18" charset="0"/>
                <a:ea typeface="굴림"/>
                <a:cs typeface="굴림"/>
              </a:rPr>
              <a:t>6</a:t>
            </a:r>
            <a:r>
              <a:rPr lang="en-US" altLang="ko-KR">
                <a:solidFill>
                  <a:schemeClr val="tx1"/>
                </a:solidFill>
                <a:latin typeface="Times New Roman" pitchFamily="18" charset="0"/>
                <a:ea typeface="굴림"/>
                <a:cs typeface="굴림"/>
              </a:rPr>
              <a:t>, Semtech</a:t>
            </a:r>
            <a:r>
              <a:rPr lang="en-US" altLang="ko-KR" baseline="30000">
                <a:solidFill>
                  <a:schemeClr val="tx1"/>
                </a:solidFill>
                <a:latin typeface="Times New Roman" pitchFamily="18" charset="0"/>
                <a:ea typeface="굴림"/>
                <a:cs typeface="굴림"/>
              </a:rPr>
              <a:t>7</a:t>
            </a:r>
            <a:r>
              <a:rPr lang="en-US" altLang="ko-KR">
                <a:solidFill>
                  <a:schemeClr val="tx1"/>
                </a:solidFill>
                <a:latin typeface="Times New Roman" pitchFamily="18" charset="0"/>
                <a:ea typeface="굴림"/>
                <a:cs typeface="굴림"/>
              </a:rPr>
              <a:t>, Texas Instruments</a:t>
            </a:r>
            <a:r>
              <a:rPr lang="en-US" altLang="ko-KR" baseline="30000">
                <a:solidFill>
                  <a:schemeClr val="tx1"/>
                </a:solidFill>
                <a:latin typeface="Times New Roman" pitchFamily="18" charset="0"/>
                <a:ea typeface="굴림"/>
                <a:cs typeface="굴림"/>
              </a:rPr>
              <a:t>8</a:t>
            </a:r>
            <a:r>
              <a:rPr lang="en-US" altLang="ko-KR">
                <a:solidFill>
                  <a:schemeClr val="tx1"/>
                </a:solidFill>
                <a:latin typeface="Times New Roman" pitchFamily="18" charset="0"/>
                <a:ea typeface="굴림"/>
                <a:cs typeface="굴림"/>
              </a:rPr>
              <a:t>, Yokogawa Co.</a:t>
            </a:r>
            <a:r>
              <a:rPr lang="en-US" altLang="ko-KR" baseline="30000">
                <a:solidFill>
                  <a:schemeClr val="tx1"/>
                </a:solidFill>
                <a:latin typeface="Times New Roman" pitchFamily="18" charset="0"/>
                <a:ea typeface="굴림"/>
                <a:cs typeface="굴림"/>
              </a:rPr>
              <a:t>9</a:t>
            </a:r>
            <a:r>
              <a:rPr lang="en-US" altLang="ko-KR">
                <a:solidFill>
                  <a:schemeClr val="tx1"/>
                </a:solidFill>
                <a:latin typeface="Times New Roman" pitchFamily="18" charset="0"/>
                <a:ea typeface="굴림"/>
                <a:cs typeface="굴림"/>
              </a:rPr>
              <a:t>]</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a:solidFill>
                  <a:srgbClr val="000000"/>
                </a:solidFill>
                <a:latin typeface="Times New Roman" pitchFamily="18" charset="0"/>
                <a:ea typeface="굴림"/>
                <a:cs typeface="굴림"/>
              </a:rPr>
              <a:t>E-Mail: 	[</a:t>
            </a:r>
            <a:r>
              <a:rPr lang="en-US" altLang="ko-KR">
                <a:solidFill>
                  <a:schemeClr val="tx1"/>
                </a:solidFill>
                <a:latin typeface="Times New Roman" pitchFamily="18" charset="0"/>
                <a:ea typeface="굴림"/>
                <a:cs typeface="굴림"/>
              </a:rPr>
              <a:t>] </a:t>
            </a:r>
            <a:endParaRPr lang="en-US" altLang="ko-KR">
              <a:solidFill>
                <a:srgbClr val="000000"/>
              </a:solidFill>
              <a:latin typeface="Times New Roman" pitchFamily="18" charset="0"/>
              <a:ea typeface="굴림"/>
              <a:cs typeface="굴림"/>
            </a:endParaRP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Re:</a:t>
            </a:r>
            <a:r>
              <a:rPr lang="en-US" altLang="ko-KR">
                <a:solidFill>
                  <a:srgbClr val="000000"/>
                </a:solidFill>
                <a:latin typeface="Times New Roman" pitchFamily="18" charset="0"/>
                <a:ea typeface="굴림"/>
                <a:cs typeface="굴림"/>
              </a:rPr>
              <a:t> [ TG4g comment resolution for LB #51 ]</a:t>
            </a:r>
          </a:p>
          <a:p>
            <a:pPr eaLnBrk="0" hangingPunct="0">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Abstract:</a:t>
            </a:r>
            <a:r>
              <a:rPr lang="en-US" altLang="ko-KR">
                <a:solidFill>
                  <a:srgbClr val="000000"/>
                </a:solidFill>
                <a:latin typeface="Times New Roman" pitchFamily="18" charset="0"/>
                <a:ea typeface="굴림"/>
                <a:cs typeface="굴림"/>
              </a:rPr>
              <a:t>	</a:t>
            </a:r>
          </a:p>
          <a:p>
            <a:pPr eaLnBrk="0" hangingPunct="0">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Purpose:</a:t>
            </a:r>
            <a:r>
              <a:rPr lang="en-US" altLang="ko-KR">
                <a:solidFill>
                  <a:srgbClr val="000000"/>
                </a:solidFill>
                <a:latin typeface="Times New Roman" pitchFamily="18" charset="0"/>
                <a:ea typeface="굴림"/>
                <a:cs typeface="굴림"/>
              </a:rPr>
              <a:t>	Provide data to assess likely robustness of the proposed OFDM pilot scheme</a:t>
            </a:r>
          </a:p>
          <a:p>
            <a:pPr eaLnBrk="0" hangingPunct="0">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ko-KR" b="1">
                <a:solidFill>
                  <a:srgbClr val="000000"/>
                </a:solidFill>
                <a:latin typeface="Times New Roman" pitchFamily="18" charset="0"/>
                <a:ea typeface="굴림"/>
                <a:cs typeface="굴림"/>
              </a:rPr>
              <a:t>Notice:</a:t>
            </a:r>
            <a:r>
              <a:rPr lang="en-US" altLang="ko-KR">
                <a:solidFill>
                  <a:srgbClr val="000000"/>
                </a:solidFill>
                <a:latin typeface="Times New Roman" pitchFamily="18" charset="0"/>
                <a:ea typeface="굴림"/>
                <a:cs typeface="굴림"/>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br>
              <a:rPr lang="en-US" altLang="ko-KR">
                <a:solidFill>
                  <a:srgbClr val="000000"/>
                </a:solidFill>
                <a:latin typeface="Times New Roman" pitchFamily="18" charset="0"/>
                <a:ea typeface="굴림"/>
                <a:cs typeface="굴림"/>
              </a:rPr>
            </a:br>
            <a:r>
              <a:rPr lang="en-US" altLang="ko-KR" b="1">
                <a:solidFill>
                  <a:srgbClr val="000000"/>
                </a:solidFill>
                <a:latin typeface="Times New Roman" pitchFamily="18" charset="0"/>
                <a:ea typeface="굴림"/>
                <a:cs typeface="굴림"/>
              </a:rPr>
              <a:t>Release:</a:t>
            </a:r>
            <a:r>
              <a:rPr lang="en-US" altLang="ko-KR">
                <a:solidFill>
                  <a:srgbClr val="000000"/>
                </a:solidFill>
                <a:latin typeface="Times New Roman" pitchFamily="18" charset="0"/>
                <a:ea typeface="굴림"/>
                <a:cs typeface="굴림"/>
              </a:rPr>
              <a:t>	The contributor acknowledges and accepts that this contribution becomes the property of IEEE and may be made publicly available by P802.15.	</a:t>
            </a:r>
          </a:p>
        </p:txBody>
      </p:sp>
      <p:sp>
        <p:nvSpPr>
          <p:cNvPr id="27653" name="DtsShapeName" descr="SLR^G@HM^NQDO06@98G66B31C5D7B9BE08=A?\8=A&gt;:M62971!!!!!!BIHO@]M62971!!!11111111110BCG70G4BB04,18,1955,11,115f,rtffdruhnor,gns,i`slnoh{`uhno,n//r,qix^Mh/qqu!!!!!!!!!!!!!!!!!!!!!!!!!!!!!!!!!!!!!!!!!!!!!!!!!!!!!!!!!!!!!!!!!!!!!!!!!!!!!!!!!!!!!!!!!!!!!!!!!!!!!!!!!!!!!!!!!!!!!!!!!!!!!!!!!!!!!!!!!!!!!!!!!!!!!!!!!!!!!!!!!!!!!!!!!!!!!!!!!!!!!!!!!!!!!!!!!!!!!!!!!!!!!!!!!!!!!!!!!!!!!!!!!!!!!!!!!!!!!!!!!!!!!!!!!!!!!!!!!!!!!!!!!!!!!!!!!!!!!!!!!!!!!!!!!!!!!!!!!!!!!!!!!!!!!!!!!!!!!!!!!!!!!!!!!!!!!!!!!!!!!!!!!!!!!!!!!!!!!!!!!!!!!!!!!!!!!!!!!!!!!!!!!!!!!!!!!!!!!!!!!!!!!!!!!!!!!!!!!!!!!!!!!!!!!!!!!!!!!!!!!!!!!!!!!!!!!!!!!!!!!!!!!!!!!!!!!!!!!!!!!!!!!!!!!!!!!!!!!!!!!!!!!!!!!!!!!!!!!!!!!!!!!!!!!!!!!!!!!!!!!!!!!!!!!!!!!!!!!!!!!!!!!!!!!!!!!!!!!!!!!!!!!!!!!!!!!!!!!!!!!!!!!!!!!!!!!!!!!!!!!!!!!!!!!!!!!!!!!!!!!!!!!!!!!!!!!!!!!!!!!!!!!!!!!!!!!!!!!!!!!!!!!!!!!!!!!!!!!!!!!!!!!!!!!!!!!!!!!!!!!!!!!!!!!!!!!!!!!!!!!!!!!!!!!!!!!!!!!!!!!!!!!!!!!!!!!!!!!!!!!!!!!!!!!!!!!!!!!!!!!!!!!!!!!!!!!!!!!!!!!!!!!!!!!!!!!!!!!!!!!!!!!!!!!!!!!!!!!!!!!!!!!!!!!!!!!!!!!!!!!!!!!!!!!!!!!!!!!!!!!!!!!!!!!!!!!!!!!!!!!!!!!!!!!!!!!!!!!!!!!!!!!!!!!!!!!!!!!!!!!!!!!!!!!!!!!!!!!!!!!!!!!!!!!!!!!!!!!!!!!!!!!!!!!!!!!!!!!!!!!!!!!!!!!!!!!!!!!!!!!!!!!!!!!!!!!!!!!!!!!!!!!!!!!!!!!!!!!!!!!!!!!!!!!!!!!!!!!!!!!!!!!!!!!!!!!!!!!!!!!!!!!!!!!!!!!!!!!!!!!!!!!!!!!!!!!!!!!!!!!!!!!!!!!!!!!!!!!!!!!!!!!!!!!!!!!!!!!!!!!!!!!!!!!!!!!!!!!!!!!!!!!!!!!!!!!!!!!!!!!!!!!!!!!!!!!!!!!!!!!!!!!!!!!!!!!!!!!!!!!!!!!!!!!!!!!!!!!!!!!!!!!!!!!!!!!!!!!!!!!!!!!!!!!!!!!!!!!!!!!!!!!!!!!!!!!!!!!!!!!!!!!!!!!!!!!!!!!!!!!!!!!!!!!!!!!!!!!!!!!!!!!!!!!!!!!!!!!!!!!!!!!!!!!!!!!!!!!!!!!!!!!!!!!!!!!!!!!!!!!!!!!!!!!!!!!!!!!!!!!!!!!!!!!!!!!!!!!!!!!!!!!!!!!!!!!!!!!!!!!!!!!!!!!!!!!!!!!!!!!!!!!!!!!!!!!!!!!!!!!!!!!!!!!!!!!!!!!!!!!!!!!!!!!!!!!!!!!!!!!!!!!!!!!!!!!!!!!!!!!!!!!!!!!!!!!!!!!!!!!!!!!!!!!!!!!!!!!!!!!!!!!!!!!!!!!!!!!!!!!!!!!!!!!!!!!!!!!!!!!!!!!!!!!!!!!!!!!!!!!!!!!!!!!!!!!!!!!!!!!!!!!!!!!!!!!!!!!!!!!!!!!!!!!!!!!!!!!!!!!!!!!!!!!!!!!!!!!!!!!!!!!!!!!!!!!!!!!!!!!!!!!!!!!!!!!!!!!!!!!!!!!!!!!!!!!!!!!!!!!!!!!!!!!!!!!!!!!!!!!!!!!!!!!!!!!!!!!!!!!!!!!!!!!!!!!!!!!!!!!!!!!!!!!!!!!!!!!!!!!!!!!!!!!!!!!!!!!!!!!!!!!!!!!!!!!!!!!!!!!!!!!!!!!!!!!!!!!!!!!!!!!!!!!!!!!!!!!!!!!!!!!!!!!!!!!!!!!!!!!!!!!!!!!!!!!!!!!!!!!!!!!!!!!!!!!!!!!!!!!!!!!!!!!!!!!!!!!!!!!!!!!!!!!!!!!!!!!!!!!!!!!!!!!!!!!!!!!!!!!!!!!!!!!!!!!!!!!!!!!!!!!!!!!!!!!!!!!!!!!!!!!!!!!!!!!!!!!!!!!!!!!!!!!!!!!!!!!!!!!!!!!!!!!!!!!!!!!!!!!!!!!!!!!!!!!!!!!!!!!!!!!!!!!!!!!!!!!!!!!!!!!!!!!!!!!!!!!!!1!1" hidden="1"/>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B8FF"/>
          </a:solidFill>
          <a:ln w="9525">
            <a:noFill/>
            <a:miter lim="800000"/>
            <a:headEnd/>
            <a:tailEnd/>
          </a:ln>
          <a:effectLst>
            <a:prstShdw prst="shdw17" dist="17961" dir="2700000">
              <a:srgbClr val="006E99"/>
            </a:prstShdw>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r>
              <a:rPr lang="en-US" b="1" smtClean="0"/>
              <a:t>STF Inversion</a:t>
            </a:r>
            <a:endParaRPr lang="en-US" smtClean="0"/>
          </a:p>
        </p:txBody>
      </p:sp>
      <p:sp>
        <p:nvSpPr>
          <p:cNvPr id="37890" name="Content Placeholder 2"/>
          <p:cNvSpPr>
            <a:spLocks noGrp="1"/>
          </p:cNvSpPr>
          <p:nvPr>
            <p:ph idx="4294967295"/>
          </p:nvPr>
        </p:nvSpPr>
        <p:spPr/>
        <p:txBody>
          <a:bodyPr/>
          <a:lstStyle/>
          <a:p>
            <a:pPr>
              <a:lnSpc>
                <a:spcPct val="80000"/>
              </a:lnSpc>
              <a:buFont typeface="Arial" charset="0"/>
              <a:buChar char="•"/>
            </a:pPr>
            <a:r>
              <a:rPr lang="en-US" sz="2200" smtClean="0">
                <a:ea typeface="Arial Unicode MS"/>
              </a:rPr>
              <a:t>K. Kim, S. Kim, Y. Cho, and Y. Ahn, “Synchronization and cell-search technique using preamble for OFDM cellular systems,” IEEE Transactions on Vehicular Technology, Vol 56, No. 6, November 2007, pp. 3469-3485 shows the inverting the last part of the preamble aids the receiver in finding the frame timing.  See Figures 1 and Figure 5.</a:t>
            </a:r>
          </a:p>
          <a:p>
            <a:pPr>
              <a:lnSpc>
                <a:spcPct val="80000"/>
              </a:lnSpc>
              <a:buFont typeface="Arial" charset="0"/>
              <a:buChar char="•"/>
            </a:pPr>
            <a:r>
              <a:rPr lang="en-US" sz="2200" smtClean="0">
                <a:ea typeface="Arial Unicode MS"/>
              </a:rPr>
              <a:t>Propose to accept in principle </a:t>
            </a:r>
            <a:r>
              <a:rPr lang="en-US" sz="2000" smtClean="0">
                <a:ea typeface="Arial Unicode MS"/>
              </a:rPr>
              <a:t>comments 976, 977, 979, 980, 981</a:t>
            </a:r>
            <a:r>
              <a:rPr lang="en-US" sz="2200" smtClean="0">
                <a:ea typeface="Arial Unicode MS"/>
              </a:rPr>
              <a:t>.  Define the STF inversion as the last half of the last STF symbol.  Options 4 and 5 have a repetition period of one-half STF symbol, so inverting the last half of the last STF symbol allows the receiver to perform the same functionality for all options.  </a:t>
            </a:r>
          </a:p>
          <a:p>
            <a:pPr>
              <a:lnSpc>
                <a:spcPct val="80000"/>
              </a:lnSpc>
              <a:buFont typeface="Arial" charset="0"/>
              <a:buChar char="•"/>
            </a:pPr>
            <a:r>
              <a:rPr lang="en-US" sz="2200" smtClean="0">
                <a:ea typeface="Arial Unicode MS"/>
              </a:rPr>
              <a:t>Propose to accept in principle comments 993 and 994.  The technical justification is given, so no change is required.</a:t>
            </a:r>
          </a:p>
        </p:txBody>
      </p:sp>
      <p:sp>
        <p:nvSpPr>
          <p:cNvPr id="37891"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76D13F55-00EC-4FF7-9731-8BB87514B827}"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37892"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AAB59499-E8A1-4F62-A0A7-AD8BD513A96F}"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10</a:t>
            </a:fld>
            <a:endParaRPr lang="en-US" altLang="zh-CN" sz="1200">
              <a:solidFill>
                <a:srgbClr val="000000"/>
              </a:solidFill>
              <a:latin typeface="Times New Roman" pitchFamily="18" charset="0"/>
              <a:ea typeface="宋体"/>
              <a:cs typeface="宋体"/>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0" y="260350"/>
            <a:ext cx="9144000" cy="1187450"/>
          </a:xfrm>
        </p:spPr>
        <p:txBody>
          <a:bodyPr/>
          <a:lstStyle/>
          <a:p>
            <a:r>
              <a:rPr lang="en-US" b="1" smtClean="0"/>
              <a:t>Adequacy of LTF for Channel Estimation</a:t>
            </a:r>
            <a:endParaRPr lang="en-US" smtClean="0"/>
          </a:p>
        </p:txBody>
      </p:sp>
      <p:sp>
        <p:nvSpPr>
          <p:cNvPr id="38914" name="Content Placeholder 2"/>
          <p:cNvSpPr>
            <a:spLocks noGrp="1"/>
          </p:cNvSpPr>
          <p:nvPr>
            <p:ph idx="4294967295"/>
          </p:nvPr>
        </p:nvSpPr>
        <p:spPr>
          <a:xfrm>
            <a:off x="685800" y="1219200"/>
            <a:ext cx="7769225" cy="4340225"/>
          </a:xfrm>
        </p:spPr>
        <p:txBody>
          <a:bodyPr/>
          <a:lstStyle/>
          <a:p>
            <a:pPr>
              <a:lnSpc>
                <a:spcPct val="80000"/>
              </a:lnSpc>
              <a:buFont typeface="Arial" charset="0"/>
              <a:buChar char="•"/>
            </a:pPr>
            <a:r>
              <a:rPr lang="en-US" sz="2000" smtClean="0">
                <a:ea typeface="Arial Unicode MS"/>
              </a:rPr>
              <a:t>The LTF consists of 2 identical OFDM symbols with known values in all active sub-carriers.</a:t>
            </a:r>
          </a:p>
          <a:p>
            <a:pPr>
              <a:lnSpc>
                <a:spcPct val="80000"/>
              </a:lnSpc>
              <a:buFont typeface="Arial" charset="0"/>
              <a:buChar char="•"/>
            </a:pPr>
            <a:r>
              <a:rPr lang="en-US" sz="2000" smtClean="0">
                <a:ea typeface="Arial Unicode MS"/>
              </a:rPr>
              <a:t>Frequency domain low pass filtering of the channel estimate allows the SNR or the channel estimate to be improved by a linear factor of 4. Given that there are two channel estimation symbols, the available improvement factor is 8.</a:t>
            </a:r>
          </a:p>
          <a:p>
            <a:pPr>
              <a:lnSpc>
                <a:spcPct val="80000"/>
              </a:lnSpc>
              <a:buFont typeface="Arial" charset="0"/>
              <a:buChar char="•"/>
            </a:pPr>
            <a:r>
              <a:rPr lang="en-US" sz="2000" smtClean="0">
                <a:ea typeface="Arial Unicode MS"/>
              </a:rPr>
              <a:t>When demodulating non-spread symbols the SNR ratio of the reference symbols to the information bearing symbols is 8:1, when demodulating 4x frequency repetition MCS schemes the SNR ratio is 2:1. If differential detection were used, the ratio would by 1:1 (3dB loss).</a:t>
            </a:r>
          </a:p>
          <a:p>
            <a:pPr>
              <a:lnSpc>
                <a:spcPct val="80000"/>
              </a:lnSpc>
              <a:buFont typeface="Arial" charset="0"/>
              <a:buChar char="•"/>
            </a:pPr>
            <a:r>
              <a:rPr lang="en-US" sz="2000" smtClean="0">
                <a:ea typeface="Arial Unicode MS"/>
              </a:rPr>
              <a:t>Conclusion: the worst case SNR of reference symbols is at least twice as high as the information bearing symbols, considering the 4x frequency repetition case. There is no need to add additional channel estimation symbols.</a:t>
            </a:r>
          </a:p>
          <a:p>
            <a:pPr>
              <a:lnSpc>
                <a:spcPct val="80000"/>
              </a:lnSpc>
              <a:buFont typeface="Arial" charset="0"/>
              <a:buChar char="•"/>
            </a:pPr>
            <a:r>
              <a:rPr lang="en-US" sz="2000" smtClean="0">
                <a:ea typeface="Arial Unicode MS"/>
              </a:rPr>
              <a:t>Propose to accept in principle comment 992.  The requested justification of 2 LTF symbols is given above, so no change is required.  Propose to reject comment 989 with the above rationale.</a:t>
            </a:r>
          </a:p>
        </p:txBody>
      </p:sp>
      <p:sp>
        <p:nvSpPr>
          <p:cNvPr id="38915"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B5827526-CDA7-4B41-B89B-3C3B512E93C3}"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38916"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56A4FE9F-9192-4C77-AB60-0BF3A04354EA}"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11</a:t>
            </a:fld>
            <a:endParaRPr lang="en-US" altLang="zh-CN" sz="1200">
              <a:solidFill>
                <a:srgbClr val="000000"/>
              </a:solidFill>
              <a:latin typeface="Times New Roman" pitchFamily="18" charset="0"/>
              <a:ea typeface="宋体"/>
              <a:cs typeface="宋体"/>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0" y="304800"/>
            <a:ext cx="9144000" cy="1187450"/>
          </a:xfrm>
        </p:spPr>
        <p:txBody>
          <a:bodyPr/>
          <a:lstStyle/>
          <a:p>
            <a:r>
              <a:rPr lang="en-US" b="1" smtClean="0"/>
              <a:t>Starting State for Convolutional Encoder</a:t>
            </a:r>
            <a:endParaRPr lang="en-US" smtClean="0"/>
          </a:p>
        </p:txBody>
      </p:sp>
      <p:sp>
        <p:nvSpPr>
          <p:cNvPr id="39938" name="Content Placeholder 2"/>
          <p:cNvSpPr>
            <a:spLocks noGrp="1"/>
          </p:cNvSpPr>
          <p:nvPr>
            <p:ph idx="1"/>
          </p:nvPr>
        </p:nvSpPr>
        <p:spPr/>
        <p:txBody>
          <a:bodyPr/>
          <a:lstStyle/>
          <a:p>
            <a:pPr>
              <a:lnSpc>
                <a:spcPct val="90000"/>
              </a:lnSpc>
              <a:buFont typeface="Arial" charset="0"/>
              <a:buChar char="•"/>
            </a:pPr>
            <a:r>
              <a:rPr lang="en-US" sz="2000" smtClean="0">
                <a:ea typeface="Arial Unicode MS"/>
              </a:rPr>
              <a:t>We need to make it explicit that the convolutional encoder starts at the all-zeros state.</a:t>
            </a:r>
          </a:p>
          <a:p>
            <a:pPr>
              <a:lnSpc>
                <a:spcPct val="90000"/>
              </a:lnSpc>
              <a:buFont typeface="Arial" charset="0"/>
              <a:buChar char="•"/>
            </a:pPr>
            <a:r>
              <a:rPr lang="en-US" sz="2000" smtClean="0">
                <a:ea typeface="Arial Unicode MS"/>
              </a:rPr>
              <a:t>Propose to accept in principle comments 1056, 1065.  Insert text in section: </a:t>
            </a:r>
            <a:r>
              <a:rPr lang="en-US" sz="2000" b="1" smtClean="0">
                <a:ea typeface="Arial Unicode MS"/>
              </a:rPr>
              <a:t>6.12b.2.3 Forward error correction (FEC)</a:t>
            </a:r>
          </a:p>
          <a:p>
            <a:pPr lvl="1">
              <a:lnSpc>
                <a:spcPct val="90000"/>
              </a:lnSpc>
              <a:buFont typeface="Arial" charset="0"/>
              <a:buChar char="•"/>
            </a:pPr>
            <a:r>
              <a:rPr lang="en-US" sz="2600" smtClean="0">
                <a:ea typeface="Arial Unicode MS"/>
              </a:rPr>
              <a:t>The convolutional encoder shall use the industry-standard generator polynomials, g0 = 133 and g1 = 171, of rate R = 1/2, as shown in Figure 65o, </a:t>
            </a:r>
            <a:r>
              <a:rPr lang="en-US" sz="2600" i="1" smtClean="0">
                <a:ea typeface="Arial Unicode MS"/>
              </a:rPr>
              <a:t>and shall be initialized to the all zeros state before encoding the PHY header and then reset to the all zeros state before encoding the PSDU</a:t>
            </a:r>
            <a:r>
              <a:rPr lang="en-US" sz="2600" smtClean="0">
                <a:ea typeface="Arial Unicode MS"/>
              </a:rPr>
              <a:t>.</a:t>
            </a:r>
          </a:p>
        </p:txBody>
      </p:sp>
      <p:sp>
        <p:nvSpPr>
          <p:cNvPr id="39939" name="Date Placeholder 3"/>
          <p:cNvSpPr>
            <a:spLocks noGrp="1"/>
          </p:cNvSpPr>
          <p:nvPr>
            <p:ph type="dt" sz="quarter" idx="10"/>
          </p:nvPr>
        </p:nvSpPr>
        <p:spPr>
          <a:noFill/>
        </p:spPr>
        <p:txBody>
          <a:bodyPr/>
          <a:lstStyle/>
          <a:p>
            <a:fld id="{E591731D-A06B-4FDA-8D33-4BFAA3BC4B85}" type="datetime1">
              <a:rPr lang="en-GB" altLang="ko-KR" smtClean="0">
                <a:ea typeface="굴림"/>
                <a:cs typeface="굴림"/>
              </a:rPr>
              <a:pPr/>
              <a:t>15/09/2010</a:t>
            </a:fld>
            <a:endParaRPr lang="en-US" altLang="zh-CN" smtClean="0">
              <a:ea typeface="宋体"/>
              <a:cs typeface="宋体"/>
            </a:endParaRPr>
          </a:p>
        </p:txBody>
      </p:sp>
      <p:sp>
        <p:nvSpPr>
          <p:cNvPr id="39940" name="Slide Number Placeholder 4"/>
          <p:cNvSpPr>
            <a:spLocks noGrp="1"/>
          </p:cNvSpPr>
          <p:nvPr>
            <p:ph type="sldNum" sz="quarter" idx="11"/>
          </p:nvPr>
        </p:nvSpPr>
        <p:spPr>
          <a:noFill/>
        </p:spPr>
        <p:txBody>
          <a:bodyPr/>
          <a:lstStyle/>
          <a:p>
            <a:r>
              <a:rPr lang="en-US" altLang="zh-CN" smtClean="0">
                <a:ea typeface="宋体"/>
                <a:cs typeface="宋体"/>
              </a:rPr>
              <a:t>Slide </a:t>
            </a:r>
            <a:fld id="{FFFF9A97-93DD-44E3-9BF8-A5C2926EA053}" type="slidenum">
              <a:rPr lang="en-US" altLang="zh-CN" smtClean="0">
                <a:ea typeface="宋体"/>
                <a:cs typeface="宋体"/>
              </a:rPr>
              <a:pPr/>
              <a:t>12</a:t>
            </a:fld>
            <a:endParaRPr lang="en-US" altLang="zh-CN" smtClean="0">
              <a:ea typeface="宋体"/>
              <a:cs typeface="宋体"/>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r>
              <a:rPr lang="en-US" b="1" smtClean="0"/>
              <a:t>Sampling and carrier frequency</a:t>
            </a:r>
            <a:endParaRPr lang="en-US" smtClean="0"/>
          </a:p>
        </p:txBody>
      </p:sp>
      <p:sp>
        <p:nvSpPr>
          <p:cNvPr id="40962" name="Content Placeholder 2"/>
          <p:cNvSpPr>
            <a:spLocks noGrp="1"/>
          </p:cNvSpPr>
          <p:nvPr>
            <p:ph idx="4294967295"/>
          </p:nvPr>
        </p:nvSpPr>
        <p:spPr/>
        <p:txBody>
          <a:bodyPr/>
          <a:lstStyle/>
          <a:p>
            <a:pPr>
              <a:lnSpc>
                <a:spcPct val="90000"/>
              </a:lnSpc>
              <a:buFont typeface="Arial" charset="0"/>
              <a:buChar char="•"/>
            </a:pPr>
            <a:r>
              <a:rPr lang="en-US" sz="2400" smtClean="0">
                <a:ea typeface="Arial Unicode MS"/>
              </a:rPr>
              <a:t>Sampling and carrier frequency is derived from same clock as in 802.11</a:t>
            </a:r>
          </a:p>
          <a:p>
            <a:pPr>
              <a:lnSpc>
                <a:spcPct val="90000"/>
              </a:lnSpc>
              <a:buFont typeface="Arial" charset="0"/>
              <a:buChar char="•"/>
            </a:pPr>
            <a:r>
              <a:rPr lang="en-US" sz="2400" smtClean="0">
                <a:ea typeface="Arial Unicode MS"/>
              </a:rPr>
              <a:t>Propose to accept in principle comment 1521.  The receiver can take advantage of the information that the sampling clock and carrier frequency are related because they are derived from the same clock.  No change required.</a:t>
            </a:r>
          </a:p>
        </p:txBody>
      </p:sp>
      <p:sp>
        <p:nvSpPr>
          <p:cNvPr id="40963"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7DFE1C77-53A7-4C12-AFF2-4C92D5DAB5E4}"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0964"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B03E5837-D28B-427D-93C8-5739DB86914C}"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13</a:t>
            </a:fld>
            <a:endParaRPr lang="en-US" altLang="zh-CN" sz="1200">
              <a:solidFill>
                <a:srgbClr val="000000"/>
              </a:solidFill>
              <a:latin typeface="Times New Roman" pitchFamily="18" charset="0"/>
              <a:ea typeface="宋体"/>
              <a:cs typeface="宋体"/>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r>
              <a:rPr lang="en-US" b="1" smtClean="0"/>
              <a:t>Mandatory Mode</a:t>
            </a:r>
            <a:endParaRPr lang="en-US" smtClean="0"/>
          </a:p>
        </p:txBody>
      </p:sp>
      <p:sp>
        <p:nvSpPr>
          <p:cNvPr id="41986" name="Content Placeholder 2"/>
          <p:cNvSpPr>
            <a:spLocks noGrp="1"/>
          </p:cNvSpPr>
          <p:nvPr>
            <p:ph idx="4294967295"/>
          </p:nvPr>
        </p:nvSpPr>
        <p:spPr/>
        <p:txBody>
          <a:bodyPr/>
          <a:lstStyle/>
          <a:p>
            <a:pPr>
              <a:lnSpc>
                <a:spcPct val="90000"/>
              </a:lnSpc>
              <a:buFont typeface="Arial" charset="0"/>
              <a:buChar char="•"/>
            </a:pPr>
            <a:r>
              <a:rPr lang="en-US" sz="2400" smtClean="0">
                <a:ea typeface="Arial Unicode MS"/>
              </a:rPr>
              <a:t>Propose to accept in principle comments 1341,1342, 1343, 1344, 1345, 1346, 1669.  All devices supporting a particular option (1,2,3 or 4) shall support all BPSK and QPSK MCS levels for that option.  All 16-QAM MCS levels are optional.</a:t>
            </a:r>
          </a:p>
        </p:txBody>
      </p:sp>
      <p:sp>
        <p:nvSpPr>
          <p:cNvPr id="41987"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4E8017AE-AB40-41F9-8DB0-B4E073092729}"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1988"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C3571C4D-AC1D-41E2-8037-E76A3E4E9B1F}"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14</a:t>
            </a:fld>
            <a:endParaRPr lang="en-US" altLang="zh-CN" sz="1200">
              <a:solidFill>
                <a:srgbClr val="000000"/>
              </a:solidFill>
              <a:latin typeface="Times New Roman" pitchFamily="18" charset="0"/>
              <a:ea typeface="宋体"/>
              <a:cs typeface="宋体"/>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0" y="509588"/>
            <a:ext cx="8991600" cy="1187450"/>
          </a:xfrm>
        </p:spPr>
        <p:txBody>
          <a:bodyPr/>
          <a:lstStyle/>
          <a:p>
            <a:r>
              <a:rPr lang="en-US" smtClean="0"/>
              <a:t>Scrambling before or after channel coding?</a:t>
            </a:r>
          </a:p>
        </p:txBody>
      </p:sp>
      <p:sp>
        <p:nvSpPr>
          <p:cNvPr id="43010" name="Content Placeholder 2"/>
          <p:cNvSpPr>
            <a:spLocks noGrp="1"/>
          </p:cNvSpPr>
          <p:nvPr>
            <p:ph idx="1"/>
          </p:nvPr>
        </p:nvSpPr>
        <p:spPr/>
        <p:txBody>
          <a:bodyPr/>
          <a:lstStyle/>
          <a:p>
            <a:pPr>
              <a:lnSpc>
                <a:spcPct val="80000"/>
              </a:lnSpc>
              <a:buFont typeface="Arial" charset="0"/>
              <a:buChar char="•"/>
            </a:pPr>
            <a:r>
              <a:rPr lang="en-US" sz="2000" smtClean="0">
                <a:ea typeface="Arial Unicode MS"/>
              </a:rPr>
              <a:t>In the tradition of 802.11a/g/n the current draft has specified scrambling to be done as the first step before channel coding. Some have advocated that the scrambler operation should take place </a:t>
            </a:r>
            <a:r>
              <a:rPr lang="en-US" sz="2000" i="1" smtClean="0">
                <a:ea typeface="Arial Unicode MS"/>
              </a:rPr>
              <a:t>after</a:t>
            </a:r>
            <a:r>
              <a:rPr lang="en-US" sz="2000" smtClean="0">
                <a:ea typeface="Arial Unicode MS"/>
              </a:rPr>
              <a:t> the channel coding.</a:t>
            </a:r>
          </a:p>
          <a:p>
            <a:pPr>
              <a:lnSpc>
                <a:spcPct val="80000"/>
              </a:lnSpc>
              <a:buFont typeface="Arial" charset="0"/>
              <a:buChar char="•"/>
            </a:pPr>
            <a:r>
              <a:rPr lang="en-US" sz="2000" smtClean="0">
                <a:ea typeface="Arial Unicode MS"/>
              </a:rPr>
              <a:t>Many convolutional codes are white (see Mannerkoski, J.; Koivunen, V.; , "Autocorrelation properties of channel encoded sequences-applicability to blind equalization," </a:t>
            </a:r>
            <a:r>
              <a:rPr lang="en-US" sz="2000" i="1" smtClean="0">
                <a:ea typeface="Arial Unicode MS"/>
              </a:rPr>
              <a:t>Signal Processing, IEEE Transactions on</a:t>
            </a:r>
            <a:r>
              <a:rPr lang="en-US" sz="2000" smtClean="0">
                <a:ea typeface="Arial Unicode MS"/>
              </a:rPr>
              <a:t> , vol.48, no.12, pp. 3501- 3507, Dec 2000).</a:t>
            </a:r>
          </a:p>
          <a:p>
            <a:pPr>
              <a:lnSpc>
                <a:spcPct val="80000"/>
              </a:lnSpc>
              <a:buFont typeface="Arial" charset="0"/>
              <a:buChar char="•"/>
            </a:pPr>
            <a:r>
              <a:rPr lang="en-US" sz="2000" smtClean="0">
                <a:ea typeface="Arial Unicode MS"/>
              </a:rPr>
              <a:t>Our particular ½-rate convolutional mother code is white also.</a:t>
            </a:r>
          </a:p>
          <a:p>
            <a:pPr>
              <a:lnSpc>
                <a:spcPct val="80000"/>
              </a:lnSpc>
              <a:buFont typeface="Arial" charset="0"/>
              <a:buChar char="•"/>
            </a:pPr>
            <a:r>
              <a:rPr lang="en-US" sz="2000" smtClean="0">
                <a:ea typeface="Arial Unicode MS"/>
              </a:rPr>
              <a:t>The remaining operations of puncturing and interleaving cannot possibly cause coloring or correlation.</a:t>
            </a:r>
          </a:p>
          <a:p>
            <a:pPr>
              <a:lnSpc>
                <a:spcPct val="80000"/>
              </a:lnSpc>
              <a:buFont typeface="Arial" charset="0"/>
              <a:buChar char="•"/>
            </a:pPr>
            <a:r>
              <a:rPr lang="en-US" sz="2000" smtClean="0">
                <a:ea typeface="Arial Unicode MS"/>
              </a:rPr>
              <a:t>Conclusion: there is no theoretical reason to move the whitening scrambler to the output of the channel encoder.</a:t>
            </a:r>
          </a:p>
          <a:p>
            <a:pPr>
              <a:lnSpc>
                <a:spcPct val="80000"/>
              </a:lnSpc>
              <a:buFont typeface="Arial" charset="0"/>
              <a:buChar char="•"/>
            </a:pPr>
            <a:r>
              <a:rPr lang="en-US" sz="2000" smtClean="0">
                <a:ea typeface="Arial Unicode MS"/>
              </a:rPr>
              <a:t>Propose to reject comment 1381.</a:t>
            </a:r>
          </a:p>
        </p:txBody>
      </p:sp>
      <p:sp>
        <p:nvSpPr>
          <p:cNvPr id="43011" name="Date Placeholder 3"/>
          <p:cNvSpPr>
            <a:spLocks noGrp="1"/>
          </p:cNvSpPr>
          <p:nvPr>
            <p:ph type="dt" sz="quarter" idx="10"/>
          </p:nvPr>
        </p:nvSpPr>
        <p:spPr>
          <a:noFill/>
        </p:spPr>
        <p:txBody>
          <a:bodyPr/>
          <a:lstStyle/>
          <a:p>
            <a:fld id="{146DF87C-5D82-47FB-97E2-5BC50A3F6B1E}" type="datetime1">
              <a:rPr lang="en-GB" altLang="ko-KR" smtClean="0">
                <a:ea typeface="굴림"/>
                <a:cs typeface="굴림"/>
              </a:rPr>
              <a:pPr/>
              <a:t>15/09/2010</a:t>
            </a:fld>
            <a:endParaRPr lang="en-US" altLang="zh-CN" smtClean="0">
              <a:ea typeface="宋体"/>
              <a:cs typeface="宋体"/>
            </a:endParaRPr>
          </a:p>
        </p:txBody>
      </p:sp>
      <p:sp>
        <p:nvSpPr>
          <p:cNvPr id="43012" name="Slide Number Placeholder 4"/>
          <p:cNvSpPr>
            <a:spLocks noGrp="1"/>
          </p:cNvSpPr>
          <p:nvPr>
            <p:ph type="sldNum" sz="quarter" idx="11"/>
          </p:nvPr>
        </p:nvSpPr>
        <p:spPr>
          <a:noFill/>
        </p:spPr>
        <p:txBody>
          <a:bodyPr/>
          <a:lstStyle/>
          <a:p>
            <a:r>
              <a:rPr lang="en-US" altLang="zh-CN" smtClean="0">
                <a:ea typeface="宋体"/>
                <a:cs typeface="宋体"/>
              </a:rPr>
              <a:t>Slide </a:t>
            </a:r>
            <a:fld id="{25375955-D922-4C3A-B91E-348CE0E990BF}" type="slidenum">
              <a:rPr lang="en-US" altLang="zh-CN" smtClean="0">
                <a:ea typeface="宋体"/>
                <a:cs typeface="宋体"/>
              </a:rPr>
              <a:pPr/>
              <a:t>15</a:t>
            </a:fld>
            <a:endParaRPr lang="en-US" altLang="zh-CN" smtClean="0">
              <a:ea typeface="宋体"/>
              <a:cs typeface="宋体"/>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r>
              <a:rPr lang="en-US" smtClean="0"/>
              <a:t>Scrambler definition</a:t>
            </a:r>
          </a:p>
        </p:txBody>
      </p:sp>
      <p:sp>
        <p:nvSpPr>
          <p:cNvPr id="44034" name="Content Placeholder 2"/>
          <p:cNvSpPr>
            <a:spLocks noGrp="1"/>
          </p:cNvSpPr>
          <p:nvPr>
            <p:ph idx="4294967295"/>
          </p:nvPr>
        </p:nvSpPr>
        <p:spPr/>
        <p:txBody>
          <a:bodyPr/>
          <a:lstStyle/>
          <a:p>
            <a:pPr>
              <a:lnSpc>
                <a:spcPct val="80000"/>
              </a:lnSpc>
              <a:buFont typeface="Arial" charset="0"/>
              <a:buChar char="•"/>
            </a:pPr>
            <a:r>
              <a:rPr lang="en-US" sz="2000" smtClean="0">
                <a:ea typeface="Arial Unicode MS"/>
              </a:rPr>
              <a:t>Reuse scrambler that is defined for FSK</a:t>
            </a:r>
          </a:p>
          <a:p>
            <a:pPr>
              <a:lnSpc>
                <a:spcPct val="80000"/>
              </a:lnSpc>
              <a:buFont typeface="Arial" charset="0"/>
              <a:buChar char="•"/>
            </a:pPr>
            <a:r>
              <a:rPr lang="en-US" sz="2000" smtClean="0">
                <a:ea typeface="Arial Unicode MS"/>
              </a:rPr>
              <a:t>Propose to accept in principle comments 1035, 1037, 1379, 1380, 1434, 1435, 1436, 1437, 1438, 1444, 1445, 1446, 1447, 1448, 1449 and to use the scrambler described in Slide 5 of 15-10-0417-00-004g-comment-resolutions-for-ofdm-scrambler-and-HCS.ppt</a:t>
            </a:r>
          </a:p>
        </p:txBody>
      </p:sp>
      <p:sp>
        <p:nvSpPr>
          <p:cNvPr id="44035"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6DE45134-378D-4862-8770-FDA88C2C755B}"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4036"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109C2977-D0B2-4970-82B6-CB01F16AEC3D}"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16</a:t>
            </a:fld>
            <a:endParaRPr lang="en-US" altLang="zh-CN" sz="1200">
              <a:solidFill>
                <a:srgbClr val="000000"/>
              </a:solidFill>
              <a:latin typeface="Times New Roman" pitchFamily="18" charset="0"/>
              <a:ea typeface="宋体"/>
              <a:cs typeface="宋体"/>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685800" y="336550"/>
            <a:ext cx="7769225" cy="1187450"/>
          </a:xfrm>
        </p:spPr>
        <p:txBody>
          <a:bodyPr/>
          <a:lstStyle/>
          <a:p>
            <a:r>
              <a:rPr lang="en-US" b="1" smtClean="0"/>
              <a:t>EVM</a:t>
            </a:r>
            <a:endParaRPr lang="en-US" smtClean="0"/>
          </a:p>
        </p:txBody>
      </p:sp>
      <p:sp>
        <p:nvSpPr>
          <p:cNvPr id="45058" name="Content Placeholder 2"/>
          <p:cNvSpPr>
            <a:spLocks noGrp="1"/>
          </p:cNvSpPr>
          <p:nvPr>
            <p:ph idx="4294967295"/>
          </p:nvPr>
        </p:nvSpPr>
        <p:spPr>
          <a:xfrm>
            <a:off x="685800" y="1219200"/>
            <a:ext cx="7769225" cy="1600200"/>
          </a:xfrm>
        </p:spPr>
        <p:txBody>
          <a:bodyPr/>
          <a:lstStyle/>
          <a:p>
            <a:pPr>
              <a:buFont typeface="Arial" charset="0"/>
              <a:buChar char="•"/>
            </a:pPr>
            <a:r>
              <a:rPr lang="en-US" sz="1400" smtClean="0">
                <a:ea typeface="Arial Unicode MS"/>
              </a:rPr>
              <a:t>Propose to accept in principle comments 1334, 1511, 1512, 1514, 1516, 1518, 1520, 1523</a:t>
            </a:r>
          </a:p>
          <a:p>
            <a:pPr>
              <a:buFont typeface="Arial" charset="0"/>
              <a:buChar char="•"/>
            </a:pPr>
            <a:r>
              <a:rPr lang="en-US" sz="1400" smtClean="0">
                <a:ea typeface="Arial Unicode MS"/>
              </a:rPr>
              <a:t>Use EVM requirements given below for MR-OFDM </a:t>
            </a:r>
          </a:p>
          <a:p>
            <a:pPr lvl="1">
              <a:buFont typeface="Arial" charset="0"/>
              <a:buChar char="•"/>
            </a:pPr>
            <a:r>
              <a:rPr lang="en-US" sz="1400" smtClean="0">
                <a:ea typeface="Arial Unicode MS"/>
              </a:rPr>
              <a:t>The relative constellation RMS error averaged over subcarriers, symbols, and packets shall not exceed </a:t>
            </a:r>
          </a:p>
          <a:p>
            <a:pPr>
              <a:buFont typeface="Arial" charset="0"/>
              <a:buChar char="•"/>
            </a:pPr>
            <a:endParaRPr lang="en-US" sz="1400" smtClean="0">
              <a:ea typeface="Arial Unicode MS"/>
            </a:endParaRPr>
          </a:p>
        </p:txBody>
      </p:sp>
      <p:sp>
        <p:nvSpPr>
          <p:cNvPr id="45059"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278EA311-CF57-4598-A4D8-B9CE0A7334A4}"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5060"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F414A8B7-010E-490D-BDE8-5226F470932F}"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17</a:t>
            </a:fld>
            <a:endParaRPr lang="en-US" altLang="zh-CN" sz="1200">
              <a:solidFill>
                <a:srgbClr val="000000"/>
              </a:solidFill>
              <a:latin typeface="Times New Roman" pitchFamily="18" charset="0"/>
              <a:ea typeface="宋体"/>
              <a:cs typeface="宋体"/>
            </a:endParaRPr>
          </a:p>
        </p:txBody>
      </p:sp>
      <p:graphicFrame>
        <p:nvGraphicFramePr>
          <p:cNvPr id="44074" name="Group 42"/>
          <p:cNvGraphicFramePr>
            <a:graphicFrameLocks noGrp="1"/>
          </p:cNvGraphicFramePr>
          <p:nvPr/>
        </p:nvGraphicFramePr>
        <p:xfrm>
          <a:off x="3124200" y="2514600"/>
          <a:ext cx="2895600" cy="2197100"/>
        </p:xfrm>
        <a:graphic>
          <a:graphicData uri="http://schemas.openxmlformats.org/drawingml/2006/table">
            <a:tbl>
              <a:tblPr/>
              <a:tblGrid>
                <a:gridCol w="1447800"/>
                <a:gridCol w="1447800"/>
              </a:tblGrid>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RMS error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-10dB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-10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-10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-10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-13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-16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9075">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MCS8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r>
                        <a:rPr kumimoji="0" lang="en-US" sz="1200" b="0" i="0" u="none" strike="noStrike" cap="none" normalizeH="0" baseline="0" smtClean="0">
                          <a:ln>
                            <a:noFill/>
                          </a:ln>
                          <a:solidFill>
                            <a:srgbClr val="000000"/>
                          </a:solidFill>
                          <a:effectLst/>
                          <a:latin typeface="Arial" charset="0"/>
                          <a:ea typeface="Arial Unicode MS"/>
                          <a:cs typeface="Arial Unicode MS"/>
                        </a:rPr>
                        <a:t>-19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685800" y="336550"/>
            <a:ext cx="7769225" cy="1187450"/>
          </a:xfrm>
        </p:spPr>
        <p:txBody>
          <a:bodyPr/>
          <a:lstStyle/>
          <a:p>
            <a:r>
              <a:rPr lang="en-US" b="1" smtClean="0"/>
              <a:t>Sensitivity</a:t>
            </a:r>
            <a:endParaRPr lang="en-US" smtClean="0"/>
          </a:p>
        </p:txBody>
      </p:sp>
      <p:sp>
        <p:nvSpPr>
          <p:cNvPr id="46082" name="Content Placeholder 2"/>
          <p:cNvSpPr>
            <a:spLocks noGrp="1"/>
          </p:cNvSpPr>
          <p:nvPr>
            <p:ph idx="4294967295"/>
          </p:nvPr>
        </p:nvSpPr>
        <p:spPr>
          <a:xfrm>
            <a:off x="685800" y="1219200"/>
            <a:ext cx="7769225" cy="1600200"/>
          </a:xfrm>
        </p:spPr>
        <p:txBody>
          <a:bodyPr/>
          <a:lstStyle/>
          <a:p>
            <a:pPr>
              <a:buFont typeface="Arial" charset="0"/>
              <a:buChar char="•"/>
            </a:pPr>
            <a:r>
              <a:rPr lang="en-US" sz="1400" smtClean="0">
                <a:ea typeface="Arial Unicode MS"/>
              </a:rPr>
              <a:t>Propose to accept in principle comments 1451, 1452, 1453, 1454, 1455, 1460, 1461</a:t>
            </a:r>
          </a:p>
          <a:p>
            <a:pPr>
              <a:buFont typeface="Arial" charset="0"/>
              <a:buChar char="•"/>
            </a:pPr>
            <a:r>
              <a:rPr lang="en-US" sz="1400" smtClean="0">
                <a:ea typeface="Arial Unicode MS"/>
              </a:rPr>
              <a:t>Use sensitivity requirements given below for MR-OFDM:</a:t>
            </a:r>
          </a:p>
        </p:txBody>
      </p:sp>
      <p:sp>
        <p:nvSpPr>
          <p:cNvPr id="46083"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B2A09D80-2FA9-40F4-AEC6-0F39B4AFD866}"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6084"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D528FE7F-6858-4FFB-A960-BE91028719BE}"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18</a:t>
            </a:fld>
            <a:endParaRPr lang="en-US" altLang="zh-CN" sz="1200">
              <a:solidFill>
                <a:srgbClr val="000000"/>
              </a:solidFill>
              <a:latin typeface="Times New Roman" pitchFamily="18" charset="0"/>
              <a:ea typeface="宋体"/>
              <a:cs typeface="宋体"/>
            </a:endParaRPr>
          </a:p>
        </p:txBody>
      </p:sp>
      <p:graphicFrame>
        <p:nvGraphicFramePr>
          <p:cNvPr id="44429" name="Group 397"/>
          <p:cNvGraphicFramePr>
            <a:graphicFrameLocks noGrp="1"/>
          </p:cNvGraphicFramePr>
          <p:nvPr/>
        </p:nvGraphicFramePr>
        <p:xfrm>
          <a:off x="520700" y="1998663"/>
          <a:ext cx="8102600" cy="2860675"/>
        </p:xfrm>
        <a:graphic>
          <a:graphicData uri="http://schemas.openxmlformats.org/drawingml/2006/table">
            <a:tbl>
              <a:tblPr/>
              <a:tblGrid>
                <a:gridCol w="838200"/>
                <a:gridCol w="3073400"/>
                <a:gridCol w="838200"/>
                <a:gridCol w="838200"/>
                <a:gridCol w="838200"/>
                <a:gridCol w="838200"/>
                <a:gridCol w="838200"/>
              </a:tblGrid>
              <a:tr h="381000">
                <a:tc>
                  <a:txBody>
                    <a:bodyPr/>
                    <a:lstStyle/>
                    <a:p>
                      <a:pPr marL="0" marR="0" lvl="0" indent="0" algn="l" defTabSz="449263" rtl="0" eaLnBrk="0" fontAlgn="base" latinLnBrk="0" hangingPunct="0">
                        <a:lnSpc>
                          <a:spcPct val="100000"/>
                        </a:lnSpc>
                        <a:spcBef>
                          <a:spcPts val="800"/>
                        </a:spcBef>
                        <a:spcAft>
                          <a:spcPct val="0"/>
                        </a:spcAft>
                        <a:buClr>
                          <a:srgbClr val="000000"/>
                        </a:buClr>
                        <a:buSzPct val="100000"/>
                        <a:buFont typeface="Times New Roman" pitchFamily="18" charset="0"/>
                        <a:buNone/>
                        <a:tabLst/>
                      </a:pPr>
                      <a:endParaRPr kumimoji="0" lang="en-US" sz="2800" b="0" i="0" u="none" strike="noStrike" cap="none" normalizeH="0" baseline="0" dirty="0" smtClean="0">
                        <a:ln>
                          <a:noFill/>
                        </a:ln>
                        <a:solidFill>
                          <a:srgbClr val="000000"/>
                        </a:solidFill>
                        <a:effectLst/>
                        <a:latin typeface="Arial" charset="0"/>
                        <a:ea typeface="Arial Unicode MS" pitchFamily="34" charset="-128"/>
                        <a:cs typeface="Arial Unicode MS" pitchFamily="34" charset="-128"/>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FFFFFF"/>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449263" rtl="0" eaLnBrk="1" fontAlgn="t"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Sensitivity Option 1</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449263" rtl="0" eaLnBrk="1" fontAlgn="t"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Sensitivity Option 2</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449263" rtl="0" eaLnBrk="1" fontAlgn="t"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Sensitivity Option 3</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449263" rtl="0" eaLnBrk="1" fontAlgn="t"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Sensitivity Option 4</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449263" rtl="0" eaLnBrk="1" fontAlgn="t"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Sensitivity Option 5</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MCS0</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BPSK 1/2 rate coded and 4x frequency repetition</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-105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MCS1</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BPSK 1/2 rate coded and 2x frequency repetition</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-105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MCS2</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QPSK 1/2 rate coded and 2x frequency repetition</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-97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-105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MCS3</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DCM QPSK 1/2 rate coded</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-94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-97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MCS4</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QPSK 1/2 rate</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-94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-97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MCS5</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DCM QPSK 3/4 rate coded</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-94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-97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MCS6</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QPSK 3/4 rate coded</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-94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-97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-100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-103 dBm</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MCS7</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16-QAM 1/2 rate coded</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-91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-94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-97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-100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0350">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MCS8</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449263" rtl="0" eaLnBrk="1" fontAlgn="t"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Calibri" pitchFamily="34" charset="0"/>
                          <a:cs typeface="Arial" charset="0"/>
                        </a:rPr>
                        <a:t>16-QAM 3/4 rate coded</a:t>
                      </a:r>
                      <a:endParaRPr kumimoji="0" lang="en-GB" sz="16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a:cs typeface="Arial" charset="0"/>
                        </a:rPr>
                        <a:t> </a:t>
                      </a:r>
                      <a:endParaRPr kumimoji="0" lang="en-GB" sz="16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-91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-94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449263" rtl="0" eaLnBrk="1" fontAlgn="b"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Calibri" pitchFamily="34" charset="0"/>
                          <a:cs typeface="Arial" charset="0"/>
                        </a:rPr>
                        <a:t>-97 </a:t>
                      </a:r>
                      <a:r>
                        <a:rPr kumimoji="0" lang="en-GB" sz="1100" b="0" i="0" u="none" strike="noStrike" cap="none" normalizeH="0" baseline="0" dirty="0" err="1" smtClean="0">
                          <a:ln>
                            <a:noFill/>
                          </a:ln>
                          <a:solidFill>
                            <a:srgbClr val="000000"/>
                          </a:solidFill>
                          <a:effectLst/>
                          <a:latin typeface="Calibri" pitchFamily="34" charset="0"/>
                          <a:cs typeface="Arial" charset="0"/>
                        </a:rPr>
                        <a:t>dBm</a:t>
                      </a:r>
                      <a:endParaRPr kumimoji="0" lang="en-GB" sz="1600" b="0" i="0" u="none" strike="noStrike" cap="none" normalizeH="0" baseline="0" dirty="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r>
              <a:rPr lang="en-US" b="1" smtClean="0"/>
              <a:t>Pilot tone simulation</a:t>
            </a:r>
            <a:endParaRPr lang="en-US" smtClean="0"/>
          </a:p>
        </p:txBody>
      </p:sp>
      <p:sp>
        <p:nvSpPr>
          <p:cNvPr id="47106" name="Content Placeholder 2"/>
          <p:cNvSpPr>
            <a:spLocks noGrp="1"/>
          </p:cNvSpPr>
          <p:nvPr>
            <p:ph idx="4294967295"/>
          </p:nvPr>
        </p:nvSpPr>
        <p:spPr/>
        <p:txBody>
          <a:bodyPr/>
          <a:lstStyle/>
          <a:p>
            <a:pPr eaLnBrk="1" hangingPunct="1">
              <a:spcBef>
                <a:spcPct val="50000"/>
              </a:spcBef>
              <a:buClrTx/>
              <a:buSzTx/>
              <a:buFontTx/>
              <a:buNone/>
            </a:pPr>
            <a:r>
              <a:rPr lang="en-US" sz="1600" smtClean="0">
                <a:solidFill>
                  <a:schemeClr val="tx1"/>
                </a:solidFill>
                <a:ea typeface="Arial Unicode MS"/>
              </a:rPr>
              <a:t>Simulated the proposal in 15-10-0474-01-004g-comment-resolutions-for-ofdm-scattered-pilots.ppt for Option 2.</a:t>
            </a:r>
          </a:p>
          <a:p>
            <a:pPr eaLnBrk="1" hangingPunct="1">
              <a:spcBef>
                <a:spcPct val="50000"/>
              </a:spcBef>
              <a:buClrTx/>
              <a:buSzTx/>
              <a:buFontTx/>
              <a:buNone/>
            </a:pPr>
            <a:endParaRPr lang="en-US" sz="1600" smtClean="0">
              <a:solidFill>
                <a:schemeClr val="tx1"/>
              </a:solidFill>
              <a:ea typeface="Arial Unicode MS"/>
            </a:endParaRPr>
          </a:p>
          <a:p>
            <a:pPr eaLnBrk="1" hangingPunct="1">
              <a:spcBef>
                <a:spcPct val="50000"/>
              </a:spcBef>
              <a:buClrTx/>
              <a:buSzTx/>
              <a:buFontTx/>
              <a:buNone/>
            </a:pPr>
            <a:r>
              <a:rPr lang="en-US" sz="1600" smtClean="0">
                <a:solidFill>
                  <a:schemeClr val="tx1"/>
                </a:solidFill>
                <a:ea typeface="Arial Unicode MS"/>
              </a:rPr>
              <a:t>Channel model used is TU where first path is flat fading and second path has Doppler fading.</a:t>
            </a:r>
          </a:p>
          <a:p>
            <a:pPr eaLnBrk="1" hangingPunct="1">
              <a:spcBef>
                <a:spcPct val="50000"/>
              </a:spcBef>
              <a:buClrTx/>
              <a:buSzTx/>
              <a:buFontTx/>
              <a:buNone/>
            </a:pPr>
            <a:endParaRPr lang="en-US" sz="1600" smtClean="0">
              <a:solidFill>
                <a:schemeClr val="tx1"/>
              </a:solidFill>
              <a:ea typeface="Arial Unicode MS"/>
            </a:endParaRPr>
          </a:p>
          <a:p>
            <a:pPr eaLnBrk="1" hangingPunct="1">
              <a:spcBef>
                <a:spcPct val="50000"/>
              </a:spcBef>
              <a:buClrTx/>
              <a:buSzTx/>
              <a:buFontTx/>
              <a:buNone/>
            </a:pPr>
            <a:endParaRPr lang="en-US" sz="1600" smtClean="0">
              <a:solidFill>
                <a:schemeClr val="tx1"/>
              </a:solidFill>
              <a:ea typeface="Arial Unicode MS"/>
            </a:endParaRPr>
          </a:p>
          <a:p>
            <a:pPr eaLnBrk="1" hangingPunct="1">
              <a:spcBef>
                <a:spcPct val="50000"/>
              </a:spcBef>
              <a:buClrTx/>
              <a:buSzTx/>
              <a:buFontTx/>
              <a:buNone/>
            </a:pPr>
            <a:endParaRPr lang="en-US" sz="1600" smtClean="0">
              <a:solidFill>
                <a:schemeClr val="tx1"/>
              </a:solidFill>
              <a:ea typeface="Arial Unicode MS"/>
            </a:endParaRPr>
          </a:p>
          <a:p>
            <a:pPr eaLnBrk="1" hangingPunct="1">
              <a:spcBef>
                <a:spcPct val="50000"/>
              </a:spcBef>
              <a:buClrTx/>
              <a:buSzTx/>
              <a:buFontTx/>
              <a:buNone/>
            </a:pPr>
            <a:endParaRPr lang="en-US" sz="1600" smtClean="0">
              <a:solidFill>
                <a:schemeClr val="tx1"/>
              </a:solidFill>
              <a:ea typeface="Arial Unicode MS"/>
            </a:endParaRPr>
          </a:p>
          <a:p>
            <a:pPr eaLnBrk="1" hangingPunct="1">
              <a:spcBef>
                <a:spcPct val="50000"/>
              </a:spcBef>
              <a:buClrTx/>
              <a:buSzTx/>
              <a:buFontTx/>
              <a:buNone/>
            </a:pPr>
            <a:r>
              <a:rPr lang="en-US" sz="1600" smtClean="0">
                <a:solidFill>
                  <a:schemeClr val="tx1"/>
                </a:solidFill>
                <a:ea typeface="Arial Unicode MS"/>
              </a:rPr>
              <a:t>It does not make sense to add Doppler fading to all paths since both transmitter and receiver are stationary.  If all paths are fading then a long interleaver and outer code are needed because otherwise if a single OFDM symbol is in a fade the packet would be lost.</a:t>
            </a:r>
          </a:p>
        </p:txBody>
      </p:sp>
      <p:sp>
        <p:nvSpPr>
          <p:cNvPr id="47107"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B9F3B784-3C53-4686-9F45-F12405791241}"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7108"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E896D4BD-C756-446B-B868-64B3FC1557E1}"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19</a:t>
            </a:fld>
            <a:endParaRPr lang="en-US" altLang="zh-CN" sz="1200">
              <a:solidFill>
                <a:srgbClr val="000000"/>
              </a:solidFill>
              <a:latin typeface="Times New Roman" pitchFamily="18" charset="0"/>
              <a:ea typeface="宋体"/>
              <a:cs typeface="宋体"/>
            </a:endParaRPr>
          </a:p>
        </p:txBody>
      </p:sp>
      <p:grpSp>
        <p:nvGrpSpPr>
          <p:cNvPr id="47109" name="Group 22"/>
          <p:cNvGrpSpPr>
            <a:grpSpLocks/>
          </p:cNvGrpSpPr>
          <p:nvPr/>
        </p:nvGrpSpPr>
        <p:grpSpPr bwMode="auto">
          <a:xfrm>
            <a:off x="3124200" y="3276600"/>
            <a:ext cx="3087688" cy="1182688"/>
            <a:chOff x="1968" y="2064"/>
            <a:chExt cx="1945" cy="745"/>
          </a:xfrm>
        </p:grpSpPr>
        <p:grpSp>
          <p:nvGrpSpPr>
            <p:cNvPr id="47110" name="Group 7"/>
            <p:cNvGrpSpPr>
              <a:grpSpLocks/>
            </p:cNvGrpSpPr>
            <p:nvPr/>
          </p:nvGrpSpPr>
          <p:grpSpPr bwMode="auto">
            <a:xfrm>
              <a:off x="2577" y="2204"/>
              <a:ext cx="831" cy="385"/>
              <a:chOff x="565" y="1765"/>
              <a:chExt cx="831" cy="385"/>
            </a:xfrm>
          </p:grpSpPr>
          <p:sp>
            <p:nvSpPr>
              <p:cNvPr id="47119" name="Line 8"/>
              <p:cNvSpPr>
                <a:spLocks noChangeShapeType="1"/>
              </p:cNvSpPr>
              <p:nvPr/>
            </p:nvSpPr>
            <p:spPr bwMode="auto">
              <a:xfrm flipV="1">
                <a:off x="565" y="2150"/>
                <a:ext cx="831" cy="0"/>
              </a:xfrm>
              <a:prstGeom prst="line">
                <a:avLst/>
              </a:prstGeom>
              <a:noFill/>
              <a:ln w="9525">
                <a:solidFill>
                  <a:schemeClr val="tx1"/>
                </a:solidFill>
                <a:round/>
                <a:headEnd/>
                <a:tailEnd type="triangle" w="med" len="med"/>
              </a:ln>
            </p:spPr>
            <p:txBody>
              <a:bodyPr/>
              <a:lstStyle/>
              <a:p>
                <a:endParaRPr lang="en-US"/>
              </a:p>
            </p:txBody>
          </p:sp>
          <p:sp>
            <p:nvSpPr>
              <p:cNvPr id="47120" name="Line 9"/>
              <p:cNvSpPr>
                <a:spLocks noChangeShapeType="1"/>
              </p:cNvSpPr>
              <p:nvPr/>
            </p:nvSpPr>
            <p:spPr bwMode="auto">
              <a:xfrm flipV="1">
                <a:off x="629" y="1765"/>
                <a:ext cx="0" cy="384"/>
              </a:xfrm>
              <a:prstGeom prst="line">
                <a:avLst/>
              </a:prstGeom>
              <a:noFill/>
              <a:ln w="9525">
                <a:solidFill>
                  <a:schemeClr val="tx1"/>
                </a:solidFill>
                <a:round/>
                <a:headEnd/>
                <a:tailEnd type="triangle" w="med" len="med"/>
              </a:ln>
            </p:spPr>
            <p:txBody>
              <a:bodyPr/>
              <a:lstStyle/>
              <a:p>
                <a:endParaRPr lang="en-US"/>
              </a:p>
            </p:txBody>
          </p:sp>
          <p:sp>
            <p:nvSpPr>
              <p:cNvPr id="47121" name="Line 10"/>
              <p:cNvSpPr>
                <a:spLocks noChangeShapeType="1"/>
              </p:cNvSpPr>
              <p:nvPr/>
            </p:nvSpPr>
            <p:spPr bwMode="auto">
              <a:xfrm flipH="1" flipV="1">
                <a:off x="915" y="2056"/>
                <a:ext cx="6" cy="84"/>
              </a:xfrm>
              <a:prstGeom prst="line">
                <a:avLst/>
              </a:prstGeom>
              <a:noFill/>
              <a:ln w="9525">
                <a:solidFill>
                  <a:schemeClr val="tx1"/>
                </a:solidFill>
                <a:round/>
                <a:headEnd/>
                <a:tailEnd type="triangle" w="med" len="med"/>
              </a:ln>
            </p:spPr>
            <p:txBody>
              <a:bodyPr/>
              <a:lstStyle/>
              <a:p>
                <a:endParaRPr lang="en-US"/>
              </a:p>
            </p:txBody>
          </p:sp>
        </p:grpSp>
        <p:sp>
          <p:nvSpPr>
            <p:cNvPr id="47111" name="Text Box 11"/>
            <p:cNvSpPr txBox="1">
              <a:spLocks noChangeArrowheads="1"/>
            </p:cNvSpPr>
            <p:nvPr/>
          </p:nvSpPr>
          <p:spPr bwMode="auto">
            <a:xfrm>
              <a:off x="3274" y="2636"/>
              <a:ext cx="271" cy="173"/>
            </a:xfrm>
            <a:prstGeom prst="rect">
              <a:avLst/>
            </a:prstGeom>
            <a:noFill/>
            <a:ln w="9525">
              <a:noFill/>
              <a:miter lim="800000"/>
              <a:headEnd/>
              <a:tailEnd/>
            </a:ln>
          </p:spPr>
          <p:txBody>
            <a:bodyPr wrap="none">
              <a:spAutoFit/>
            </a:bodyPr>
            <a:lstStyle/>
            <a:p>
              <a:r>
                <a:rPr lang="en-US" sz="1200">
                  <a:solidFill>
                    <a:schemeClr val="tx1"/>
                  </a:solidFill>
                </a:rPr>
                <a:t>TU </a:t>
              </a:r>
            </a:p>
          </p:txBody>
        </p:sp>
        <p:sp>
          <p:nvSpPr>
            <p:cNvPr id="47112" name="Text Box 14"/>
            <p:cNvSpPr txBox="1">
              <a:spLocks noChangeArrowheads="1"/>
            </p:cNvSpPr>
            <p:nvPr/>
          </p:nvSpPr>
          <p:spPr bwMode="auto">
            <a:xfrm>
              <a:off x="2850" y="2507"/>
              <a:ext cx="116" cy="288"/>
            </a:xfrm>
            <a:prstGeom prst="rect">
              <a:avLst/>
            </a:prstGeom>
            <a:noFill/>
            <a:ln w="9525">
              <a:noFill/>
              <a:miter lim="800000"/>
              <a:headEnd/>
              <a:tailEnd/>
            </a:ln>
          </p:spPr>
          <p:txBody>
            <a:bodyPr wrap="none">
              <a:spAutoFit/>
            </a:bodyPr>
            <a:lstStyle/>
            <a:p>
              <a:endParaRPr lang="en-US" sz="2400">
                <a:solidFill>
                  <a:schemeClr val="tx1"/>
                </a:solidFill>
              </a:endParaRPr>
            </a:p>
          </p:txBody>
        </p:sp>
        <p:sp>
          <p:nvSpPr>
            <p:cNvPr id="47113" name="Text Box 15"/>
            <p:cNvSpPr txBox="1">
              <a:spLocks noChangeArrowheads="1"/>
            </p:cNvSpPr>
            <p:nvPr/>
          </p:nvSpPr>
          <p:spPr bwMode="auto">
            <a:xfrm>
              <a:off x="2829" y="2583"/>
              <a:ext cx="244" cy="154"/>
            </a:xfrm>
            <a:prstGeom prst="rect">
              <a:avLst/>
            </a:prstGeom>
            <a:noFill/>
            <a:ln w="9525">
              <a:noFill/>
              <a:miter lim="800000"/>
              <a:headEnd/>
              <a:tailEnd/>
            </a:ln>
          </p:spPr>
          <p:txBody>
            <a:bodyPr wrap="none">
              <a:spAutoFit/>
            </a:bodyPr>
            <a:lstStyle/>
            <a:p>
              <a:r>
                <a:rPr lang="en-US" sz="1000">
                  <a:solidFill>
                    <a:schemeClr val="tx1"/>
                  </a:solidFill>
                </a:rPr>
                <a:t>5us</a:t>
              </a:r>
            </a:p>
          </p:txBody>
        </p:sp>
        <p:sp>
          <p:nvSpPr>
            <p:cNvPr id="47114" name="Oval 16"/>
            <p:cNvSpPr>
              <a:spLocks noChangeArrowheads="1"/>
            </p:cNvSpPr>
            <p:nvPr/>
          </p:nvSpPr>
          <p:spPr bwMode="auto">
            <a:xfrm>
              <a:off x="2820" y="2421"/>
              <a:ext cx="233" cy="321"/>
            </a:xfrm>
            <a:prstGeom prst="ellipse">
              <a:avLst/>
            </a:prstGeom>
            <a:noFill/>
            <a:ln w="9525">
              <a:solidFill>
                <a:srgbClr val="FF6600"/>
              </a:solidFill>
              <a:round/>
              <a:headEnd/>
              <a:tailEnd/>
            </a:ln>
          </p:spPr>
          <p:txBody>
            <a:bodyPr wrap="none" anchor="ctr"/>
            <a:lstStyle/>
            <a:p>
              <a:endParaRPr lang="en-US"/>
            </a:p>
          </p:txBody>
        </p:sp>
        <p:sp>
          <p:nvSpPr>
            <p:cNvPr id="47115" name="Line 17"/>
            <p:cNvSpPr>
              <a:spLocks noChangeShapeType="1"/>
            </p:cNvSpPr>
            <p:nvPr/>
          </p:nvSpPr>
          <p:spPr bwMode="auto">
            <a:xfrm flipH="1">
              <a:off x="2996" y="2214"/>
              <a:ext cx="190" cy="211"/>
            </a:xfrm>
            <a:prstGeom prst="line">
              <a:avLst/>
            </a:prstGeom>
            <a:noFill/>
            <a:ln w="9525">
              <a:solidFill>
                <a:schemeClr val="tx1"/>
              </a:solidFill>
              <a:round/>
              <a:headEnd/>
              <a:tailEnd type="triangle" w="med" len="med"/>
            </a:ln>
          </p:spPr>
          <p:txBody>
            <a:bodyPr/>
            <a:lstStyle/>
            <a:p>
              <a:endParaRPr lang="en-US"/>
            </a:p>
          </p:txBody>
        </p:sp>
        <p:sp>
          <p:nvSpPr>
            <p:cNvPr id="47116" name="Text Box 18"/>
            <p:cNvSpPr txBox="1">
              <a:spLocks noChangeArrowheads="1"/>
            </p:cNvSpPr>
            <p:nvPr/>
          </p:nvSpPr>
          <p:spPr bwMode="auto">
            <a:xfrm>
              <a:off x="3176" y="2075"/>
              <a:ext cx="737" cy="173"/>
            </a:xfrm>
            <a:prstGeom prst="rect">
              <a:avLst/>
            </a:prstGeom>
            <a:noFill/>
            <a:ln w="9525">
              <a:noFill/>
              <a:miter lim="800000"/>
              <a:headEnd/>
              <a:tailEnd/>
            </a:ln>
          </p:spPr>
          <p:txBody>
            <a:bodyPr wrap="none">
              <a:spAutoFit/>
            </a:bodyPr>
            <a:lstStyle/>
            <a:p>
              <a:r>
                <a:rPr lang="en-US" sz="1200">
                  <a:solidFill>
                    <a:schemeClr val="tx1"/>
                  </a:solidFill>
                </a:rPr>
                <a:t>Doppler fading</a:t>
              </a:r>
            </a:p>
          </p:txBody>
        </p:sp>
        <p:sp>
          <p:nvSpPr>
            <p:cNvPr id="47117" name="Line 19"/>
            <p:cNvSpPr>
              <a:spLocks noChangeShapeType="1"/>
            </p:cNvSpPr>
            <p:nvPr/>
          </p:nvSpPr>
          <p:spPr bwMode="auto">
            <a:xfrm>
              <a:off x="2390" y="2216"/>
              <a:ext cx="122" cy="147"/>
            </a:xfrm>
            <a:prstGeom prst="line">
              <a:avLst/>
            </a:prstGeom>
            <a:noFill/>
            <a:ln w="9525">
              <a:solidFill>
                <a:schemeClr val="tx1"/>
              </a:solidFill>
              <a:round/>
              <a:headEnd/>
              <a:tailEnd type="triangle" w="med" len="med"/>
            </a:ln>
          </p:spPr>
          <p:txBody>
            <a:bodyPr/>
            <a:lstStyle/>
            <a:p>
              <a:endParaRPr lang="en-US"/>
            </a:p>
          </p:txBody>
        </p:sp>
        <p:sp>
          <p:nvSpPr>
            <p:cNvPr id="47118" name="Text Box 20"/>
            <p:cNvSpPr txBox="1">
              <a:spLocks noChangeArrowheads="1"/>
            </p:cNvSpPr>
            <p:nvPr/>
          </p:nvSpPr>
          <p:spPr bwMode="auto">
            <a:xfrm>
              <a:off x="1968" y="2064"/>
              <a:ext cx="563" cy="173"/>
            </a:xfrm>
            <a:prstGeom prst="rect">
              <a:avLst/>
            </a:prstGeom>
            <a:noFill/>
            <a:ln w="9525">
              <a:noFill/>
              <a:miter lim="800000"/>
              <a:headEnd/>
              <a:tailEnd/>
            </a:ln>
          </p:spPr>
          <p:txBody>
            <a:bodyPr wrap="none">
              <a:spAutoFit/>
            </a:bodyPr>
            <a:lstStyle/>
            <a:p>
              <a:r>
                <a:rPr lang="en-US" sz="1200">
                  <a:solidFill>
                    <a:schemeClr val="tx1"/>
                  </a:solidFill>
                </a:rPr>
                <a:t>Flat fading</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Background</a:t>
            </a:r>
          </a:p>
        </p:txBody>
      </p:sp>
      <p:sp>
        <p:nvSpPr>
          <p:cNvPr id="3" name="Content Placeholder 2"/>
          <p:cNvSpPr>
            <a:spLocks noGrp="1"/>
          </p:cNvSpPr>
          <p:nvPr>
            <p:ph idx="1"/>
          </p:nvPr>
        </p:nvSpPr>
        <p:spPr/>
        <p:txBody>
          <a:bodyPr>
            <a:normAutofit fontScale="77500" lnSpcReduction="20000"/>
          </a:bodyPr>
          <a:lstStyle/>
          <a:p>
            <a:pPr>
              <a:buFont typeface="Arial" pitchFamily="34" charset="0"/>
              <a:buChar char="•"/>
              <a:defRPr/>
            </a:pPr>
            <a:r>
              <a:rPr lang="en-US" dirty="0" smtClean="0"/>
              <a:t>A number of key themes are addressed in these proposed comment resolutions. </a:t>
            </a:r>
          </a:p>
          <a:p>
            <a:pPr>
              <a:buFont typeface="Arial" pitchFamily="34" charset="0"/>
              <a:buChar char="•"/>
              <a:defRPr/>
            </a:pPr>
            <a:r>
              <a:rPr lang="en-US" dirty="0" smtClean="0"/>
              <a:t>The purpose and intent of these responses is to provide the best technical solution to issues that have been raised during comment resolution.</a:t>
            </a:r>
          </a:p>
          <a:p>
            <a:pPr>
              <a:buFont typeface="Arial" pitchFamily="34" charset="0"/>
              <a:buChar char="•"/>
              <a:defRPr/>
            </a:pPr>
            <a:r>
              <a:rPr lang="en-US" dirty="0" smtClean="0"/>
              <a:t>In cases where the best technical solution is believed to be that provided by the existing text, a reject response is proposed, with applicable detailed reasoning.</a:t>
            </a:r>
          </a:p>
          <a:p>
            <a:pPr>
              <a:buFont typeface="Arial" pitchFamily="34" charset="0"/>
              <a:buChar char="•"/>
              <a:defRPr/>
            </a:pPr>
            <a:r>
              <a:rPr lang="en-US" dirty="0" smtClean="0"/>
              <a:t>In cases where an improvement is believed to be feasible, a modification to the draft text is proposed. </a:t>
            </a:r>
            <a:endParaRPr lang="en-US" dirty="0"/>
          </a:p>
        </p:txBody>
      </p:sp>
      <p:sp>
        <p:nvSpPr>
          <p:cNvPr id="29699" name="Date Placeholder 3"/>
          <p:cNvSpPr>
            <a:spLocks noGrp="1"/>
          </p:cNvSpPr>
          <p:nvPr>
            <p:ph type="dt" sz="quarter" idx="10"/>
          </p:nvPr>
        </p:nvSpPr>
        <p:spPr>
          <a:noFill/>
        </p:spPr>
        <p:txBody>
          <a:bodyPr/>
          <a:lstStyle/>
          <a:p>
            <a:fld id="{BDA12ECD-61A3-48B2-96DC-408089B111BB}" type="datetime1">
              <a:rPr lang="en-GB" altLang="ko-KR" smtClean="0">
                <a:ea typeface="굴림"/>
                <a:cs typeface="굴림"/>
              </a:rPr>
              <a:pPr/>
              <a:t>15/09/2010</a:t>
            </a:fld>
            <a:endParaRPr lang="en-US" altLang="zh-CN" smtClean="0">
              <a:ea typeface="宋体"/>
              <a:cs typeface="宋体"/>
            </a:endParaRPr>
          </a:p>
        </p:txBody>
      </p:sp>
      <p:sp>
        <p:nvSpPr>
          <p:cNvPr id="29700" name="Slide Number Placeholder 4"/>
          <p:cNvSpPr>
            <a:spLocks noGrp="1"/>
          </p:cNvSpPr>
          <p:nvPr>
            <p:ph type="sldNum" sz="quarter" idx="11"/>
          </p:nvPr>
        </p:nvSpPr>
        <p:spPr>
          <a:noFill/>
        </p:spPr>
        <p:txBody>
          <a:bodyPr/>
          <a:lstStyle/>
          <a:p>
            <a:r>
              <a:rPr lang="en-US" altLang="zh-CN" smtClean="0">
                <a:ea typeface="宋体"/>
                <a:cs typeface="宋体"/>
              </a:rPr>
              <a:t>Slide </a:t>
            </a:r>
            <a:fld id="{B4051F7B-4A84-43F7-A8CC-C3644331D649}" type="slidenum">
              <a:rPr lang="en-US" altLang="zh-CN" smtClean="0">
                <a:ea typeface="宋体"/>
                <a:cs typeface="宋体"/>
              </a:rPr>
              <a:pPr/>
              <a:t>2</a:t>
            </a:fld>
            <a:endParaRPr lang="en-US" altLang="zh-CN" smtClean="0">
              <a:ea typeface="宋体"/>
              <a:cs typeface="宋体"/>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r>
              <a:rPr lang="en-US" b="1" smtClean="0"/>
              <a:t>Pilot tone performance</a:t>
            </a:r>
            <a:endParaRPr lang="en-US" smtClean="0"/>
          </a:p>
        </p:txBody>
      </p:sp>
      <p:sp>
        <p:nvSpPr>
          <p:cNvPr id="48130"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A048E6DD-BC93-4A9C-81FE-8AAA2A5436AF}"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48131"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FBF8C109-C65F-44A5-A65B-26C0F4C88F12}"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20</a:t>
            </a:fld>
            <a:endParaRPr lang="en-US" altLang="zh-CN" sz="1200">
              <a:solidFill>
                <a:srgbClr val="000000"/>
              </a:solidFill>
              <a:latin typeface="Times New Roman" pitchFamily="18" charset="0"/>
              <a:ea typeface="宋体"/>
              <a:cs typeface="宋体"/>
            </a:endParaRPr>
          </a:p>
        </p:txBody>
      </p:sp>
      <p:pic>
        <p:nvPicPr>
          <p:cNvPr id="48132" name="Picture 19" descr="dopplerTU"/>
          <p:cNvPicPr>
            <a:picLocks noChangeAspect="1" noChangeArrowheads="1"/>
          </p:cNvPicPr>
          <p:nvPr/>
        </p:nvPicPr>
        <p:blipFill>
          <a:blip r:embed="rId2"/>
          <a:srcRect/>
          <a:stretch>
            <a:fillRect/>
          </a:stretch>
        </p:blipFill>
        <p:spPr bwMode="auto">
          <a:xfrm>
            <a:off x="1524000" y="1524000"/>
            <a:ext cx="5849938" cy="4387850"/>
          </a:xfrm>
          <a:prstGeom prst="rect">
            <a:avLst/>
          </a:prstGeom>
          <a:noFill/>
          <a:ln w="9525">
            <a:noFill/>
            <a:miter lim="800000"/>
            <a:headEnd/>
            <a:tailEnd/>
          </a:ln>
        </p:spPr>
      </p:pic>
      <p:sp>
        <p:nvSpPr>
          <p:cNvPr id="48133" name="Oval 20"/>
          <p:cNvSpPr>
            <a:spLocks noChangeArrowheads="1"/>
          </p:cNvSpPr>
          <p:nvPr/>
        </p:nvSpPr>
        <p:spPr bwMode="auto">
          <a:xfrm>
            <a:off x="2362200" y="3124200"/>
            <a:ext cx="361950" cy="268288"/>
          </a:xfrm>
          <a:prstGeom prst="ellipse">
            <a:avLst/>
          </a:prstGeom>
          <a:noFill/>
          <a:ln w="9525">
            <a:solidFill>
              <a:schemeClr val="tx1"/>
            </a:solidFill>
            <a:round/>
            <a:headEnd/>
            <a:tailEnd/>
          </a:ln>
        </p:spPr>
        <p:txBody>
          <a:bodyPr wrap="none" anchor="ctr"/>
          <a:lstStyle/>
          <a:p>
            <a:endParaRPr lang="en-US"/>
          </a:p>
        </p:txBody>
      </p:sp>
      <p:sp>
        <p:nvSpPr>
          <p:cNvPr id="48134" name="Line 21"/>
          <p:cNvSpPr>
            <a:spLocks noChangeShapeType="1"/>
          </p:cNvSpPr>
          <p:nvPr/>
        </p:nvSpPr>
        <p:spPr bwMode="auto">
          <a:xfrm flipH="1">
            <a:off x="2654300" y="2619375"/>
            <a:ext cx="469900" cy="503238"/>
          </a:xfrm>
          <a:prstGeom prst="line">
            <a:avLst/>
          </a:prstGeom>
          <a:noFill/>
          <a:ln w="9525">
            <a:solidFill>
              <a:schemeClr val="tx1"/>
            </a:solidFill>
            <a:round/>
            <a:headEnd/>
            <a:tailEnd type="triangle" w="med" len="med"/>
          </a:ln>
        </p:spPr>
        <p:txBody>
          <a:bodyPr/>
          <a:lstStyle/>
          <a:p>
            <a:endParaRPr lang="en-US"/>
          </a:p>
        </p:txBody>
      </p:sp>
      <p:sp>
        <p:nvSpPr>
          <p:cNvPr id="48135" name="Text Box 22"/>
          <p:cNvSpPr txBox="1">
            <a:spLocks noChangeArrowheads="1"/>
          </p:cNvSpPr>
          <p:nvPr/>
        </p:nvSpPr>
        <p:spPr bwMode="auto">
          <a:xfrm>
            <a:off x="2667000" y="2133600"/>
            <a:ext cx="2049463" cy="457200"/>
          </a:xfrm>
          <a:prstGeom prst="rect">
            <a:avLst/>
          </a:prstGeom>
          <a:noFill/>
          <a:ln w="9525">
            <a:noFill/>
            <a:miter lim="800000"/>
            <a:headEnd/>
            <a:tailEnd/>
          </a:ln>
        </p:spPr>
        <p:txBody>
          <a:bodyPr wrap="none">
            <a:spAutoFit/>
          </a:bodyPr>
          <a:lstStyle/>
          <a:p>
            <a:r>
              <a:rPr lang="en-US" sz="1200">
                <a:solidFill>
                  <a:srgbClr val="0000FF"/>
                </a:solidFill>
              </a:rPr>
              <a:t>Solid line denotes PER with</a:t>
            </a:r>
          </a:p>
          <a:p>
            <a:r>
              <a:rPr lang="en-US" sz="1200">
                <a:solidFill>
                  <a:srgbClr val="0000FF"/>
                </a:solidFill>
              </a:rPr>
              <a:t>actual channel estimation</a:t>
            </a:r>
          </a:p>
        </p:txBody>
      </p:sp>
      <p:sp>
        <p:nvSpPr>
          <p:cNvPr id="48136" name="Oval 23"/>
          <p:cNvSpPr>
            <a:spLocks noChangeArrowheads="1"/>
          </p:cNvSpPr>
          <p:nvPr/>
        </p:nvSpPr>
        <p:spPr bwMode="auto">
          <a:xfrm>
            <a:off x="3200400" y="4114800"/>
            <a:ext cx="223838" cy="277813"/>
          </a:xfrm>
          <a:prstGeom prst="ellipse">
            <a:avLst/>
          </a:prstGeom>
          <a:noFill/>
          <a:ln w="9525">
            <a:solidFill>
              <a:schemeClr val="tx1"/>
            </a:solidFill>
            <a:round/>
            <a:headEnd/>
            <a:tailEnd/>
          </a:ln>
        </p:spPr>
        <p:txBody>
          <a:bodyPr wrap="none" anchor="ctr"/>
          <a:lstStyle/>
          <a:p>
            <a:endParaRPr lang="en-US"/>
          </a:p>
        </p:txBody>
      </p:sp>
      <p:sp>
        <p:nvSpPr>
          <p:cNvPr id="48137" name="Line 24"/>
          <p:cNvSpPr>
            <a:spLocks noChangeShapeType="1"/>
          </p:cNvSpPr>
          <p:nvPr/>
        </p:nvSpPr>
        <p:spPr bwMode="auto">
          <a:xfrm flipV="1">
            <a:off x="2057400" y="4343400"/>
            <a:ext cx="1143000" cy="615950"/>
          </a:xfrm>
          <a:prstGeom prst="line">
            <a:avLst/>
          </a:prstGeom>
          <a:noFill/>
          <a:ln w="9525">
            <a:solidFill>
              <a:schemeClr val="tx1"/>
            </a:solidFill>
            <a:round/>
            <a:headEnd/>
            <a:tailEnd type="triangle" w="med" len="med"/>
          </a:ln>
        </p:spPr>
        <p:txBody>
          <a:bodyPr/>
          <a:lstStyle/>
          <a:p>
            <a:endParaRPr lang="en-US"/>
          </a:p>
        </p:txBody>
      </p:sp>
      <p:sp>
        <p:nvSpPr>
          <p:cNvPr id="48138" name="Text Box 25"/>
          <p:cNvSpPr txBox="1">
            <a:spLocks noChangeArrowheads="1"/>
          </p:cNvSpPr>
          <p:nvPr/>
        </p:nvSpPr>
        <p:spPr bwMode="auto">
          <a:xfrm>
            <a:off x="561975" y="4930775"/>
            <a:ext cx="2328863" cy="457200"/>
          </a:xfrm>
          <a:prstGeom prst="rect">
            <a:avLst/>
          </a:prstGeom>
          <a:noFill/>
          <a:ln w="9525">
            <a:noFill/>
            <a:miter lim="800000"/>
            <a:headEnd/>
            <a:tailEnd/>
          </a:ln>
        </p:spPr>
        <p:txBody>
          <a:bodyPr wrap="none">
            <a:spAutoFit/>
          </a:bodyPr>
          <a:lstStyle/>
          <a:p>
            <a:r>
              <a:rPr lang="en-US" sz="1200">
                <a:solidFill>
                  <a:srgbClr val="0000FF"/>
                </a:solidFill>
              </a:rPr>
              <a:t>Dash-dot line denotes PER with</a:t>
            </a:r>
          </a:p>
          <a:p>
            <a:r>
              <a:rPr lang="en-US" sz="1200">
                <a:solidFill>
                  <a:srgbClr val="0000FF"/>
                </a:solidFill>
              </a:rPr>
              <a:t>ideal channel estimate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85800" y="304800"/>
            <a:ext cx="7769225" cy="1187450"/>
          </a:xfrm>
        </p:spPr>
        <p:txBody>
          <a:bodyPr/>
          <a:lstStyle/>
          <a:p>
            <a:r>
              <a:rPr lang="en-US" b="1" smtClean="0"/>
              <a:t>Pilot tones</a:t>
            </a:r>
            <a:endParaRPr lang="en-US" smtClean="0"/>
          </a:p>
        </p:txBody>
      </p:sp>
      <p:sp>
        <p:nvSpPr>
          <p:cNvPr id="49154" name="Content Placeholder 2"/>
          <p:cNvSpPr>
            <a:spLocks noGrp="1"/>
          </p:cNvSpPr>
          <p:nvPr>
            <p:ph idx="1"/>
          </p:nvPr>
        </p:nvSpPr>
        <p:spPr>
          <a:xfrm>
            <a:off x="685800" y="1295400"/>
            <a:ext cx="7769225" cy="4340225"/>
          </a:xfrm>
        </p:spPr>
        <p:txBody>
          <a:bodyPr/>
          <a:lstStyle/>
          <a:p>
            <a:pPr eaLnBrk="1" hangingPunct="1">
              <a:spcBef>
                <a:spcPct val="50000"/>
              </a:spcBef>
              <a:buClrTx/>
              <a:buSzTx/>
              <a:buFontTx/>
              <a:buNone/>
            </a:pPr>
            <a:r>
              <a:rPr lang="en-US" sz="1600" smtClean="0">
                <a:solidFill>
                  <a:schemeClr val="tx1"/>
                </a:solidFill>
                <a:ea typeface="Arial Unicode MS"/>
              </a:rPr>
              <a:t>Propose to accept in principle comments 1420, 1421, 1422.  Pilot tones have been shown to perform well.  No change required.</a:t>
            </a:r>
          </a:p>
          <a:p>
            <a:pPr eaLnBrk="1" hangingPunct="1">
              <a:spcBef>
                <a:spcPct val="50000"/>
              </a:spcBef>
              <a:buClrTx/>
              <a:buSzTx/>
              <a:buFontTx/>
              <a:buNone/>
            </a:pPr>
            <a:r>
              <a:rPr lang="en-US" sz="1600" smtClean="0">
                <a:solidFill>
                  <a:schemeClr val="tx1"/>
                </a:solidFill>
                <a:ea typeface="Arial Unicode MS"/>
              </a:rPr>
              <a:t>Propose to accept in principle comment 1423.  The pilot tones have been shown to perform well, so adopt pilot patterns given in slides 4 to 8 of 15-10-0474-01-004g-comment-resolutions-for-ofdm-scattered-pilots.ppt</a:t>
            </a:r>
          </a:p>
          <a:p>
            <a:pPr eaLnBrk="1" hangingPunct="1">
              <a:spcBef>
                <a:spcPct val="50000"/>
              </a:spcBef>
              <a:buClrTx/>
              <a:buSzTx/>
              <a:buFontTx/>
              <a:buNone/>
            </a:pPr>
            <a:endParaRPr lang="en-US" sz="1600" smtClean="0">
              <a:solidFill>
                <a:schemeClr val="tx1"/>
              </a:solidFill>
              <a:ea typeface="Arial Unicode MS"/>
            </a:endParaRPr>
          </a:p>
        </p:txBody>
      </p:sp>
      <p:sp>
        <p:nvSpPr>
          <p:cNvPr id="49155" name="Date Placeholder 3"/>
          <p:cNvSpPr>
            <a:spLocks noGrp="1"/>
          </p:cNvSpPr>
          <p:nvPr>
            <p:ph type="dt" sz="quarter" idx="10"/>
          </p:nvPr>
        </p:nvSpPr>
        <p:spPr>
          <a:noFill/>
        </p:spPr>
        <p:txBody>
          <a:bodyPr/>
          <a:lstStyle/>
          <a:p>
            <a:fld id="{59FE3178-F524-4ED1-98E7-D6623D8B5919}" type="datetime1">
              <a:rPr lang="en-GB" altLang="ko-KR" smtClean="0">
                <a:ea typeface="굴림"/>
                <a:cs typeface="굴림"/>
              </a:rPr>
              <a:pPr/>
              <a:t>15/09/2010</a:t>
            </a:fld>
            <a:endParaRPr lang="en-US" altLang="zh-CN" smtClean="0">
              <a:ea typeface="宋体"/>
              <a:cs typeface="宋体"/>
            </a:endParaRPr>
          </a:p>
        </p:txBody>
      </p:sp>
      <p:sp>
        <p:nvSpPr>
          <p:cNvPr id="49156" name="Slide Number Placeholder 4"/>
          <p:cNvSpPr>
            <a:spLocks noGrp="1"/>
          </p:cNvSpPr>
          <p:nvPr>
            <p:ph type="sldNum" sz="quarter" idx="11"/>
          </p:nvPr>
        </p:nvSpPr>
        <p:spPr>
          <a:noFill/>
        </p:spPr>
        <p:txBody>
          <a:bodyPr/>
          <a:lstStyle/>
          <a:p>
            <a:r>
              <a:rPr lang="en-US" altLang="zh-CN" smtClean="0">
                <a:ea typeface="宋体"/>
                <a:cs typeface="宋体"/>
              </a:rPr>
              <a:t>Slide </a:t>
            </a:r>
            <a:fld id="{D0289F51-7988-4C3E-ACB4-FE112CA80E75}" type="slidenum">
              <a:rPr lang="en-US" altLang="zh-CN" smtClean="0">
                <a:ea typeface="宋体"/>
                <a:cs typeface="宋体"/>
              </a:rPr>
              <a:pPr/>
              <a:t>21</a:t>
            </a:fld>
            <a:endParaRPr lang="en-US" altLang="zh-CN" smtClean="0">
              <a:ea typeface="宋体"/>
              <a:cs typeface="宋体"/>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685800" y="304800"/>
            <a:ext cx="7769225" cy="1187450"/>
          </a:xfrm>
        </p:spPr>
        <p:txBody>
          <a:bodyPr/>
          <a:lstStyle/>
          <a:p>
            <a:r>
              <a:rPr lang="en-US" b="1" smtClean="0"/>
              <a:t>Option 5</a:t>
            </a:r>
            <a:endParaRPr lang="en-US" smtClean="0"/>
          </a:p>
        </p:txBody>
      </p:sp>
      <p:sp>
        <p:nvSpPr>
          <p:cNvPr id="50178" name="Content Placeholder 2"/>
          <p:cNvSpPr>
            <a:spLocks noGrp="1"/>
          </p:cNvSpPr>
          <p:nvPr>
            <p:ph idx="4294967295"/>
          </p:nvPr>
        </p:nvSpPr>
        <p:spPr>
          <a:xfrm>
            <a:off x="685800" y="1295400"/>
            <a:ext cx="7769225" cy="4340225"/>
          </a:xfrm>
        </p:spPr>
        <p:txBody>
          <a:bodyPr/>
          <a:lstStyle/>
          <a:p>
            <a:pPr eaLnBrk="1" hangingPunct="1">
              <a:spcBef>
                <a:spcPct val="50000"/>
              </a:spcBef>
              <a:buClrTx/>
              <a:buSzTx/>
              <a:buFontTx/>
              <a:buNone/>
            </a:pPr>
            <a:r>
              <a:rPr lang="en-US" sz="1600" smtClean="0">
                <a:solidFill>
                  <a:schemeClr val="tx1"/>
                </a:solidFill>
                <a:ea typeface="Arial Unicode MS"/>
              </a:rPr>
              <a:t>There have been several comments that there are too many options.</a:t>
            </a:r>
          </a:p>
          <a:p>
            <a:pPr eaLnBrk="1" hangingPunct="1">
              <a:spcBef>
                <a:spcPct val="50000"/>
              </a:spcBef>
              <a:buClrTx/>
              <a:buSzTx/>
              <a:buFontTx/>
              <a:buNone/>
            </a:pPr>
            <a:r>
              <a:rPr lang="en-US" sz="1600" smtClean="0">
                <a:solidFill>
                  <a:schemeClr val="tx1"/>
                </a:solidFill>
                <a:ea typeface="Arial Unicode MS"/>
              </a:rPr>
              <a:t>Propose to accept in principle comments 1371, 1372.  Option 5 is to be removed from the MR-OFDM specification.</a:t>
            </a:r>
          </a:p>
          <a:p>
            <a:pPr eaLnBrk="1" hangingPunct="1">
              <a:spcBef>
                <a:spcPct val="50000"/>
              </a:spcBef>
              <a:buClrTx/>
              <a:buSzTx/>
              <a:buFontTx/>
              <a:buNone/>
            </a:pPr>
            <a:r>
              <a:rPr lang="en-US" sz="1600" smtClean="0">
                <a:ea typeface="Arial Unicode MS"/>
              </a:rPr>
              <a:t>Propose to accept in principle comments 1414, 1415, 1416, 1417 to change Nrow=4 for Option 5.  When Option 5 is removed, the correction is not needed.  No change required.</a:t>
            </a:r>
          </a:p>
          <a:p>
            <a:pPr eaLnBrk="1" hangingPunct="1">
              <a:spcBef>
                <a:spcPct val="50000"/>
              </a:spcBef>
              <a:buClrTx/>
              <a:buSzTx/>
              <a:buFontTx/>
              <a:buNone/>
            </a:pPr>
            <a:endParaRPr lang="en-US" sz="1600" smtClean="0">
              <a:solidFill>
                <a:schemeClr val="tx1"/>
              </a:solidFill>
              <a:ea typeface="Arial Unicode MS"/>
            </a:endParaRPr>
          </a:p>
        </p:txBody>
      </p:sp>
      <p:sp>
        <p:nvSpPr>
          <p:cNvPr id="50179"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7B4CF2D9-8929-4243-9123-44C1A9C69B83}"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50180"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519EC32D-867B-490D-B0AA-3EB91FB0E836}"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22</a:t>
            </a:fld>
            <a:endParaRPr lang="en-US" altLang="zh-CN" sz="1200">
              <a:solidFill>
                <a:srgbClr val="000000"/>
              </a:solidFill>
              <a:latin typeface="Times New Roman" pitchFamily="18" charset="0"/>
              <a:ea typeface="宋体"/>
              <a:cs typeface="宋体"/>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685800" y="304800"/>
            <a:ext cx="7769225" cy="1187450"/>
          </a:xfrm>
        </p:spPr>
        <p:txBody>
          <a:bodyPr/>
          <a:lstStyle/>
          <a:p>
            <a:r>
              <a:rPr lang="en-US" b="1" smtClean="0"/>
              <a:t>PIB Attribute for header MCS</a:t>
            </a:r>
            <a:endParaRPr lang="en-US" smtClean="0"/>
          </a:p>
        </p:txBody>
      </p:sp>
      <p:sp>
        <p:nvSpPr>
          <p:cNvPr id="51202" name="Content Placeholder 2"/>
          <p:cNvSpPr>
            <a:spLocks noGrp="1"/>
          </p:cNvSpPr>
          <p:nvPr>
            <p:ph idx="4294967295"/>
          </p:nvPr>
        </p:nvSpPr>
        <p:spPr>
          <a:xfrm>
            <a:off x="685800" y="1295400"/>
            <a:ext cx="7769225" cy="4340225"/>
          </a:xfrm>
        </p:spPr>
        <p:txBody>
          <a:bodyPr/>
          <a:lstStyle/>
          <a:p>
            <a:pPr eaLnBrk="1" hangingPunct="1">
              <a:spcBef>
                <a:spcPct val="50000"/>
              </a:spcBef>
              <a:buClrTx/>
              <a:buSzTx/>
              <a:buFontTx/>
              <a:buNone/>
            </a:pPr>
            <a:r>
              <a:rPr lang="en-US" sz="1600" smtClean="0">
                <a:solidFill>
                  <a:schemeClr val="tx1"/>
                </a:solidFill>
                <a:ea typeface="Arial Unicode MS"/>
              </a:rPr>
              <a:t>Adding a PIB attribute to allow the header to be transmitted in an MCS other than the lowest MCS adds complexity to the system.  Propose to reject comments 807, 808, 809, 810, 1042, 1043, 1044, 1066, 1067, 1068.</a:t>
            </a:r>
          </a:p>
        </p:txBody>
      </p:sp>
      <p:sp>
        <p:nvSpPr>
          <p:cNvPr id="51203"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7120690B-FCC2-49C0-B66A-3B3A1AA8BC14}"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51204"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506EF279-3C05-4126-BB78-18D4D7D72A9E}"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23</a:t>
            </a:fld>
            <a:endParaRPr lang="en-US" altLang="zh-CN" sz="1200">
              <a:solidFill>
                <a:srgbClr val="000000"/>
              </a:solidFill>
              <a:latin typeface="Times New Roman" pitchFamily="18" charset="0"/>
              <a:ea typeface="宋体"/>
              <a:cs typeface="宋体"/>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685800" y="304800"/>
            <a:ext cx="7769225" cy="1187450"/>
          </a:xfrm>
        </p:spPr>
        <p:txBody>
          <a:bodyPr/>
          <a:lstStyle/>
          <a:p>
            <a:r>
              <a:rPr lang="en-US" b="1" smtClean="0"/>
              <a:t>DCM</a:t>
            </a:r>
            <a:endParaRPr lang="en-US" smtClean="0"/>
          </a:p>
        </p:txBody>
      </p:sp>
      <p:sp>
        <p:nvSpPr>
          <p:cNvPr id="52226" name="Content Placeholder 2"/>
          <p:cNvSpPr>
            <a:spLocks noGrp="1"/>
          </p:cNvSpPr>
          <p:nvPr>
            <p:ph idx="4294967295"/>
          </p:nvPr>
        </p:nvSpPr>
        <p:spPr>
          <a:xfrm>
            <a:off x="685800" y="1295400"/>
            <a:ext cx="7769225" cy="4340225"/>
          </a:xfrm>
        </p:spPr>
        <p:txBody>
          <a:bodyPr/>
          <a:lstStyle/>
          <a:p>
            <a:pPr eaLnBrk="1" hangingPunct="1">
              <a:spcBef>
                <a:spcPct val="50000"/>
              </a:spcBef>
              <a:buClrTx/>
              <a:buSzTx/>
              <a:buFontTx/>
              <a:buNone/>
            </a:pPr>
            <a:r>
              <a:rPr lang="en-US" sz="1600" smtClean="0">
                <a:solidFill>
                  <a:schemeClr val="tx1"/>
                </a:solidFill>
                <a:ea typeface="Arial Unicode MS"/>
              </a:rPr>
              <a:t>Propose to accept in principle comments 1373, 1374, 1375, 1376, 1377, 1378, 1382, 1388, 1390.  DCM is to be removed from the MR-OFDM specification.  The MCS levels are to be renumbered starting from 0 excluding the DCM MCS levels.</a:t>
            </a:r>
          </a:p>
        </p:txBody>
      </p:sp>
      <p:sp>
        <p:nvSpPr>
          <p:cNvPr id="52227"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9D7A5BBB-2F4D-4119-B4C0-2299B694FC94}"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52228"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741ABD76-9205-4213-AC78-4498B0EB1775}"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24</a:t>
            </a:fld>
            <a:endParaRPr lang="en-US" altLang="zh-CN" sz="1200">
              <a:solidFill>
                <a:srgbClr val="000000"/>
              </a:solidFill>
              <a:latin typeface="Times New Roman" pitchFamily="18" charset="0"/>
              <a:ea typeface="宋体"/>
              <a:cs typeface="宋体"/>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685800" y="304800"/>
            <a:ext cx="7769225" cy="1187450"/>
          </a:xfrm>
        </p:spPr>
        <p:txBody>
          <a:bodyPr/>
          <a:lstStyle/>
          <a:p>
            <a:r>
              <a:rPr lang="en-US" smtClean="0"/>
              <a:t>PIB Attribute phySymbolsPerOctet</a:t>
            </a:r>
          </a:p>
        </p:txBody>
      </p:sp>
      <p:sp>
        <p:nvSpPr>
          <p:cNvPr id="53250" name="Date Placeholder 3"/>
          <p:cNvSpPr txBox="1">
            <a:spLocks noGrp="1"/>
          </p:cNvSpPr>
          <p:nvPr/>
        </p:nvSpPr>
        <p:spPr bwMode="auto">
          <a:xfrm>
            <a:off x="533400" y="152400"/>
            <a:ext cx="1597025" cy="211138"/>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2BF6675C-2BC4-4618-90F5-E8995D3D365A}"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53251" name="Slide Number Placeholder 4"/>
          <p:cNvSpPr txBox="1">
            <a:spLocks noGrp="1"/>
          </p:cNvSpPr>
          <p:nvPr/>
        </p:nvSpPr>
        <p:spPr bwMode="auto">
          <a:xfrm>
            <a:off x="4344988" y="4956175"/>
            <a:ext cx="527050" cy="363538"/>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7A41FA0A-5047-451D-9346-9C6B39873DBB}"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25</a:t>
            </a:fld>
            <a:endParaRPr lang="en-US" altLang="zh-CN" sz="1200">
              <a:solidFill>
                <a:srgbClr val="000000"/>
              </a:solidFill>
              <a:latin typeface="Times New Roman" pitchFamily="18" charset="0"/>
              <a:ea typeface="宋体"/>
              <a:cs typeface="宋体"/>
            </a:endParaRPr>
          </a:p>
        </p:txBody>
      </p:sp>
      <p:sp>
        <p:nvSpPr>
          <p:cNvPr id="53252" name="Content Placeholder 2"/>
          <p:cNvSpPr>
            <a:spLocks/>
          </p:cNvSpPr>
          <p:nvPr/>
        </p:nvSpPr>
        <p:spPr bwMode="auto">
          <a:xfrm>
            <a:off x="685800" y="1223963"/>
            <a:ext cx="8229600" cy="3154362"/>
          </a:xfrm>
          <a:prstGeom prst="rect">
            <a:avLst/>
          </a:prstGeom>
          <a:noFill/>
          <a:ln w="9525">
            <a:noFill/>
            <a:miter lim="800000"/>
            <a:headEnd/>
            <a:tailEnd/>
          </a:ln>
        </p:spPr>
        <p:txBody>
          <a:bodyPr/>
          <a:lstStyle/>
          <a:p>
            <a:pPr marL="342900" indent="-342900">
              <a:spcBef>
                <a:spcPts val="800"/>
              </a:spcBef>
              <a:buClr>
                <a:srgbClr val="000000"/>
              </a:buClr>
              <a:buSzPct val="100000"/>
              <a:buFont typeface="Times New Roman" pitchFamily="18" charset="0"/>
              <a:buNone/>
            </a:pPr>
            <a:r>
              <a:rPr lang="en-US">
                <a:solidFill>
                  <a:schemeClr val="tx1"/>
                </a:solidFill>
                <a:ea typeface="Arial Unicode MS"/>
                <a:cs typeface="Arial Unicode MS"/>
              </a:rPr>
              <a:t>Propose to accept in principle comments 1137, 1138, 1139, 1140, 1141 with the following changes:</a:t>
            </a:r>
          </a:p>
          <a:p>
            <a:pPr marL="342900" indent="-342900">
              <a:spcBef>
                <a:spcPts val="800"/>
              </a:spcBef>
              <a:buClr>
                <a:srgbClr val="000000"/>
              </a:buClr>
              <a:buSzPct val="100000"/>
              <a:buFont typeface="Times New Roman" pitchFamily="18" charset="0"/>
              <a:buNone/>
            </a:pPr>
            <a:r>
              <a:rPr lang="en-US" sz="1400">
                <a:solidFill>
                  <a:srgbClr val="000000"/>
                </a:solidFill>
                <a:ea typeface="Arial Unicode MS"/>
                <a:cs typeface="Arial Unicode MS"/>
              </a:rPr>
              <a:t>The number of symbols per Octet depends on MCS level and the OFDM option, as represented in the following table :</a:t>
            </a:r>
          </a:p>
          <a:p>
            <a:pPr marL="342900" indent="-342900">
              <a:spcBef>
                <a:spcPts val="800"/>
              </a:spcBef>
              <a:buClr>
                <a:srgbClr val="000000"/>
              </a:buClr>
              <a:buSzPct val="100000"/>
              <a:buFont typeface="Times New Roman" pitchFamily="18" charset="0"/>
              <a:buNone/>
            </a:pP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r>
              <a:rPr lang="en-US" sz="1400" i="1">
                <a:solidFill>
                  <a:srgbClr val="000000"/>
                </a:solidFill>
                <a:ea typeface="Arial Unicode MS"/>
                <a:cs typeface="Arial Unicode MS"/>
              </a:rPr>
              <a:t>phySHRDuration, in the case of MR-OFDM SUN  = 6 symbols</a:t>
            </a:r>
          </a:p>
          <a:p>
            <a:pPr marL="342900" indent="-342900">
              <a:spcBef>
                <a:spcPts val="800"/>
              </a:spcBef>
              <a:buClr>
                <a:srgbClr val="000000"/>
              </a:buClr>
              <a:buSzPct val="100000"/>
              <a:buFont typeface="Times New Roman" pitchFamily="18" charset="0"/>
              <a:buNone/>
            </a:pPr>
            <a:r>
              <a:rPr lang="en-US" sz="1400" i="1">
                <a:solidFill>
                  <a:srgbClr val="000000"/>
                </a:solidFill>
                <a:ea typeface="Arial Unicode MS"/>
                <a:cs typeface="Arial Unicode MS"/>
              </a:rPr>
              <a:t>In table 23, add the following PIB attribute: phyPHRDuration . In the case of MR-OFDM SUN, it is 3 symbols for OFDM Option 1, 6 symbols for OFDM Option 2, 3 and 4</a:t>
            </a:r>
          </a:p>
          <a:p>
            <a:pPr marL="342900" indent="-342900">
              <a:spcBef>
                <a:spcPts val="800"/>
              </a:spcBef>
              <a:buClr>
                <a:srgbClr val="000000"/>
              </a:buClr>
              <a:buSzPct val="100000"/>
              <a:buFont typeface="Times New Roman" pitchFamily="18" charset="0"/>
              <a:buNone/>
            </a:pPr>
            <a:r>
              <a:rPr lang="en-US" sz="1400">
                <a:solidFill>
                  <a:srgbClr val="000000"/>
                </a:solidFill>
                <a:ea typeface="Arial Unicode MS"/>
                <a:cs typeface="Arial Unicode MS"/>
              </a:rPr>
              <a:t>In 7.4.2, add the following:</a:t>
            </a:r>
          </a:p>
          <a:p>
            <a:pPr lvl="1">
              <a:spcBef>
                <a:spcPts val="700"/>
              </a:spcBef>
              <a:buClr>
                <a:srgbClr val="000000"/>
              </a:buClr>
              <a:buSzPct val="100000"/>
              <a:buFont typeface="Times New Roman" pitchFamily="18" charset="0"/>
              <a:buNone/>
            </a:pPr>
            <a:r>
              <a:rPr lang="en-US" sz="1400">
                <a:solidFill>
                  <a:srgbClr val="000000"/>
                </a:solidFill>
                <a:ea typeface="Arial Unicode MS"/>
                <a:cs typeface="Arial Unicode MS"/>
              </a:rPr>
              <a:t>in the case of SUN MR-OFDM:</a:t>
            </a:r>
            <a:r>
              <a:rPr lang="en-US" sz="1400" i="1">
                <a:solidFill>
                  <a:srgbClr val="000000"/>
                </a:solidFill>
                <a:ea typeface="Arial Unicode MS"/>
                <a:cs typeface="Arial Unicode MS"/>
              </a:rPr>
              <a:t> macAckWaitDuration = aUnitBackoffPeriod + aTurnaroundTime + phySHRDuration </a:t>
            </a:r>
            <a:r>
              <a:rPr lang="en-US" sz="1400" i="1">
                <a:solidFill>
                  <a:srgbClr val="FF0000"/>
                </a:solidFill>
                <a:ea typeface="Arial Unicode MS"/>
                <a:cs typeface="Arial Unicode MS"/>
              </a:rPr>
              <a:t>+ phyPHRDuration +</a:t>
            </a:r>
            <a:r>
              <a:rPr lang="en-US" sz="1400" i="1">
                <a:solidFill>
                  <a:srgbClr val="000000"/>
                </a:solidFill>
                <a:ea typeface="Arial Unicode MS"/>
                <a:cs typeface="Arial Unicode MS"/>
              </a:rPr>
              <a:t> 6 ⋅ phySymbolsPerOctet</a:t>
            </a:r>
            <a:endParaRPr lang="en-US" sz="1400">
              <a:solidFill>
                <a:srgbClr val="000000"/>
              </a:solidFill>
              <a:ea typeface="Arial Unicode MS"/>
              <a:cs typeface="Arial Unicode MS"/>
            </a:endParaRPr>
          </a:p>
          <a:p>
            <a:pPr marL="342900" indent="-342900">
              <a:spcBef>
                <a:spcPts val="800"/>
              </a:spcBef>
              <a:buClr>
                <a:srgbClr val="000000"/>
              </a:buClr>
              <a:buSzPct val="100000"/>
              <a:buFont typeface="Times New Roman" pitchFamily="18" charset="0"/>
              <a:buNone/>
            </a:pPr>
            <a:r>
              <a:rPr lang="en-US" sz="1400">
                <a:solidFill>
                  <a:srgbClr val="000000"/>
                </a:solidFill>
                <a:ea typeface="Arial Unicode MS"/>
                <a:cs typeface="Arial Unicode MS"/>
              </a:rPr>
              <a:t>In table 23, for </a:t>
            </a:r>
            <a:r>
              <a:rPr lang="en-US" sz="1400" i="1">
                <a:solidFill>
                  <a:srgbClr val="000000"/>
                </a:solidFill>
                <a:ea typeface="Arial Unicode MS"/>
                <a:cs typeface="Arial Unicode MS"/>
              </a:rPr>
              <a:t>phyMaxFrameDuration, add the following:</a:t>
            </a:r>
          </a:p>
          <a:p>
            <a:pPr lvl="1">
              <a:spcBef>
                <a:spcPts val="700"/>
              </a:spcBef>
              <a:buClr>
                <a:srgbClr val="000000"/>
              </a:buClr>
              <a:buSzPct val="100000"/>
              <a:buFont typeface="Times New Roman" pitchFamily="18" charset="0"/>
              <a:buNone/>
            </a:pPr>
            <a:r>
              <a:rPr lang="en-US" sz="1400">
                <a:solidFill>
                  <a:srgbClr val="000000"/>
                </a:solidFill>
                <a:ea typeface="Arial Unicode MS"/>
                <a:cs typeface="Arial Unicode MS"/>
              </a:rPr>
              <a:t>in the case of SUN MR-OFDM: </a:t>
            </a:r>
            <a:r>
              <a:rPr lang="en-US" sz="1400" i="1">
                <a:solidFill>
                  <a:srgbClr val="000000"/>
                </a:solidFill>
                <a:ea typeface="Arial Unicode MS"/>
                <a:cs typeface="Arial Unicode MS"/>
              </a:rPr>
              <a:t>phySHRDuration </a:t>
            </a:r>
            <a:r>
              <a:rPr lang="en-US" sz="1400" i="1">
                <a:solidFill>
                  <a:srgbClr val="FF0000"/>
                </a:solidFill>
                <a:ea typeface="Arial Unicode MS"/>
                <a:cs typeface="Arial Unicode MS"/>
              </a:rPr>
              <a:t>+ phyPHRDuration </a:t>
            </a:r>
            <a:r>
              <a:rPr lang="en-US" sz="1400" i="1">
                <a:solidFill>
                  <a:srgbClr val="000000"/>
                </a:solidFill>
                <a:ea typeface="Arial Unicode MS"/>
                <a:cs typeface="Arial Unicode MS"/>
              </a:rPr>
              <a:t>+ ceiling([aMaxPHYPacketSize + 1] x phySymbolsPerOctet</a:t>
            </a:r>
          </a:p>
        </p:txBody>
      </p:sp>
      <p:pic>
        <p:nvPicPr>
          <p:cNvPr id="53253" name="Picture 2"/>
          <p:cNvPicPr>
            <a:picLocks noChangeAspect="1" noChangeArrowheads="1"/>
          </p:cNvPicPr>
          <p:nvPr/>
        </p:nvPicPr>
        <p:blipFill>
          <a:blip r:embed="rId2"/>
          <a:srcRect/>
          <a:stretch>
            <a:fillRect/>
          </a:stretch>
        </p:blipFill>
        <p:spPr bwMode="auto">
          <a:xfrm>
            <a:off x="2743200" y="2162175"/>
            <a:ext cx="4633913"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idx="4294967295"/>
          </p:nvPr>
        </p:nvSpPr>
        <p:spPr>
          <a:xfrm>
            <a:off x="685800" y="2133600"/>
            <a:ext cx="7772400" cy="1470025"/>
          </a:xfrm>
        </p:spPr>
        <p:txBody>
          <a:bodyPr lIns="91440" tIns="45720" rIns="91440" bIns="45720"/>
          <a:lstStyle/>
          <a:p>
            <a:r>
              <a:rPr lang="en-US" altLang="zh-CN" smtClean="0">
                <a:ea typeface="宋体"/>
                <a:cs typeface="宋体"/>
              </a:rPr>
              <a:t>Thank you</a:t>
            </a:r>
            <a:endParaRPr lang="zh-CN" altLang="en-US" smtClean="0">
              <a:ea typeface="宋体"/>
              <a:cs typeface="宋体"/>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304800"/>
            <a:ext cx="7769225" cy="1187450"/>
          </a:xfrm>
        </p:spPr>
        <p:txBody>
          <a:bodyPr/>
          <a:lstStyle/>
          <a:p>
            <a:r>
              <a:rPr lang="en-US" b="1" smtClean="0"/>
              <a:t>Interleaver Design</a:t>
            </a:r>
            <a:endParaRPr lang="en-US" smtClean="0"/>
          </a:p>
        </p:txBody>
      </p:sp>
      <p:sp>
        <p:nvSpPr>
          <p:cNvPr id="30722" name="Content Placeholder 2"/>
          <p:cNvSpPr>
            <a:spLocks noGrp="1"/>
          </p:cNvSpPr>
          <p:nvPr>
            <p:ph idx="1"/>
          </p:nvPr>
        </p:nvSpPr>
        <p:spPr>
          <a:xfrm>
            <a:off x="685800" y="1295400"/>
            <a:ext cx="7769225" cy="4340225"/>
          </a:xfrm>
        </p:spPr>
        <p:txBody>
          <a:bodyPr/>
          <a:lstStyle/>
          <a:p>
            <a:pPr>
              <a:lnSpc>
                <a:spcPct val="80000"/>
              </a:lnSpc>
              <a:buFont typeface="Arial" charset="0"/>
              <a:buChar char="•"/>
            </a:pPr>
            <a:r>
              <a:rPr lang="en-US" sz="1800" smtClean="0">
                <a:ea typeface="Arial Unicode MS"/>
              </a:rPr>
              <a:t>Comments 1404 and 1410 are proposed to be accepted in principle.  Define a PIB attribute phyOFDMInterleaving which indicates the interleaving depth to be used for the OFDM header and payload.</a:t>
            </a:r>
          </a:p>
          <a:p>
            <a:pPr lvl="1">
              <a:lnSpc>
                <a:spcPct val="80000"/>
              </a:lnSpc>
              <a:buFont typeface="Arial" charset="0"/>
              <a:buChar char="•"/>
            </a:pPr>
            <a:r>
              <a:rPr lang="en-US" sz="1600" smtClean="0">
                <a:ea typeface="Arial Unicode MS"/>
              </a:rPr>
              <a:t>Devices shall be capable of supporting an interleaving depth of one symbol which is associated with a value of zero for the PIB attribute phyOFDMInterleaving. Devices may support an interleaving depth of the number of symbols equal to the frequency domain spreading factor which is associated with a value of one for the PIB attribute phyOFDMInterleaving. The frequency domain spreading factor can be one, two or four.</a:t>
            </a:r>
          </a:p>
          <a:p>
            <a:pPr lvl="1">
              <a:lnSpc>
                <a:spcPct val="80000"/>
              </a:lnSpc>
              <a:buFont typeface="Arial" charset="0"/>
              <a:buChar char="•"/>
            </a:pPr>
            <a:endParaRPr lang="en-US" sz="1600" smtClean="0">
              <a:ea typeface="Arial Unicode MS"/>
            </a:endParaRPr>
          </a:p>
        </p:txBody>
      </p:sp>
      <p:sp>
        <p:nvSpPr>
          <p:cNvPr id="30723" name="Date Placeholder 3"/>
          <p:cNvSpPr>
            <a:spLocks noGrp="1"/>
          </p:cNvSpPr>
          <p:nvPr>
            <p:ph type="dt" sz="quarter" idx="10"/>
          </p:nvPr>
        </p:nvSpPr>
        <p:spPr>
          <a:noFill/>
        </p:spPr>
        <p:txBody>
          <a:bodyPr/>
          <a:lstStyle/>
          <a:p>
            <a:fld id="{211DC893-4487-4FCB-9313-3BBA31DD6317}" type="datetime1">
              <a:rPr lang="en-GB" altLang="ko-KR" smtClean="0">
                <a:ea typeface="굴림"/>
                <a:cs typeface="굴림"/>
              </a:rPr>
              <a:pPr/>
              <a:t>15/09/2010</a:t>
            </a:fld>
            <a:endParaRPr lang="en-US" altLang="zh-CN" smtClean="0">
              <a:ea typeface="宋体"/>
              <a:cs typeface="宋体"/>
            </a:endParaRPr>
          </a:p>
        </p:txBody>
      </p:sp>
      <p:sp>
        <p:nvSpPr>
          <p:cNvPr id="30724" name="Slide Number Placeholder 4"/>
          <p:cNvSpPr>
            <a:spLocks noGrp="1"/>
          </p:cNvSpPr>
          <p:nvPr>
            <p:ph type="sldNum" sz="quarter" idx="11"/>
          </p:nvPr>
        </p:nvSpPr>
        <p:spPr>
          <a:noFill/>
        </p:spPr>
        <p:txBody>
          <a:bodyPr/>
          <a:lstStyle/>
          <a:p>
            <a:r>
              <a:rPr lang="en-US" altLang="zh-CN" smtClean="0">
                <a:ea typeface="宋体"/>
                <a:cs typeface="宋体"/>
              </a:rPr>
              <a:t>Slide </a:t>
            </a:r>
            <a:fld id="{A97341C6-F12B-4537-A19C-55618D258C5C}" type="slidenum">
              <a:rPr lang="en-US" altLang="zh-CN" smtClean="0">
                <a:ea typeface="宋体"/>
                <a:cs typeface="宋体"/>
              </a:rPr>
              <a:pPr/>
              <a:t>3</a:t>
            </a:fld>
            <a:endParaRPr lang="en-US" altLang="zh-CN" smtClean="0">
              <a:ea typeface="宋体"/>
              <a:cs typeface="宋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685800" y="304800"/>
            <a:ext cx="7769225" cy="1187450"/>
          </a:xfrm>
        </p:spPr>
        <p:txBody>
          <a:bodyPr/>
          <a:lstStyle/>
          <a:p>
            <a:r>
              <a:rPr lang="en-US" b="1" smtClean="0"/>
              <a:t>Interleaver Design</a:t>
            </a:r>
            <a:endParaRPr lang="en-US" smtClean="0"/>
          </a:p>
        </p:txBody>
      </p:sp>
      <p:sp>
        <p:nvSpPr>
          <p:cNvPr id="31746" name="Content Placeholder 2"/>
          <p:cNvSpPr>
            <a:spLocks noGrp="1"/>
          </p:cNvSpPr>
          <p:nvPr>
            <p:ph idx="4294967295"/>
          </p:nvPr>
        </p:nvSpPr>
        <p:spPr>
          <a:xfrm>
            <a:off x="685800" y="1219200"/>
            <a:ext cx="7769225" cy="4340225"/>
          </a:xfrm>
        </p:spPr>
        <p:txBody>
          <a:bodyPr/>
          <a:lstStyle/>
          <a:p>
            <a:pPr>
              <a:lnSpc>
                <a:spcPct val="80000"/>
              </a:lnSpc>
              <a:buFont typeface="Arial" charset="0"/>
              <a:buChar char="•"/>
            </a:pPr>
            <a:r>
              <a:rPr lang="en-US" sz="1800" smtClean="0">
                <a:ea typeface="Arial Unicode MS"/>
              </a:rPr>
              <a:t>Propose to accept in principle comments 1041, 1064, 1409, 1411. </a:t>
            </a:r>
          </a:p>
          <a:p>
            <a:pPr lvl="1">
              <a:lnSpc>
                <a:spcPct val="80000"/>
              </a:lnSpc>
              <a:buFont typeface="Arial" charset="0"/>
              <a:buChar char="•"/>
            </a:pPr>
            <a:r>
              <a:rPr lang="en-US" sz="1600" smtClean="0">
                <a:ea typeface="Arial Unicode MS"/>
              </a:rPr>
              <a:t>When PIB attribute phyOFDMInterleaving = 0, the Ncbps is defined as the the number of coded bits per symbol before any frequency spreading. Ncbps is defined in Section 6.12b.2.9. Move the definition of Ncbps to Section 6.12b.2.4.  Table 75i is to be deleted because the Ncbps is already defined in the text.  The text should state that Nrow = 12.</a:t>
            </a:r>
          </a:p>
          <a:p>
            <a:pPr lvl="1">
              <a:lnSpc>
                <a:spcPct val="80000"/>
              </a:lnSpc>
              <a:buFont typeface="Arial" charset="0"/>
              <a:buChar char="•"/>
            </a:pPr>
            <a:r>
              <a:rPr lang="en-US" sz="1600" smtClean="0">
                <a:ea typeface="Arial Unicode MS"/>
              </a:rPr>
              <a:t>When PIB attribute phyOFDMInterleaving = </a:t>
            </a:r>
            <a:r>
              <a:rPr lang="en-US" sz="1600" smtClean="0">
                <a:solidFill>
                  <a:schemeClr val="tx1"/>
                </a:solidFill>
                <a:ea typeface="Arial Unicode MS"/>
              </a:rPr>
              <a:t>1, the Ncbps defined in Section 6.12b.2.4 t</a:t>
            </a:r>
            <a:r>
              <a:rPr lang="en-US" altLang="ko-KR" sz="1600" smtClean="0">
                <a:solidFill>
                  <a:schemeClr val="tx1"/>
                </a:solidFill>
                <a:ea typeface="Arial Unicode MS"/>
              </a:rPr>
              <a:t>he formulas defined in Section 6.12b.2.9 should be changed as ‘</a:t>
            </a:r>
            <a:r>
              <a:rPr lang="en-US" altLang="ko-KR" sz="1600" b="1" smtClean="0">
                <a:solidFill>
                  <a:schemeClr val="tx1"/>
                </a:solidFill>
                <a:ea typeface="Arial Unicode MS"/>
              </a:rPr>
              <a:t>15-10-0423-01-004g’ </a:t>
            </a:r>
            <a:endParaRPr lang="en-US" sz="1600" smtClean="0">
              <a:solidFill>
                <a:schemeClr val="tx1"/>
              </a:solidFill>
              <a:ea typeface="Arial Unicode MS"/>
            </a:endParaRPr>
          </a:p>
          <a:p>
            <a:pPr lvl="1">
              <a:lnSpc>
                <a:spcPct val="80000"/>
              </a:lnSpc>
              <a:buFont typeface="Arial" charset="0"/>
              <a:buChar char="•"/>
            </a:pPr>
            <a:r>
              <a:rPr lang="en-US" sz="1600" smtClean="0">
                <a:solidFill>
                  <a:schemeClr val="tx1"/>
                </a:solidFill>
                <a:ea typeface="Arial Unicode MS"/>
              </a:rPr>
              <a:t>For the second equation of the interleaver (21o) change “</a:t>
            </a:r>
            <a:r>
              <a:rPr lang="en-US" sz="1600" smtClean="0">
                <a:solidFill>
                  <a:schemeClr val="tx1"/>
                </a:solidFill>
                <a:latin typeface="TimesNewRomanPSMT"/>
                <a:ea typeface="Arial Unicode MS"/>
              </a:rPr>
              <a:t>where </a:t>
            </a:r>
            <a:r>
              <a:rPr lang="en-US" sz="1600" i="1" smtClean="0">
                <a:solidFill>
                  <a:schemeClr val="tx1"/>
                </a:solidFill>
                <a:latin typeface="TimesNewRomanPS-ItalicMT"/>
                <a:ea typeface="Arial Unicode MS"/>
              </a:rPr>
              <a:t>i </a:t>
            </a:r>
            <a:r>
              <a:rPr lang="en-US" sz="1600" smtClean="0">
                <a:solidFill>
                  <a:schemeClr val="tx1"/>
                </a:solidFill>
                <a:latin typeface="TimesNewRomanPSMT"/>
                <a:ea typeface="Arial Unicode MS"/>
              </a:rPr>
              <a:t>= 0, 1, 2, …, </a:t>
            </a:r>
            <a:r>
              <a:rPr lang="en-US" sz="1600" i="1" smtClean="0">
                <a:solidFill>
                  <a:schemeClr val="tx1"/>
                </a:solidFill>
                <a:latin typeface="TimesNewRomanPS-ItalicMT"/>
                <a:ea typeface="Arial Unicode MS"/>
              </a:rPr>
              <a:t>Ncbps</a:t>
            </a:r>
            <a:r>
              <a:rPr lang="en-US" sz="1600" smtClean="0">
                <a:solidFill>
                  <a:schemeClr val="tx1"/>
                </a:solidFill>
                <a:latin typeface="TimesNewRomanPSMT"/>
                <a:ea typeface="Arial Unicode MS"/>
              </a:rPr>
              <a:t>.” to </a:t>
            </a:r>
            <a:r>
              <a:rPr lang="en-US" sz="1600" smtClean="0">
                <a:solidFill>
                  <a:schemeClr val="tx1"/>
                </a:solidFill>
                <a:ea typeface="Arial Unicode MS"/>
              </a:rPr>
              <a:t>“</a:t>
            </a:r>
            <a:r>
              <a:rPr lang="en-US" sz="1600" smtClean="0">
                <a:solidFill>
                  <a:schemeClr val="tx1"/>
                </a:solidFill>
                <a:latin typeface="TimesNewRomanPSMT"/>
                <a:ea typeface="Arial Unicode MS"/>
              </a:rPr>
              <a:t>where </a:t>
            </a:r>
            <a:r>
              <a:rPr lang="en-US" sz="1600" i="1" smtClean="0">
                <a:solidFill>
                  <a:schemeClr val="tx1"/>
                </a:solidFill>
                <a:latin typeface="TimesNewRomanPS-ItalicMT"/>
                <a:ea typeface="Arial Unicode MS"/>
              </a:rPr>
              <a:t>i </a:t>
            </a:r>
            <a:r>
              <a:rPr lang="en-US" sz="1600" smtClean="0">
                <a:solidFill>
                  <a:schemeClr val="tx1"/>
                </a:solidFill>
                <a:latin typeface="TimesNewRomanPSMT"/>
                <a:ea typeface="Arial Unicode MS"/>
              </a:rPr>
              <a:t>= 0, 1, 2, …, </a:t>
            </a:r>
            <a:r>
              <a:rPr lang="en-US" sz="1600" i="1" smtClean="0">
                <a:solidFill>
                  <a:schemeClr val="tx1"/>
                </a:solidFill>
                <a:latin typeface="TimesNewRomanPS-ItalicMT"/>
                <a:ea typeface="Arial Unicode MS"/>
              </a:rPr>
              <a:t>Ncbps-1</a:t>
            </a:r>
            <a:r>
              <a:rPr lang="en-US" sz="1600" smtClean="0">
                <a:solidFill>
                  <a:schemeClr val="tx1"/>
                </a:solidFill>
                <a:latin typeface="TimesNewRomanPSMT"/>
                <a:ea typeface="Arial Unicode MS"/>
              </a:rPr>
              <a:t>.” </a:t>
            </a:r>
          </a:p>
          <a:p>
            <a:pPr lvl="1">
              <a:lnSpc>
                <a:spcPct val="80000"/>
              </a:lnSpc>
              <a:spcBef>
                <a:spcPts val="500"/>
              </a:spcBef>
              <a:spcAft>
                <a:spcPts val="500"/>
              </a:spcAft>
              <a:buFont typeface="Arial" charset="0"/>
              <a:buChar char="•"/>
            </a:pPr>
            <a:r>
              <a:rPr lang="en-US" sz="1600" smtClean="0">
                <a:solidFill>
                  <a:schemeClr val="tx1"/>
                </a:solidFill>
                <a:ea typeface="Arial Unicode MS"/>
              </a:rPr>
              <a:t>Insert at the beginning of the section </a:t>
            </a:r>
            <a:r>
              <a:rPr lang="en-US" sz="1600" b="1" smtClean="0">
                <a:solidFill>
                  <a:schemeClr val="tx1"/>
                </a:solidFill>
                <a:latin typeface="Arial-BoldMT"/>
                <a:ea typeface="Arial Unicode MS"/>
              </a:rPr>
              <a:t>6.12b.2.4 Interleaver,</a:t>
            </a:r>
            <a:r>
              <a:rPr lang="en-US" sz="1600" smtClean="0">
                <a:solidFill>
                  <a:schemeClr val="tx1"/>
                </a:solidFill>
                <a:ea typeface="Arial Unicode MS"/>
              </a:rPr>
              <a:t> “</a:t>
            </a:r>
            <a:r>
              <a:rPr lang="en-US" sz="1600" smtClean="0">
                <a:solidFill>
                  <a:schemeClr val="tx1"/>
                </a:solidFill>
                <a:latin typeface="Times-Roman"/>
                <a:ea typeface="Arial Unicode MS"/>
              </a:rPr>
              <a:t>We shall denote by </a:t>
            </a:r>
            <a:r>
              <a:rPr lang="en-US" sz="1600" i="1" smtClean="0">
                <a:solidFill>
                  <a:schemeClr val="tx1"/>
                </a:solidFill>
                <a:latin typeface="Times-Italic"/>
                <a:ea typeface="Arial Unicode MS"/>
              </a:rPr>
              <a:t>k </a:t>
            </a:r>
            <a:r>
              <a:rPr lang="en-US" sz="1600" smtClean="0">
                <a:solidFill>
                  <a:schemeClr val="tx1"/>
                </a:solidFill>
                <a:latin typeface="Times-Roman"/>
                <a:ea typeface="Arial Unicode MS"/>
              </a:rPr>
              <a:t>the index of the coded bit before the </a:t>
            </a:r>
            <a:r>
              <a:rPr lang="en-US" sz="1600" smtClean="0">
                <a:solidFill>
                  <a:schemeClr val="tx1"/>
                </a:solidFill>
                <a:latin typeface="Times-Roman+2"/>
                <a:ea typeface="Arial Unicode MS"/>
              </a:rPr>
              <a:t>fi</a:t>
            </a:r>
            <a:r>
              <a:rPr lang="en-US" sz="1600" smtClean="0">
                <a:solidFill>
                  <a:schemeClr val="tx1"/>
                </a:solidFill>
                <a:latin typeface="Times-Roman"/>
                <a:ea typeface="Arial Unicode MS"/>
              </a:rPr>
              <a:t>rst permutation; </a:t>
            </a:r>
            <a:r>
              <a:rPr lang="en-US" sz="1600" i="1" smtClean="0">
                <a:solidFill>
                  <a:schemeClr val="tx1"/>
                </a:solidFill>
                <a:latin typeface="Times-Italic"/>
                <a:ea typeface="Arial Unicode MS"/>
              </a:rPr>
              <a:t>i </a:t>
            </a:r>
            <a:r>
              <a:rPr lang="en-US" sz="1600" smtClean="0">
                <a:solidFill>
                  <a:schemeClr val="tx1"/>
                </a:solidFill>
                <a:latin typeface="Times-Roman"/>
                <a:ea typeface="Arial Unicode MS"/>
              </a:rPr>
              <a:t>shall be the index after the </a:t>
            </a:r>
            <a:r>
              <a:rPr lang="en-US" sz="1600" smtClean="0">
                <a:solidFill>
                  <a:schemeClr val="tx1"/>
                </a:solidFill>
                <a:latin typeface="Times-Roman+2"/>
                <a:ea typeface="Arial Unicode MS"/>
              </a:rPr>
              <a:t>fi</a:t>
            </a:r>
            <a:r>
              <a:rPr lang="en-US" sz="1600" smtClean="0">
                <a:solidFill>
                  <a:schemeClr val="tx1"/>
                </a:solidFill>
                <a:latin typeface="Times-Roman"/>
                <a:ea typeface="Arial Unicode MS"/>
              </a:rPr>
              <a:t>rst and before the second permutation, and </a:t>
            </a:r>
            <a:r>
              <a:rPr lang="en-US" sz="1600" i="1" smtClean="0">
                <a:solidFill>
                  <a:schemeClr val="tx1"/>
                </a:solidFill>
                <a:latin typeface="Times-Italic"/>
                <a:ea typeface="Arial Unicode MS"/>
              </a:rPr>
              <a:t>j </a:t>
            </a:r>
            <a:r>
              <a:rPr lang="en-US" sz="1600" smtClean="0">
                <a:solidFill>
                  <a:schemeClr val="tx1"/>
                </a:solidFill>
                <a:latin typeface="Times-Roman"/>
                <a:ea typeface="Arial Unicode MS"/>
              </a:rPr>
              <a:t>shall be the index after the second permutation, just prior to modulation mapping.”</a:t>
            </a:r>
          </a:p>
        </p:txBody>
      </p:sp>
      <p:sp>
        <p:nvSpPr>
          <p:cNvPr id="31747" name="Date Placeholder 3"/>
          <p:cNvSpPr txBox="1">
            <a:spLocks noGrp="1"/>
          </p:cNvSpPr>
          <p:nvPr/>
        </p:nvSpPr>
        <p:spPr bwMode="auto">
          <a:xfrm>
            <a:off x="685800" y="376238"/>
            <a:ext cx="1597025" cy="211137"/>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pPr>
            <a:fld id="{86214EA2-3E83-4EDC-B175-17274371DB3D}" type="datetime1">
              <a:rPr lang="en-GB" altLang="ko-KR" sz="1400" b="1">
                <a:solidFill>
                  <a:srgbClr val="000000"/>
                </a:solidFill>
                <a:latin typeface="Times New Roman" pitchFamily="18" charset="0"/>
                <a:ea typeface="굴림"/>
                <a:cs typeface="굴림"/>
              </a:rPr>
              <a:pPr eaLnBrk="0" hangingPunct="0">
                <a:buClr>
                  <a:srgbClr val="000000"/>
                </a:buClr>
                <a:buSzPct val="100000"/>
                <a:buFont typeface="Times New Roman" pitchFamily="18" charset="0"/>
                <a:buNone/>
              </a:pPr>
              <a:t>15/09/2010</a:t>
            </a:fld>
            <a:endParaRPr lang="en-US" altLang="zh-CN" sz="1400" b="1">
              <a:solidFill>
                <a:srgbClr val="000000"/>
              </a:solidFill>
              <a:latin typeface="Times New Roman" pitchFamily="18" charset="0"/>
              <a:ea typeface="宋体"/>
              <a:cs typeface="宋体"/>
            </a:endParaRPr>
          </a:p>
        </p:txBody>
      </p:sp>
      <p:sp>
        <p:nvSpPr>
          <p:cNvPr id="31748" name="Slide Number Placeholder 4"/>
          <p:cNvSpPr txBox="1">
            <a:spLocks noGrp="1"/>
          </p:cNvSpPr>
          <p:nvPr/>
        </p:nvSpPr>
        <p:spPr bwMode="auto">
          <a:xfrm>
            <a:off x="4344988" y="6475413"/>
            <a:ext cx="527050"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pPr>
            <a:r>
              <a:rPr lang="en-US" altLang="zh-CN" sz="1200">
                <a:solidFill>
                  <a:srgbClr val="000000"/>
                </a:solidFill>
                <a:latin typeface="Times New Roman" pitchFamily="18" charset="0"/>
                <a:ea typeface="宋体"/>
                <a:cs typeface="宋体"/>
              </a:rPr>
              <a:t>Slide </a:t>
            </a:r>
            <a:fld id="{8DF50E16-B63C-47B4-BF8B-3786D3E25D90}" type="slidenum">
              <a:rPr lang="en-US" altLang="zh-CN" sz="1200">
                <a:solidFill>
                  <a:srgbClr val="000000"/>
                </a:solidFill>
                <a:latin typeface="Times New Roman" pitchFamily="18" charset="0"/>
                <a:ea typeface="宋体"/>
                <a:cs typeface="宋体"/>
              </a:rPr>
              <a:pPr algn="ctr" eaLnBrk="0" hangingPunct="0">
                <a:buClr>
                  <a:srgbClr val="000000"/>
                </a:buClr>
                <a:buSzPct val="100000"/>
                <a:buFont typeface="Times New Roman" pitchFamily="18" charset="0"/>
                <a:buNone/>
              </a:pPr>
              <a:t>4</a:t>
            </a:fld>
            <a:endParaRPr lang="en-US" altLang="zh-CN" sz="1200">
              <a:solidFill>
                <a:srgbClr val="000000"/>
              </a:solidFill>
              <a:latin typeface="Times New Roman" pitchFamily="18" charset="0"/>
              <a:ea typeface="宋体"/>
              <a:cs typeface="宋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b="1" smtClean="0"/>
              <a:t>Clarification of STF and LTF</a:t>
            </a:r>
            <a:endParaRPr lang="en-US" smtClean="0"/>
          </a:p>
        </p:txBody>
      </p:sp>
      <p:sp>
        <p:nvSpPr>
          <p:cNvPr id="32770" name="Content Placeholder 2"/>
          <p:cNvSpPr>
            <a:spLocks noGrp="1"/>
          </p:cNvSpPr>
          <p:nvPr>
            <p:ph idx="1"/>
          </p:nvPr>
        </p:nvSpPr>
        <p:spPr/>
        <p:txBody>
          <a:bodyPr/>
          <a:lstStyle/>
          <a:p>
            <a:pPr>
              <a:lnSpc>
                <a:spcPct val="80000"/>
              </a:lnSpc>
              <a:buFont typeface="Arial" charset="0"/>
              <a:buChar char="•"/>
            </a:pPr>
            <a:r>
              <a:rPr lang="en-US" sz="2000" smtClean="0">
                <a:solidFill>
                  <a:srgbClr val="002060"/>
                </a:solidFill>
                <a:ea typeface="Arial Unicode MS"/>
              </a:rPr>
              <a:t>Comment 964 (propose to accept in principle):</a:t>
            </a:r>
          </a:p>
          <a:p>
            <a:pPr lvl="1">
              <a:lnSpc>
                <a:spcPct val="80000"/>
              </a:lnSpc>
              <a:buFont typeface="Arial" charset="0"/>
              <a:buChar char="•"/>
            </a:pPr>
            <a:r>
              <a:rPr lang="en-US" sz="1600" smtClean="0">
                <a:solidFill>
                  <a:srgbClr val="002060"/>
                </a:solidFill>
                <a:ea typeface="Arial Unicode MS"/>
              </a:rPr>
              <a:t>After “The following subclauses define the fields for the OFDM PHY PPDU, as was previously shown in Figure 26d.” </a:t>
            </a:r>
            <a:r>
              <a:rPr lang="en-US" sz="1600" u="sng" smtClean="0">
                <a:solidFill>
                  <a:srgbClr val="002060"/>
                </a:solidFill>
                <a:ea typeface="Arial Unicode MS"/>
              </a:rPr>
              <a:t>insert</a:t>
            </a:r>
            <a:r>
              <a:rPr lang="en-US" sz="1600" smtClean="0">
                <a:solidFill>
                  <a:srgbClr val="002060"/>
                </a:solidFill>
                <a:ea typeface="Arial Unicode MS"/>
              </a:rPr>
              <a:t>: </a:t>
            </a:r>
            <a:r>
              <a:rPr lang="en-US" sz="1600" i="1" smtClean="0">
                <a:solidFill>
                  <a:srgbClr val="002060"/>
                </a:solidFill>
                <a:ea typeface="Arial Unicode MS"/>
              </a:rPr>
              <a:t>Definitions are provided in the frequency domain for the Short Training Field (STF) and Long Training Field (LTF). In each case, a normative set of operations is specified to transform the frequency domain fields to the time domain and to insert  prescribed repetitions or cyclic prefixes of these time domain sequences.</a:t>
            </a:r>
          </a:p>
          <a:p>
            <a:pPr lvl="1">
              <a:lnSpc>
                <a:spcPct val="80000"/>
              </a:lnSpc>
              <a:buFont typeface="Arial" charset="0"/>
              <a:buChar char="•"/>
            </a:pPr>
            <a:r>
              <a:rPr lang="en-US" sz="1600" u="sng" smtClean="0">
                <a:solidFill>
                  <a:srgbClr val="002060"/>
                </a:solidFill>
                <a:ea typeface="Arial Unicode MS"/>
              </a:rPr>
              <a:t>Change:</a:t>
            </a:r>
            <a:r>
              <a:rPr lang="en-US" sz="1600" smtClean="0">
                <a:solidFill>
                  <a:srgbClr val="002060"/>
                </a:solidFill>
                <a:ea typeface="Arial Unicode MS"/>
              </a:rPr>
              <a:t> “6.3.4a.1 Short Training field for OFDM” to  “</a:t>
            </a:r>
            <a:r>
              <a:rPr lang="en-US" sz="1600" i="1" smtClean="0">
                <a:solidFill>
                  <a:srgbClr val="002060"/>
                </a:solidFill>
                <a:ea typeface="Arial Unicode MS"/>
              </a:rPr>
              <a:t>6.3.4a.1 Short Training Field (STF)</a:t>
            </a:r>
            <a:r>
              <a:rPr lang="en-US" sz="1600" smtClean="0">
                <a:solidFill>
                  <a:srgbClr val="002060"/>
                </a:solidFill>
                <a:ea typeface="Arial Unicode MS"/>
              </a:rPr>
              <a:t>”</a:t>
            </a:r>
          </a:p>
          <a:p>
            <a:pPr lvl="1">
              <a:lnSpc>
                <a:spcPct val="80000"/>
              </a:lnSpc>
              <a:buFont typeface="Arial" charset="0"/>
              <a:buChar char="•"/>
            </a:pPr>
            <a:r>
              <a:rPr lang="en-US" sz="1600" u="sng" smtClean="0">
                <a:solidFill>
                  <a:srgbClr val="002060"/>
                </a:solidFill>
                <a:ea typeface="Arial Unicode MS"/>
              </a:rPr>
              <a:t>Raise</a:t>
            </a:r>
            <a:r>
              <a:rPr lang="en-US" sz="1600" smtClean="0">
                <a:solidFill>
                  <a:srgbClr val="002060"/>
                </a:solidFill>
                <a:ea typeface="Arial Unicode MS"/>
              </a:rPr>
              <a:t> “Frequency Domain STF:” to a heading at level 5 (6.3.4.a.1.1)</a:t>
            </a:r>
          </a:p>
          <a:p>
            <a:pPr lvl="1">
              <a:lnSpc>
                <a:spcPct val="80000"/>
              </a:lnSpc>
              <a:buFont typeface="Arial" charset="0"/>
              <a:buChar char="•"/>
            </a:pPr>
            <a:r>
              <a:rPr lang="en-US" sz="1600" u="sng" smtClean="0">
                <a:solidFill>
                  <a:srgbClr val="002060"/>
                </a:solidFill>
                <a:ea typeface="Arial Unicode MS"/>
              </a:rPr>
              <a:t>Raise</a:t>
            </a:r>
            <a:r>
              <a:rPr lang="en-US" sz="1600" smtClean="0">
                <a:solidFill>
                  <a:srgbClr val="002060"/>
                </a:solidFill>
                <a:ea typeface="Arial Unicode MS"/>
              </a:rPr>
              <a:t> corresponding “Time Domain STF Generation:” to a heading at level 5 at top of page 39 (6.3.4.a.1.2)</a:t>
            </a:r>
          </a:p>
          <a:p>
            <a:pPr lvl="1">
              <a:lnSpc>
                <a:spcPct val="80000"/>
              </a:lnSpc>
              <a:buFont typeface="Arial" charset="0"/>
              <a:buChar char="•"/>
            </a:pPr>
            <a:r>
              <a:rPr lang="en-US" sz="1600" u="sng" smtClean="0">
                <a:solidFill>
                  <a:srgbClr val="002060"/>
                </a:solidFill>
                <a:ea typeface="Arial Unicode MS"/>
              </a:rPr>
              <a:t>Change</a:t>
            </a:r>
            <a:r>
              <a:rPr lang="en-US" sz="1600" smtClean="0">
                <a:solidFill>
                  <a:srgbClr val="002060"/>
                </a:solidFill>
                <a:ea typeface="Arial Unicode MS"/>
              </a:rPr>
              <a:t> “6.3.4a.2 Long Training field for OFDM” to “</a:t>
            </a:r>
            <a:r>
              <a:rPr lang="en-US" sz="1600" i="1" smtClean="0">
                <a:solidFill>
                  <a:srgbClr val="002060"/>
                </a:solidFill>
                <a:ea typeface="Arial Unicode MS"/>
              </a:rPr>
              <a:t>6.3.4a.2 Long Training Field (LTF)</a:t>
            </a:r>
            <a:r>
              <a:rPr lang="en-US" sz="1600" smtClean="0">
                <a:solidFill>
                  <a:srgbClr val="002060"/>
                </a:solidFill>
                <a:ea typeface="Arial Unicode MS"/>
              </a:rPr>
              <a:t>”</a:t>
            </a:r>
          </a:p>
          <a:p>
            <a:pPr lvl="1">
              <a:lnSpc>
                <a:spcPct val="80000"/>
              </a:lnSpc>
              <a:buFont typeface="Arial" charset="0"/>
              <a:buChar char="•"/>
            </a:pPr>
            <a:r>
              <a:rPr lang="en-US" sz="1600" u="sng" smtClean="0">
                <a:solidFill>
                  <a:srgbClr val="002060"/>
                </a:solidFill>
                <a:ea typeface="Arial Unicode MS"/>
              </a:rPr>
              <a:t>Raise</a:t>
            </a:r>
            <a:r>
              <a:rPr lang="en-US" sz="1600" smtClean="0">
                <a:solidFill>
                  <a:srgbClr val="002060"/>
                </a:solidFill>
                <a:ea typeface="Arial Unicode MS"/>
              </a:rPr>
              <a:t> “Frequency Domain LTF:” to a heading at level 5 (6.3.4.a.2.1)</a:t>
            </a:r>
          </a:p>
          <a:p>
            <a:pPr lvl="1">
              <a:lnSpc>
                <a:spcPct val="80000"/>
              </a:lnSpc>
              <a:buFont typeface="Arial" charset="0"/>
              <a:buChar char="•"/>
            </a:pPr>
            <a:r>
              <a:rPr lang="en-US" sz="1600" u="sng" smtClean="0">
                <a:solidFill>
                  <a:srgbClr val="002060"/>
                </a:solidFill>
                <a:ea typeface="Arial Unicode MS"/>
              </a:rPr>
              <a:t>Raise</a:t>
            </a:r>
            <a:r>
              <a:rPr lang="en-US" sz="1600" smtClean="0">
                <a:solidFill>
                  <a:srgbClr val="002060"/>
                </a:solidFill>
                <a:ea typeface="Arial Unicode MS"/>
              </a:rPr>
              <a:t> corresponding “Time Domain LTF Generation:” to a heading at level 5 (6.3.4.a.2.2) at line 13 of page 42.</a:t>
            </a:r>
          </a:p>
          <a:p>
            <a:pPr lvl="1">
              <a:lnSpc>
                <a:spcPct val="80000"/>
              </a:lnSpc>
              <a:buFont typeface="Arial" charset="0"/>
              <a:buChar char="•"/>
            </a:pPr>
            <a:endParaRPr lang="en-US" sz="1600" smtClean="0">
              <a:solidFill>
                <a:srgbClr val="002060"/>
              </a:solidFill>
              <a:ea typeface="Arial Unicode MS"/>
            </a:endParaRPr>
          </a:p>
          <a:p>
            <a:pPr lvl="1">
              <a:lnSpc>
                <a:spcPct val="80000"/>
              </a:lnSpc>
            </a:pPr>
            <a:endParaRPr lang="en-US" sz="1600" u="sng" smtClean="0">
              <a:solidFill>
                <a:srgbClr val="002060"/>
              </a:solidFill>
              <a:ea typeface="Arial Unicode MS"/>
            </a:endParaRPr>
          </a:p>
        </p:txBody>
      </p:sp>
      <p:sp>
        <p:nvSpPr>
          <p:cNvPr id="32771" name="Date Placeholder 3"/>
          <p:cNvSpPr>
            <a:spLocks noGrp="1"/>
          </p:cNvSpPr>
          <p:nvPr>
            <p:ph type="dt" sz="quarter" idx="10"/>
          </p:nvPr>
        </p:nvSpPr>
        <p:spPr>
          <a:noFill/>
        </p:spPr>
        <p:txBody>
          <a:bodyPr/>
          <a:lstStyle/>
          <a:p>
            <a:fld id="{8722DC69-63C5-41F2-ABCA-E7E4CDD6915E}" type="datetime1">
              <a:rPr lang="en-GB" altLang="ko-KR" smtClean="0">
                <a:ea typeface="굴림"/>
                <a:cs typeface="굴림"/>
              </a:rPr>
              <a:pPr/>
              <a:t>15/09/2010</a:t>
            </a:fld>
            <a:endParaRPr lang="en-US" altLang="zh-CN" smtClean="0">
              <a:ea typeface="宋体"/>
              <a:cs typeface="宋体"/>
            </a:endParaRPr>
          </a:p>
        </p:txBody>
      </p:sp>
      <p:sp>
        <p:nvSpPr>
          <p:cNvPr id="32772" name="Slide Number Placeholder 4"/>
          <p:cNvSpPr>
            <a:spLocks noGrp="1"/>
          </p:cNvSpPr>
          <p:nvPr>
            <p:ph type="sldNum" sz="quarter" idx="11"/>
          </p:nvPr>
        </p:nvSpPr>
        <p:spPr>
          <a:noFill/>
        </p:spPr>
        <p:txBody>
          <a:bodyPr/>
          <a:lstStyle/>
          <a:p>
            <a:r>
              <a:rPr lang="en-US" altLang="zh-CN" smtClean="0">
                <a:ea typeface="宋体"/>
                <a:cs typeface="宋体"/>
              </a:rPr>
              <a:t>Slide </a:t>
            </a:r>
            <a:fld id="{F2385830-90C0-4646-908A-9608B2E7E77A}" type="slidenum">
              <a:rPr lang="en-US" altLang="zh-CN" smtClean="0">
                <a:ea typeface="宋体"/>
                <a:cs typeface="宋体"/>
              </a:rPr>
              <a:pPr/>
              <a:t>5</a:t>
            </a:fld>
            <a:endParaRPr lang="en-US" altLang="zh-CN" smtClean="0">
              <a:ea typeface="宋体"/>
              <a:cs typeface="宋体"/>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b="1" smtClean="0"/>
              <a:t>Clarification of STF</a:t>
            </a:r>
            <a:endParaRPr lang="en-US" smtClean="0"/>
          </a:p>
        </p:txBody>
      </p:sp>
      <p:sp>
        <p:nvSpPr>
          <p:cNvPr id="33794" name="Content Placeholder 2"/>
          <p:cNvSpPr>
            <a:spLocks noGrp="1"/>
          </p:cNvSpPr>
          <p:nvPr>
            <p:ph idx="1"/>
          </p:nvPr>
        </p:nvSpPr>
        <p:spPr/>
        <p:txBody>
          <a:bodyPr/>
          <a:lstStyle/>
          <a:p>
            <a:pPr>
              <a:lnSpc>
                <a:spcPct val="80000"/>
              </a:lnSpc>
              <a:buFont typeface="Arial" charset="0"/>
              <a:buChar char="•"/>
            </a:pPr>
            <a:r>
              <a:rPr lang="en-US" sz="2000" smtClean="0">
                <a:solidFill>
                  <a:srgbClr val="002060"/>
                </a:solidFill>
                <a:ea typeface="Arial Unicode MS"/>
              </a:rPr>
              <a:t>Comments 974, 975:</a:t>
            </a:r>
          </a:p>
          <a:p>
            <a:pPr lvl="1">
              <a:lnSpc>
                <a:spcPct val="80000"/>
              </a:lnSpc>
              <a:buFont typeface="Arial" charset="0"/>
              <a:buChar char="•"/>
            </a:pPr>
            <a:r>
              <a:rPr lang="en-US" sz="1600" smtClean="0">
                <a:solidFill>
                  <a:srgbClr val="002060"/>
                </a:solidFill>
                <a:ea typeface="Arial Unicode MS"/>
              </a:rPr>
              <a:t>Commenters wrote: “Scaling factor should be sqrt(14/4) instead of sqrt(14/6)”</a:t>
            </a:r>
          </a:p>
          <a:p>
            <a:pPr lvl="1">
              <a:lnSpc>
                <a:spcPct val="80000"/>
              </a:lnSpc>
              <a:buFont typeface="Arial" charset="0"/>
              <a:buChar char="•"/>
            </a:pPr>
            <a:r>
              <a:rPr lang="en-US" sz="1600" smtClean="0">
                <a:solidFill>
                  <a:srgbClr val="002060"/>
                </a:solidFill>
                <a:ea typeface="Arial Unicode MS"/>
              </a:rPr>
              <a:t>Resolution: propose to accept in principle. The number of used tones in table 29.d should be in the denominator of the scaling factor, and 6 tones are used so no change is required.</a:t>
            </a:r>
          </a:p>
          <a:p>
            <a:pPr lvl="1">
              <a:lnSpc>
                <a:spcPct val="80000"/>
              </a:lnSpc>
              <a:buFont typeface="Arial" charset="0"/>
              <a:buChar char="•"/>
            </a:pPr>
            <a:endParaRPr lang="en-US" sz="1600" smtClean="0">
              <a:solidFill>
                <a:srgbClr val="002060"/>
              </a:solidFill>
              <a:ea typeface="Arial Unicode MS"/>
            </a:endParaRPr>
          </a:p>
          <a:p>
            <a:pPr>
              <a:lnSpc>
                <a:spcPct val="80000"/>
              </a:lnSpc>
              <a:buFont typeface="Arial" charset="0"/>
              <a:buChar char="•"/>
            </a:pPr>
            <a:r>
              <a:rPr lang="en-US" sz="2000" smtClean="0">
                <a:solidFill>
                  <a:srgbClr val="002060"/>
                </a:solidFill>
                <a:ea typeface="Arial Unicode MS"/>
              </a:rPr>
              <a:t>Comments 996, 997:</a:t>
            </a:r>
          </a:p>
          <a:p>
            <a:pPr lvl="1">
              <a:lnSpc>
                <a:spcPct val="80000"/>
              </a:lnSpc>
              <a:buFont typeface="Arial" charset="0"/>
              <a:buChar char="•"/>
            </a:pPr>
            <a:r>
              <a:rPr lang="en-US" sz="1600" smtClean="0">
                <a:solidFill>
                  <a:srgbClr val="002060"/>
                </a:solidFill>
                <a:ea typeface="Arial Unicode MS"/>
              </a:rPr>
              <a:t>Commenter wrote: “The STF allocation for Mode 4 is incorrect. To get 1/4 symbol repetitions, subcarriers at -4 and +4 should be set to zero”</a:t>
            </a:r>
          </a:p>
          <a:p>
            <a:pPr lvl="1">
              <a:lnSpc>
                <a:spcPct val="80000"/>
              </a:lnSpc>
              <a:buFont typeface="Arial" charset="0"/>
              <a:buChar char="•"/>
            </a:pPr>
            <a:r>
              <a:rPr lang="en-US" sz="1600" smtClean="0">
                <a:solidFill>
                  <a:srgbClr val="002060"/>
                </a:solidFill>
                <a:ea typeface="Arial Unicode MS"/>
              </a:rPr>
              <a:t>Zeroing out those tones will not change the repetition period.  The figure 27e should be updated to show that Options 4 and 5 have a repetition period of half a symbol</a:t>
            </a:r>
          </a:p>
          <a:p>
            <a:pPr lvl="1">
              <a:lnSpc>
                <a:spcPct val="80000"/>
              </a:lnSpc>
              <a:buFont typeface="Arial" charset="0"/>
              <a:buChar char="•"/>
            </a:pPr>
            <a:r>
              <a:rPr lang="en-US" sz="1600" smtClean="0">
                <a:solidFill>
                  <a:srgbClr val="002060"/>
                </a:solidFill>
                <a:ea typeface="Arial Unicode MS"/>
              </a:rPr>
              <a:t>Resolution: propose to accept in principle.  Figure 27e should be updated to show that Options 4 and 5 have a repetition period of a half symbol.   </a:t>
            </a:r>
          </a:p>
          <a:p>
            <a:pPr>
              <a:lnSpc>
                <a:spcPct val="80000"/>
              </a:lnSpc>
              <a:buFont typeface="Arial" charset="0"/>
              <a:buChar char="•"/>
            </a:pPr>
            <a:endParaRPr lang="en-US" sz="2000" smtClean="0">
              <a:solidFill>
                <a:srgbClr val="002060"/>
              </a:solidFill>
              <a:ea typeface="Arial Unicode MS"/>
            </a:endParaRPr>
          </a:p>
          <a:p>
            <a:pPr>
              <a:lnSpc>
                <a:spcPct val="80000"/>
              </a:lnSpc>
              <a:buFont typeface="Arial" charset="0"/>
              <a:buChar char="•"/>
            </a:pPr>
            <a:endParaRPr lang="en-US" sz="2000" smtClean="0">
              <a:solidFill>
                <a:srgbClr val="002060"/>
              </a:solidFill>
              <a:ea typeface="Arial Unicode MS"/>
            </a:endParaRPr>
          </a:p>
          <a:p>
            <a:pPr>
              <a:lnSpc>
                <a:spcPct val="80000"/>
              </a:lnSpc>
              <a:buFont typeface="Arial" charset="0"/>
              <a:buChar char="•"/>
            </a:pPr>
            <a:endParaRPr lang="en-US" sz="2000" smtClean="0">
              <a:solidFill>
                <a:srgbClr val="002060"/>
              </a:solidFill>
              <a:ea typeface="Arial Unicode MS"/>
            </a:endParaRPr>
          </a:p>
        </p:txBody>
      </p:sp>
      <p:sp>
        <p:nvSpPr>
          <p:cNvPr id="33795" name="Date Placeholder 3"/>
          <p:cNvSpPr>
            <a:spLocks noGrp="1"/>
          </p:cNvSpPr>
          <p:nvPr>
            <p:ph type="dt" sz="quarter" idx="10"/>
          </p:nvPr>
        </p:nvSpPr>
        <p:spPr>
          <a:noFill/>
        </p:spPr>
        <p:txBody>
          <a:bodyPr/>
          <a:lstStyle/>
          <a:p>
            <a:fld id="{DE09CE91-A07C-48A6-A2CD-0F71CDE6C4BC}" type="datetime1">
              <a:rPr lang="en-GB" altLang="ko-KR" smtClean="0">
                <a:ea typeface="굴림"/>
                <a:cs typeface="굴림"/>
              </a:rPr>
              <a:pPr/>
              <a:t>15/09/2010</a:t>
            </a:fld>
            <a:endParaRPr lang="en-US" altLang="zh-CN" smtClean="0">
              <a:ea typeface="宋体"/>
              <a:cs typeface="宋体"/>
            </a:endParaRPr>
          </a:p>
        </p:txBody>
      </p:sp>
      <p:sp>
        <p:nvSpPr>
          <p:cNvPr id="33796" name="Slide Number Placeholder 4"/>
          <p:cNvSpPr>
            <a:spLocks noGrp="1"/>
          </p:cNvSpPr>
          <p:nvPr>
            <p:ph type="sldNum" sz="quarter" idx="11"/>
          </p:nvPr>
        </p:nvSpPr>
        <p:spPr>
          <a:noFill/>
        </p:spPr>
        <p:txBody>
          <a:bodyPr/>
          <a:lstStyle/>
          <a:p>
            <a:r>
              <a:rPr lang="en-US" altLang="zh-CN" smtClean="0">
                <a:ea typeface="宋体"/>
                <a:cs typeface="宋体"/>
              </a:rPr>
              <a:t>Slide </a:t>
            </a:r>
            <a:fld id="{D727D9A3-CB43-462F-BE8B-544FA5710827}" type="slidenum">
              <a:rPr lang="en-US" altLang="zh-CN" smtClean="0">
                <a:ea typeface="宋体"/>
                <a:cs typeface="宋体"/>
              </a:rPr>
              <a:pPr/>
              <a:t>6</a:t>
            </a:fld>
            <a:endParaRPr lang="en-US" altLang="zh-CN" smtClean="0">
              <a:ea typeface="宋体"/>
              <a:cs typeface="宋体"/>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b="1" smtClean="0"/>
              <a:t>Clarification of STF</a:t>
            </a:r>
            <a:endParaRPr lang="en-US" smtClean="0"/>
          </a:p>
        </p:txBody>
      </p:sp>
      <p:sp>
        <p:nvSpPr>
          <p:cNvPr id="34818" name="Content Placeholder 2"/>
          <p:cNvSpPr>
            <a:spLocks noGrp="1"/>
          </p:cNvSpPr>
          <p:nvPr>
            <p:ph idx="1"/>
          </p:nvPr>
        </p:nvSpPr>
        <p:spPr/>
        <p:txBody>
          <a:bodyPr/>
          <a:lstStyle/>
          <a:p>
            <a:pPr>
              <a:lnSpc>
                <a:spcPct val="70000"/>
              </a:lnSpc>
              <a:buFont typeface="Arial" charset="0"/>
              <a:buChar char="•"/>
            </a:pPr>
            <a:r>
              <a:rPr lang="en-US" sz="2000" smtClean="0">
                <a:solidFill>
                  <a:srgbClr val="002060"/>
                </a:solidFill>
                <a:ea typeface="Arial Unicode MS"/>
              </a:rPr>
              <a:t>Comment 1010:</a:t>
            </a:r>
          </a:p>
          <a:p>
            <a:pPr lvl="1">
              <a:lnSpc>
                <a:spcPct val="70000"/>
              </a:lnSpc>
              <a:buFont typeface="Arial" charset="0"/>
              <a:buChar char="•"/>
            </a:pPr>
            <a:r>
              <a:rPr lang="en-US" sz="1600" smtClean="0">
                <a:solidFill>
                  <a:srgbClr val="002060"/>
                </a:solidFill>
                <a:ea typeface="Arial Unicode MS"/>
              </a:rPr>
              <a:t>Commenter wrote: “How robust is each of the STF's in relation to the data transmission at the most robust rate?  How does multipath and fading affect its performance? Provide data to show that the reliability of the STF in relation to the reliability of the data at the lowest data rate in the agreed channels”</a:t>
            </a:r>
          </a:p>
          <a:p>
            <a:pPr lvl="1">
              <a:lnSpc>
                <a:spcPct val="70000"/>
              </a:lnSpc>
              <a:buFont typeface="Arial" charset="0"/>
              <a:buChar char="•"/>
            </a:pPr>
            <a:r>
              <a:rPr lang="en-US" sz="1600" smtClean="0">
                <a:solidFill>
                  <a:srgbClr val="002060"/>
                </a:solidFill>
                <a:ea typeface="Arial Unicode MS"/>
              </a:rPr>
              <a:t>Propose to accept in principle: Consider that there are 4 repetitions of the STF and therefore the detection of the presence or absence of the STF is a 1-bit decision having the energy of 4 OFDM symbols (480 </a:t>
            </a:r>
            <a:r>
              <a:rPr lang="en-US" sz="1600" smtClean="0">
                <a:solidFill>
                  <a:srgbClr val="002060"/>
                </a:solidFill>
                <a:latin typeface="Symbol" pitchFamily="18" charset="2"/>
                <a:ea typeface="Arial Unicode MS"/>
              </a:rPr>
              <a:t>m</a:t>
            </a:r>
            <a:r>
              <a:rPr lang="en-US" sz="1600" smtClean="0">
                <a:solidFill>
                  <a:srgbClr val="002060"/>
                </a:solidFill>
                <a:ea typeface="Arial Unicode MS"/>
              </a:rPr>
              <a:t>s). Considering that the lowest data rate in any mode is 50kbps, there are always at least 24 bits in any 4-OFDM symbol period (480 * 0.05). Thus the Eb/No available for burst detection is 24 times higher (14dB) than that that provided for the most robust modulation schemes, even </a:t>
            </a:r>
            <a:r>
              <a:rPr lang="en-US" sz="1600" i="1" smtClean="0">
                <a:solidFill>
                  <a:srgbClr val="002060"/>
                </a:solidFill>
                <a:ea typeface="Arial Unicode MS"/>
              </a:rPr>
              <a:t>before</a:t>
            </a:r>
            <a:r>
              <a:rPr lang="en-US" sz="1600" smtClean="0">
                <a:solidFill>
                  <a:srgbClr val="002060"/>
                </a:solidFill>
                <a:ea typeface="Arial Unicode MS"/>
              </a:rPr>
              <a:t> any STF power boost is applied (15.75 dB if power boost is considered).  No change required.</a:t>
            </a:r>
            <a:endParaRPr lang="en-US" sz="1800" smtClean="0">
              <a:solidFill>
                <a:srgbClr val="002060"/>
              </a:solidFill>
              <a:ea typeface="Arial Unicode MS"/>
            </a:endParaRPr>
          </a:p>
          <a:p>
            <a:pPr>
              <a:lnSpc>
                <a:spcPct val="70000"/>
              </a:lnSpc>
              <a:buFont typeface="Arial" charset="0"/>
              <a:buChar char="•"/>
            </a:pPr>
            <a:endParaRPr lang="en-US" sz="2000" smtClean="0">
              <a:solidFill>
                <a:srgbClr val="002060"/>
              </a:solidFill>
              <a:ea typeface="Arial Unicode MS"/>
            </a:endParaRPr>
          </a:p>
          <a:p>
            <a:pPr>
              <a:lnSpc>
                <a:spcPct val="70000"/>
              </a:lnSpc>
              <a:buFont typeface="Arial" charset="0"/>
              <a:buChar char="•"/>
            </a:pPr>
            <a:endParaRPr lang="en-US" sz="2000" smtClean="0">
              <a:solidFill>
                <a:srgbClr val="002060"/>
              </a:solidFill>
              <a:ea typeface="Arial Unicode MS"/>
            </a:endParaRPr>
          </a:p>
        </p:txBody>
      </p:sp>
      <p:sp>
        <p:nvSpPr>
          <p:cNvPr id="34819" name="Date Placeholder 3"/>
          <p:cNvSpPr>
            <a:spLocks noGrp="1"/>
          </p:cNvSpPr>
          <p:nvPr>
            <p:ph type="dt" sz="quarter" idx="10"/>
          </p:nvPr>
        </p:nvSpPr>
        <p:spPr>
          <a:noFill/>
        </p:spPr>
        <p:txBody>
          <a:bodyPr/>
          <a:lstStyle/>
          <a:p>
            <a:fld id="{404BA55A-E6C6-4E66-B393-1BDD6C9CF9D5}" type="datetime1">
              <a:rPr lang="en-GB" altLang="ko-KR" smtClean="0">
                <a:ea typeface="굴림"/>
                <a:cs typeface="굴림"/>
              </a:rPr>
              <a:pPr/>
              <a:t>15/09/2010</a:t>
            </a:fld>
            <a:endParaRPr lang="en-US" altLang="zh-CN" smtClean="0">
              <a:ea typeface="宋体"/>
              <a:cs typeface="宋体"/>
            </a:endParaRPr>
          </a:p>
        </p:txBody>
      </p:sp>
      <p:sp>
        <p:nvSpPr>
          <p:cNvPr id="34820" name="Slide Number Placeholder 4"/>
          <p:cNvSpPr>
            <a:spLocks noGrp="1"/>
          </p:cNvSpPr>
          <p:nvPr>
            <p:ph type="sldNum" sz="quarter" idx="11"/>
          </p:nvPr>
        </p:nvSpPr>
        <p:spPr>
          <a:noFill/>
        </p:spPr>
        <p:txBody>
          <a:bodyPr/>
          <a:lstStyle/>
          <a:p>
            <a:r>
              <a:rPr lang="en-US" altLang="zh-CN" smtClean="0">
                <a:ea typeface="宋体"/>
                <a:cs typeface="宋体"/>
              </a:rPr>
              <a:t>Slide </a:t>
            </a:r>
            <a:fld id="{B7AFE4D8-692D-4EF0-ADE9-62EEFC5545BA}" type="slidenum">
              <a:rPr lang="en-US" altLang="zh-CN" smtClean="0">
                <a:ea typeface="宋体"/>
                <a:cs typeface="宋体"/>
              </a:rPr>
              <a:pPr/>
              <a:t>7</a:t>
            </a:fld>
            <a:endParaRPr lang="en-US" altLang="zh-CN" smtClean="0">
              <a:ea typeface="宋体"/>
              <a:cs typeface="宋体"/>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1600" y="1600200"/>
            <a:ext cx="990600" cy="3429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sz="1800"/>
          </a:p>
        </p:txBody>
      </p:sp>
      <p:sp>
        <p:nvSpPr>
          <p:cNvPr id="8" name="Rectangle 7"/>
          <p:cNvSpPr/>
          <p:nvPr/>
        </p:nvSpPr>
        <p:spPr>
          <a:xfrm>
            <a:off x="2362200" y="1600200"/>
            <a:ext cx="533400" cy="3429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sz="1800"/>
          </a:p>
        </p:txBody>
      </p:sp>
      <p:sp>
        <p:nvSpPr>
          <p:cNvPr id="9" name="Rectangle 8"/>
          <p:cNvSpPr/>
          <p:nvPr/>
        </p:nvSpPr>
        <p:spPr>
          <a:xfrm>
            <a:off x="2895600" y="1600200"/>
            <a:ext cx="4724400" cy="3429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US" sz="1800"/>
          </a:p>
        </p:txBody>
      </p:sp>
      <p:sp>
        <p:nvSpPr>
          <p:cNvPr id="35844" name="Title 1"/>
          <p:cNvSpPr>
            <a:spLocks noGrp="1"/>
          </p:cNvSpPr>
          <p:nvPr>
            <p:ph type="title" idx="4294967295"/>
          </p:nvPr>
        </p:nvSpPr>
        <p:spPr/>
        <p:txBody>
          <a:bodyPr lIns="91440" tIns="45720" rIns="91440" bIns="45720"/>
          <a:lstStyle/>
          <a:p>
            <a:r>
              <a:rPr lang="en-US" sz="2400" smtClean="0"/>
              <a:t>Example of OFDM Packet</a:t>
            </a:r>
            <a:br>
              <a:rPr lang="en-US" sz="2400" smtClean="0"/>
            </a:br>
            <a:r>
              <a:rPr lang="en-US" sz="2400" smtClean="0"/>
              <a:t>Option 2, QPSK ½ Rate, 72 octets Payload</a:t>
            </a:r>
          </a:p>
        </p:txBody>
      </p:sp>
      <p:graphicFrame>
        <p:nvGraphicFramePr>
          <p:cNvPr id="4" name="Chart 3"/>
          <p:cNvGraphicFramePr/>
          <p:nvPr/>
        </p:nvGraphicFramePr>
        <p:xfrm>
          <a:off x="914400" y="1447800"/>
          <a:ext cx="7486650" cy="4219576"/>
        </p:xfrm>
        <a:graphic>
          <a:graphicData uri="http://schemas.openxmlformats.org/drawingml/2006/chart">
            <c:chart xmlns:c="http://schemas.openxmlformats.org/drawingml/2006/chart" xmlns:r="http://schemas.openxmlformats.org/officeDocument/2006/relationships" r:id="rId2"/>
          </a:graphicData>
        </a:graphic>
      </p:graphicFrame>
      <p:sp>
        <p:nvSpPr>
          <p:cNvPr id="35846" name="TextBox 9"/>
          <p:cNvSpPr txBox="1">
            <a:spLocks noChangeArrowheads="1"/>
          </p:cNvSpPr>
          <p:nvPr/>
        </p:nvSpPr>
        <p:spPr bwMode="auto">
          <a:xfrm>
            <a:off x="1447800" y="1752600"/>
            <a:ext cx="620713" cy="369888"/>
          </a:xfrm>
          <a:prstGeom prst="rect">
            <a:avLst/>
          </a:prstGeom>
          <a:noFill/>
          <a:ln w="9525">
            <a:noFill/>
            <a:miter lim="800000"/>
            <a:headEnd/>
            <a:tailEnd/>
          </a:ln>
        </p:spPr>
        <p:txBody>
          <a:bodyPr wrap="none">
            <a:spAutoFit/>
          </a:bodyPr>
          <a:lstStyle/>
          <a:p>
            <a:pPr defTabSz="914400"/>
            <a:r>
              <a:rPr lang="en-US" sz="1800">
                <a:solidFill>
                  <a:schemeClr val="tx1"/>
                </a:solidFill>
              </a:rPr>
              <a:t>STF</a:t>
            </a:r>
          </a:p>
        </p:txBody>
      </p:sp>
      <p:sp>
        <p:nvSpPr>
          <p:cNvPr id="35847" name="TextBox 10"/>
          <p:cNvSpPr txBox="1">
            <a:spLocks noChangeArrowheads="1"/>
          </p:cNvSpPr>
          <p:nvPr/>
        </p:nvSpPr>
        <p:spPr bwMode="auto">
          <a:xfrm>
            <a:off x="2362200" y="1752600"/>
            <a:ext cx="577850" cy="369888"/>
          </a:xfrm>
          <a:prstGeom prst="rect">
            <a:avLst/>
          </a:prstGeom>
          <a:noFill/>
          <a:ln w="9525">
            <a:noFill/>
            <a:miter lim="800000"/>
            <a:headEnd/>
            <a:tailEnd/>
          </a:ln>
        </p:spPr>
        <p:txBody>
          <a:bodyPr wrap="none">
            <a:spAutoFit/>
          </a:bodyPr>
          <a:lstStyle/>
          <a:p>
            <a:pPr defTabSz="914400"/>
            <a:r>
              <a:rPr lang="en-US" sz="1800">
                <a:solidFill>
                  <a:schemeClr val="tx1"/>
                </a:solidFill>
              </a:rPr>
              <a:t>LTF</a:t>
            </a:r>
          </a:p>
        </p:txBody>
      </p:sp>
      <p:sp>
        <p:nvSpPr>
          <p:cNvPr id="35848" name="TextBox 11"/>
          <p:cNvSpPr txBox="1">
            <a:spLocks noChangeArrowheads="1"/>
          </p:cNvSpPr>
          <p:nvPr/>
        </p:nvSpPr>
        <p:spPr bwMode="auto">
          <a:xfrm>
            <a:off x="4038600" y="1752600"/>
            <a:ext cx="2038350" cy="369888"/>
          </a:xfrm>
          <a:prstGeom prst="rect">
            <a:avLst/>
          </a:prstGeom>
          <a:noFill/>
          <a:ln w="9525">
            <a:noFill/>
            <a:miter lim="800000"/>
            <a:headEnd/>
            <a:tailEnd/>
          </a:ln>
        </p:spPr>
        <p:txBody>
          <a:bodyPr wrap="none">
            <a:spAutoFit/>
          </a:bodyPr>
          <a:lstStyle/>
          <a:p>
            <a:pPr defTabSz="914400"/>
            <a:r>
              <a:rPr lang="en-US" sz="1800">
                <a:solidFill>
                  <a:schemeClr val="tx1"/>
                </a:solidFill>
              </a:rPr>
              <a:t>Header + Payload</a:t>
            </a:r>
          </a:p>
        </p:txBody>
      </p:sp>
      <p:sp>
        <p:nvSpPr>
          <p:cNvPr id="35849" name="TextBox 12"/>
          <p:cNvSpPr txBox="1">
            <a:spLocks noChangeArrowheads="1"/>
          </p:cNvSpPr>
          <p:nvPr/>
        </p:nvSpPr>
        <p:spPr bwMode="auto">
          <a:xfrm>
            <a:off x="304800" y="5638800"/>
            <a:ext cx="6172200" cy="600075"/>
          </a:xfrm>
          <a:prstGeom prst="rect">
            <a:avLst/>
          </a:prstGeom>
          <a:noFill/>
          <a:ln w="9525">
            <a:noFill/>
            <a:miter lim="800000"/>
            <a:headEnd/>
            <a:tailEnd/>
          </a:ln>
        </p:spPr>
        <p:txBody>
          <a:bodyPr>
            <a:spAutoFit/>
          </a:bodyPr>
          <a:lstStyle/>
          <a:p>
            <a:pPr defTabSz="914400"/>
            <a:r>
              <a:rPr lang="en-US" sz="1100">
                <a:solidFill>
                  <a:schemeClr val="tx1"/>
                </a:solidFill>
              </a:rPr>
              <a:t>              PAPR :        1.8dB	        3dB                                                         8.8dB</a:t>
            </a:r>
          </a:p>
          <a:p>
            <a:pPr defTabSz="914400"/>
            <a:r>
              <a:rPr lang="en-US" sz="1100">
                <a:solidFill>
                  <a:schemeClr val="tx1"/>
                </a:solidFill>
              </a:rPr>
              <a:t>Relative</a:t>
            </a:r>
          </a:p>
          <a:p>
            <a:pPr defTabSz="914400"/>
            <a:r>
              <a:rPr lang="en-US" sz="1100">
                <a:solidFill>
                  <a:schemeClr val="tx1"/>
                </a:solidFill>
              </a:rPr>
              <a:t>Average Power:       +1.9dB           0dB                                                          0dB  </a:t>
            </a:r>
          </a:p>
        </p:txBody>
      </p:sp>
      <p:cxnSp>
        <p:nvCxnSpPr>
          <p:cNvPr id="17" name="Straight Connector 16"/>
          <p:cNvCxnSpPr/>
          <p:nvPr/>
        </p:nvCxnSpPr>
        <p:spPr>
          <a:xfrm rot="5400000">
            <a:off x="-76200" y="4038600"/>
            <a:ext cx="48768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57200" y="4038600"/>
            <a:ext cx="48768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lIns="91440" tIns="45720" rIns="91440" bIns="45720"/>
          <a:lstStyle/>
          <a:p>
            <a:r>
              <a:rPr lang="en-US" smtClean="0"/>
              <a:t>Power Boosting</a:t>
            </a:r>
          </a:p>
        </p:txBody>
      </p:sp>
      <p:sp>
        <p:nvSpPr>
          <p:cNvPr id="36866" name="Content Placeholder 2"/>
          <p:cNvSpPr>
            <a:spLocks noGrp="1"/>
          </p:cNvSpPr>
          <p:nvPr>
            <p:ph idx="4294967295"/>
          </p:nvPr>
        </p:nvSpPr>
        <p:spPr>
          <a:xfrm>
            <a:off x="457200" y="1600200"/>
            <a:ext cx="8229600" cy="5029200"/>
          </a:xfrm>
        </p:spPr>
        <p:txBody>
          <a:bodyPr lIns="91440" tIns="45720" rIns="91440" bIns="45720"/>
          <a:lstStyle/>
          <a:p>
            <a:r>
              <a:rPr lang="en-US" sz="2800" b="1" smtClean="0">
                <a:ea typeface="Arial Unicode MS"/>
              </a:rPr>
              <a:t>Comments</a:t>
            </a:r>
            <a:r>
              <a:rPr lang="en-US" sz="2800" smtClean="0">
                <a:ea typeface="Arial Unicode MS"/>
              </a:rPr>
              <a:t> 1005, 1007, 1009, 1011, 1014, 1028</a:t>
            </a:r>
          </a:p>
          <a:p>
            <a:r>
              <a:rPr lang="en-US" sz="2800" b="1" smtClean="0">
                <a:ea typeface="Arial Unicode MS"/>
              </a:rPr>
              <a:t>Proposed Resolution: </a:t>
            </a:r>
            <a:r>
              <a:rPr lang="en-US" sz="2800" smtClean="0">
                <a:ea typeface="Arial Unicode MS"/>
              </a:rPr>
              <a:t>Accept in principle. The STF PAPR is several dB lower than the payload PAPR. Even with a power boost on the STF, the max power during the STF is still lower than the max power during the payload. Simulations have been conducted to verify. The value of 1.94dB corresponds to 20*Log(1.25), which is easy to implement. No change required. </a:t>
            </a:r>
          </a:p>
          <a:p>
            <a:endParaRPr lang="en-US" sz="2800" smtClean="0">
              <a:ea typeface="Arial Unicode MS"/>
            </a:endParaRPr>
          </a:p>
          <a:p>
            <a:endParaRPr lang="en-US" sz="2800" smtClean="0">
              <a:ea typeface="Arial Unicode MS"/>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ts val="1000"/>
          </a:spcBef>
          <a:spcAft>
            <a:spcPct val="0"/>
          </a:spcAft>
          <a:buClr>
            <a:srgbClr val="000000"/>
          </a:buClr>
          <a:buSzPct val="100000"/>
          <a:buFont typeface="Times New Roman" charset="0"/>
          <a:buNone/>
          <a:tabLst/>
          <a:defRPr kumimoji="0" lang="en-GB" sz="16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ts val="1000"/>
          </a:spcBef>
          <a:spcAft>
            <a:spcPct val="0"/>
          </a:spcAft>
          <a:buClr>
            <a:srgbClr val="000000"/>
          </a:buClr>
          <a:buSzPct val="100000"/>
          <a:buFont typeface="Times New Roman" charset="0"/>
          <a:buNone/>
          <a:tabLst/>
          <a:defRPr kumimoji="0" lang="en-GB" sz="16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9574</TotalTime>
  <Words>2444</Words>
  <Application>Microsoft Office PowerPoint</Application>
  <PresentationFormat>On-screen Show (4:3)</PresentationFormat>
  <Paragraphs>281</Paragraphs>
  <Slides>26</Slides>
  <Notes>2</Notes>
  <HiddenSlides>0</HiddenSlides>
  <MMClips>0</MMClips>
  <ScaleCrop>false</ScaleCrop>
  <HeadingPairs>
    <vt:vector size="6" baseType="variant">
      <vt:variant>
        <vt:lpstr>Fonts Used</vt:lpstr>
      </vt:variant>
      <vt:variant>
        <vt:i4>14</vt:i4>
      </vt:variant>
      <vt:variant>
        <vt:lpstr>Design Template</vt:lpstr>
      </vt:variant>
      <vt:variant>
        <vt:i4>2</vt:i4>
      </vt:variant>
      <vt:variant>
        <vt:lpstr>Slide Titles</vt:lpstr>
      </vt:variant>
      <vt:variant>
        <vt:i4>26</vt:i4>
      </vt:variant>
    </vt:vector>
  </HeadingPairs>
  <TitlesOfParts>
    <vt:vector size="42" baseType="lpstr">
      <vt:lpstr>Arial</vt:lpstr>
      <vt:lpstr>Times New Roman</vt:lpstr>
      <vt:lpstr>Arial Unicode MS</vt:lpstr>
      <vt:lpstr>Calibri</vt:lpstr>
      <vt:lpstr>ＭＳ Ｐゴシック</vt:lpstr>
      <vt:lpstr>굴림</vt:lpstr>
      <vt:lpstr>宋体</vt:lpstr>
      <vt:lpstr>TimesNewRomanPSMT</vt:lpstr>
      <vt:lpstr>TimesNewRomanPS-ItalicMT</vt:lpstr>
      <vt:lpstr>Arial-BoldMT</vt:lpstr>
      <vt:lpstr>Times-Roman</vt:lpstr>
      <vt:lpstr>Times-Italic</vt:lpstr>
      <vt:lpstr>Times-Roman+2</vt:lpstr>
      <vt:lpstr>Symbol</vt:lpstr>
      <vt:lpstr>Office Theme</vt:lpstr>
      <vt:lpstr>Custom Design</vt:lpstr>
      <vt:lpstr>Slide 1</vt:lpstr>
      <vt:lpstr>Background</vt:lpstr>
      <vt:lpstr>Interleaver Design</vt:lpstr>
      <vt:lpstr>Interleaver Design</vt:lpstr>
      <vt:lpstr>Clarification of STF and LTF</vt:lpstr>
      <vt:lpstr>Clarification of STF</vt:lpstr>
      <vt:lpstr>Clarification of STF</vt:lpstr>
      <vt:lpstr>Example of OFDM Packet Option 2, QPSK ½ Rate, 72 octets Payload</vt:lpstr>
      <vt:lpstr>Power Boosting</vt:lpstr>
      <vt:lpstr>STF Inversion</vt:lpstr>
      <vt:lpstr>Adequacy of LTF for Channel Estimation</vt:lpstr>
      <vt:lpstr>Starting State for Convolutional Encoder</vt:lpstr>
      <vt:lpstr>Sampling and carrier frequency</vt:lpstr>
      <vt:lpstr>Mandatory Mode</vt:lpstr>
      <vt:lpstr>Scrambling before or after channel coding?</vt:lpstr>
      <vt:lpstr>Scrambler definition</vt:lpstr>
      <vt:lpstr>EVM</vt:lpstr>
      <vt:lpstr>Sensitivity</vt:lpstr>
      <vt:lpstr>Pilot tone simulation</vt:lpstr>
      <vt:lpstr>Pilot tone performance</vt:lpstr>
      <vt:lpstr>Pilot tones</vt:lpstr>
      <vt:lpstr>Option 5</vt:lpstr>
      <vt:lpstr>PIB Attribute for header MCS</vt:lpstr>
      <vt:lpstr>DCM</vt:lpstr>
      <vt:lpstr>PIB Attribute phySymbolsPerOctet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802.15.4g SUN</dc:subject>
  <dc:creator>C. Razzell</dc:creator>
  <cp:lastModifiedBy>Tim Schmidl</cp:lastModifiedBy>
  <cp:revision>848</cp:revision>
  <cp:lastPrinted>1998-02-10T13:28:06Z</cp:lastPrinted>
  <dcterms:created xsi:type="dcterms:W3CDTF">2009-04-30T21:45:28Z</dcterms:created>
  <dcterms:modified xsi:type="dcterms:W3CDTF">2010-09-15T19:06:42Z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1263530484</vt:lpwstr>
  </property>
</Properties>
</file>