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1" r:id="rId3"/>
    <p:sldId id="372" r:id="rId4"/>
    <p:sldId id="374" r:id="rId5"/>
    <p:sldId id="373"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95" autoAdjust="0"/>
  </p:normalViewPr>
  <p:slideViewPr>
    <p:cSldViewPr>
      <p:cViewPr varScale="1">
        <p:scale>
          <a:sx n="54" d="100"/>
          <a:sy n="54" d="100"/>
        </p:scale>
        <p:origin x="-960" y="-9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7/14/2010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7/14/2010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July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a:t>
            </a:r>
            <a:r>
              <a:rPr lang="en-US" sz="1400" b="1" dirty="0" smtClean="0"/>
              <a:t>IEEE 15-10-0582-00-leci</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LECIM IG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May 2010</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May 2010</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1000"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LECIM-IG </a:t>
            </a:r>
            <a:r>
              <a:rPr lang="en-US" sz="1800" dirty="0"/>
              <a:t>Closing Report for </a:t>
            </a:r>
            <a:r>
              <a:rPr lang="en-US" sz="1800" dirty="0" smtClean="0"/>
              <a:t>San Diego July 2010</a:t>
            </a:r>
            <a:endParaRPr lang="en-US" sz="1800" dirty="0"/>
          </a:p>
          <a:p>
            <a:pPr marL="914400" indent="-914400" eaLnBrk="0" hangingPunct="0">
              <a:defRPr/>
            </a:pPr>
            <a:r>
              <a:rPr lang="en-US" sz="1800" b="1" dirty="0"/>
              <a:t>Date Submitted: </a:t>
            </a:r>
            <a:r>
              <a:rPr lang="en-US" sz="1800" dirty="0" smtClean="0"/>
              <a:t>July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david.howard@onrampwireless.com</a:t>
            </a:r>
            <a:r>
              <a:rPr lang="en-US" sz="1800" dirty="0"/>
              <a:t>	</a:t>
            </a:r>
          </a:p>
          <a:p>
            <a:pPr marL="914400" indent="-914400" eaLnBrk="0" hangingPunct="0">
              <a:defRPr/>
            </a:pPr>
            <a:r>
              <a:rPr lang="en-US" sz="1800" b="1" dirty="0"/>
              <a:t>Re:</a:t>
            </a:r>
            <a:r>
              <a:rPr lang="en-US" sz="1800" dirty="0"/>
              <a:t> 	</a:t>
            </a:r>
            <a:r>
              <a:rPr lang="en-US" sz="1800" dirty="0" smtClean="0"/>
              <a:t>LECIM </a:t>
            </a:r>
            <a:r>
              <a:rPr lang="en-US" sz="1800" dirty="0"/>
              <a:t>Closing Report for </a:t>
            </a:r>
            <a:r>
              <a:rPr lang="en-US" sz="1800" dirty="0" smtClean="0"/>
              <a:t>July 2010 </a:t>
            </a:r>
            <a:r>
              <a:rPr lang="en-US" sz="1800" dirty="0"/>
              <a:t>Session</a:t>
            </a:r>
          </a:p>
          <a:p>
            <a:pPr marL="914400" indent="-914400" eaLnBrk="0" hangingPunct="0">
              <a:defRPr/>
            </a:pPr>
            <a:r>
              <a:rPr lang="en-US" sz="1800" b="1" dirty="0"/>
              <a:t>Abstract: </a:t>
            </a:r>
            <a:r>
              <a:rPr lang="en-US" sz="1800" dirty="0" smtClean="0"/>
              <a:t>LECIM </a:t>
            </a:r>
            <a:r>
              <a:rPr lang="en-US" sz="1800" dirty="0"/>
              <a:t>Closing Report for </a:t>
            </a:r>
            <a:r>
              <a:rPr lang="en-US" sz="1800" dirty="0" smtClean="0"/>
              <a:t>San Diego</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r>
              <a:rPr lang="en-US" dirty="0" smtClean="0">
                <a:ea typeface="ＭＳ Ｐゴシック" pitchFamily="-65" charset="-128"/>
              </a:rPr>
              <a:t>Tutorial session 3 Monday PM</a:t>
            </a:r>
          </a:p>
          <a:p>
            <a:r>
              <a:rPr lang="en-US" dirty="0" smtClean="0">
                <a:ea typeface="ＭＳ Ｐゴシック" pitchFamily="-65" charset="-128"/>
              </a:rPr>
              <a:t>Documents 519, 528, 529, 533 presented </a:t>
            </a:r>
          </a:p>
          <a:p>
            <a:pPr marL="342900" lvl="1" indent="-342900">
              <a:buFontTx/>
              <a:buChar char="•"/>
            </a:pPr>
            <a:r>
              <a:rPr lang="en-US" sz="3200" dirty="0" smtClean="0">
                <a:ea typeface="ＭＳ Ｐゴシック" pitchFamily="-65" charset="-128"/>
              </a:rPr>
              <a:t>Meeting Tuesday AM1 Q/A with Sempra Energy applications requirements</a:t>
            </a:r>
          </a:p>
          <a:p>
            <a:pPr marL="342900" lvl="1" indent="-342900">
              <a:buFontTx/>
              <a:buChar char="•"/>
            </a:pPr>
            <a:r>
              <a:rPr lang="en-US" sz="3200" dirty="0" smtClean="0">
                <a:ea typeface="ＭＳ Ｐゴシック" pitchFamily="-65" charset="-128"/>
              </a:rPr>
              <a:t>Reviewed and edited applications requirements document 208</a:t>
            </a: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smtClean="0"/>
              <a:t>May 2010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IG</a:t>
            </a:r>
            <a:endParaRPr lang="en-US" dirty="0"/>
          </a:p>
        </p:txBody>
      </p:sp>
      <p:sp>
        <p:nvSpPr>
          <p:cNvPr id="3" name="Content Placeholder 2"/>
          <p:cNvSpPr>
            <a:spLocks noGrp="1"/>
          </p:cNvSpPr>
          <p:nvPr>
            <p:ph idx="1"/>
          </p:nvPr>
        </p:nvSpPr>
        <p:spPr>
          <a:xfrm>
            <a:off x="685800" y="1676400"/>
            <a:ext cx="7772400" cy="4038600"/>
          </a:xfrm>
        </p:spPr>
        <p:txBody>
          <a:bodyPr/>
          <a:lstStyle/>
          <a:p>
            <a:r>
              <a:rPr lang="en-US" sz="2800" dirty="0" smtClean="0"/>
              <a:t>IG Motion: </a:t>
            </a:r>
            <a:r>
              <a:rPr lang="en-US" sz="2800" i="1" dirty="0" smtClean="0"/>
              <a:t>that the LECIM IG request the 802.15 Working Group to seek approval from the 802 EC to form a study group to develop the PAR and 5c documents for the Low Energy Critical Infrastructure Monitoring applications </a:t>
            </a:r>
            <a:endParaRPr lang="en-US" sz="2800" dirty="0" smtClean="0"/>
          </a:p>
          <a:p>
            <a:r>
              <a:rPr lang="en-US" sz="2800" dirty="0" smtClean="0"/>
              <a:t>Moved by David Howard, seconded by Steve Journey (</a:t>
            </a:r>
            <a:r>
              <a:rPr lang="en-US" sz="2800" dirty="0" err="1" smtClean="0"/>
              <a:t>Semtech</a:t>
            </a:r>
            <a:r>
              <a:rPr lang="en-US" sz="2800" dirty="0" smtClean="0"/>
              <a:t>)</a:t>
            </a:r>
          </a:p>
          <a:p>
            <a:r>
              <a:rPr lang="en-US" sz="2800" dirty="0" smtClean="0"/>
              <a:t>Upon no discussion the vote was taken with the results of 33 approve, 0 oppose, and 1 abstaining; motion carries.</a:t>
            </a: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May 2010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IG</a:t>
            </a:r>
            <a:endParaRPr lang="en-US" dirty="0"/>
          </a:p>
        </p:txBody>
      </p:sp>
      <p:sp>
        <p:nvSpPr>
          <p:cNvPr id="3" name="Content Placeholder 2"/>
          <p:cNvSpPr>
            <a:spLocks noGrp="1"/>
          </p:cNvSpPr>
          <p:nvPr>
            <p:ph idx="1"/>
          </p:nvPr>
        </p:nvSpPr>
        <p:spPr>
          <a:xfrm>
            <a:off x="685800" y="1676400"/>
            <a:ext cx="7772400" cy="4038600"/>
          </a:xfrm>
        </p:spPr>
        <p:txBody>
          <a:bodyPr/>
          <a:lstStyle/>
          <a:p>
            <a:pPr lvl="0"/>
            <a:r>
              <a:rPr lang="en-US" dirty="0" smtClean="0"/>
              <a:t>IG LECIM meeting attendance: </a:t>
            </a:r>
          </a:p>
          <a:p>
            <a:pPr lvl="1"/>
            <a:r>
              <a:rPr lang="en-US" dirty="0" smtClean="0"/>
              <a:t>San Diego 36</a:t>
            </a:r>
          </a:p>
          <a:p>
            <a:pPr lvl="1"/>
            <a:r>
              <a:rPr lang="en-US" dirty="0" smtClean="0"/>
              <a:t>Beijing 68</a:t>
            </a:r>
          </a:p>
          <a:p>
            <a:pPr lvl="1"/>
            <a:r>
              <a:rPr lang="en-US" dirty="0" smtClean="0"/>
              <a:t>Orlando 51, 14</a:t>
            </a:r>
          </a:p>
          <a:p>
            <a:r>
              <a:rPr lang="en-US" dirty="0" smtClean="0"/>
              <a:t>Summary applications</a:t>
            </a:r>
          </a:p>
          <a:p>
            <a:pPr lvl="1"/>
            <a:r>
              <a:rPr lang="en-US" dirty="0" smtClean="0"/>
              <a:t>6 application presentations</a:t>
            </a:r>
          </a:p>
          <a:p>
            <a:pPr lvl="1"/>
            <a:r>
              <a:rPr lang="en-US" dirty="0" smtClean="0"/>
              <a:t>10 author companies</a:t>
            </a:r>
          </a:p>
          <a:p>
            <a:pPr lvl="1"/>
            <a:r>
              <a:rPr lang="en-US" dirty="0" smtClean="0"/>
              <a:t>15 applications described</a:t>
            </a: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May 2010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IG</a:t>
            </a:r>
            <a:endParaRPr lang="en-US" dirty="0"/>
          </a:p>
        </p:txBody>
      </p:sp>
      <p:sp>
        <p:nvSpPr>
          <p:cNvPr id="3" name="Content Placeholder 2"/>
          <p:cNvSpPr>
            <a:spLocks noGrp="1"/>
          </p:cNvSpPr>
          <p:nvPr>
            <p:ph idx="1"/>
          </p:nvPr>
        </p:nvSpPr>
        <p:spPr>
          <a:xfrm>
            <a:off x="685800" y="1676400"/>
            <a:ext cx="7772400" cy="4038600"/>
          </a:xfrm>
        </p:spPr>
        <p:txBody>
          <a:bodyPr/>
          <a:lstStyle/>
          <a:p>
            <a:pPr lvl="0"/>
            <a:r>
              <a:rPr lang="en-US" dirty="0" smtClean="0"/>
              <a:t>SG Motion: </a:t>
            </a:r>
            <a:r>
              <a:rPr lang="en-US" i="1" dirty="0" smtClean="0"/>
              <a:t>that the 802.15 Working Group seeks approval from the 802 EC to form a study group to develop the PAR and 5c documents for the Low Energy Critical Infrastructure Monitoring applications</a:t>
            </a:r>
            <a:endParaRPr lang="en-US" sz="4000" dirty="0" smtClean="0"/>
          </a:p>
          <a:p>
            <a:pPr lvl="1"/>
            <a:r>
              <a:rPr lang="en-US" dirty="0" smtClean="0"/>
              <a:t>Moved by David Howard</a:t>
            </a:r>
            <a:endParaRPr lang="en-US" sz="3600" dirty="0" smtClean="0"/>
          </a:p>
          <a:p>
            <a:pPr lvl="1"/>
            <a:r>
              <a:rPr lang="en-US" dirty="0" smtClean="0"/>
              <a:t>Seconded by ?</a:t>
            </a:r>
            <a:endParaRPr lang="en-US" sz="3600" dirty="0" smtClean="0"/>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May 2010</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16130</TotalTime>
  <Words>140</Words>
  <Application>Microsoft Office PowerPoint</Application>
  <PresentationFormat>On-screen Show (4:3)</PresentationFormat>
  <Paragraphs>52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Slide 1</vt:lpstr>
      <vt:lpstr>Low Energy Critical Infrastructure Monitoring</vt:lpstr>
      <vt:lpstr>LECIM IG</vt:lpstr>
      <vt:lpstr>LECIM IG</vt:lpstr>
      <vt:lpstr>LECIM IG</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Closing Report</dc:title>
  <dc:creator>David Howard</dc:creator>
  <cp:lastModifiedBy>David A. Howard</cp:lastModifiedBy>
  <cp:revision>797</cp:revision>
  <cp:lastPrinted>2000-03-07T00:55:37Z</cp:lastPrinted>
  <dcterms:created xsi:type="dcterms:W3CDTF">2008-07-14T18:46:05Z</dcterms:created>
  <dcterms:modified xsi:type="dcterms:W3CDTF">2010-07-14T17:41:14Z</dcterms:modified>
  <cp:category>15-10-0361-00-leci</cp:category>
</cp:coreProperties>
</file>