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9" r:id="rId2"/>
    <p:sldId id="260" r:id="rId3"/>
    <p:sldId id="261" r:id="rId4"/>
    <p:sldId id="263" r:id="rId5"/>
    <p:sldId id="264" r:id="rId6"/>
    <p:sldId id="303" r:id="rId7"/>
    <p:sldId id="306" r:id="rId8"/>
    <p:sldId id="307" r:id="rId9"/>
    <p:sldId id="308" r:id="rId10"/>
    <p:sldId id="309" r:id="rId11"/>
    <p:sldId id="310" r:id="rId12"/>
    <p:sldId id="266" r:id="rId13"/>
    <p:sldId id="314" r:id="rId14"/>
    <p:sldId id="268" r:id="rId15"/>
    <p:sldId id="270" r:id="rId16"/>
    <p:sldId id="274" r:id="rId17"/>
    <p:sldId id="315" r:id="rId18"/>
    <p:sldId id="316" r:id="rId19"/>
    <p:sldId id="317" r:id="rId20"/>
    <p:sldId id="299" r:id="rId21"/>
    <p:sldId id="304" r:id="rId22"/>
    <p:sldId id="305" r:id="rId23"/>
    <p:sldId id="286" r:id="rId24"/>
    <p:sldId id="276" r:id="rId25"/>
    <p:sldId id="278" r:id="rId26"/>
    <p:sldId id="279" r:id="rId27"/>
    <p:sldId id="284" r:id="rId28"/>
    <p:sldId id="281" r:id="rId29"/>
    <p:sldId id="280" r:id="rId30"/>
    <p:sldId id="282"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362" autoAdjust="0"/>
    <p:restoredTop sz="94660"/>
  </p:normalViewPr>
  <p:slideViewPr>
    <p:cSldViewPr snapToGrid="0" snapToObjects="1">
      <p:cViewPr varScale="1">
        <p:scale>
          <a:sx n="65" d="100"/>
          <a:sy n="65" d="100"/>
        </p:scale>
        <p:origin x="-180" y="-114"/>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32</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33</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15-09-0804-11-004f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March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18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TBD</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Minimum (64 x 16)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64 pulses per bit</a:t>
            </a:r>
          </a:p>
          <a:p>
            <a:r>
              <a:rPr lang="en-US" sz="2000" dirty="0" smtClean="0"/>
              <a:t>PHR symbols at 64 pulses per bit</a:t>
            </a:r>
          </a:p>
          <a:p>
            <a:r>
              <a:rPr lang="en-US" sz="2000" dirty="0" smtClean="0"/>
              <a:t>Rest of packet demodulated at 64 pulses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923128" y="3295934"/>
            <a:ext cx="3220872" cy="168302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X and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SFD to see if a different versions is better for Long Range Mode</a:t>
            </a:r>
          </a:p>
        </p:txBody>
      </p:sp>
      <p:sp>
        <p:nvSpPr>
          <p:cNvPr id="21" name="Rectangle 20"/>
          <p:cNvSpPr/>
          <p:nvPr/>
        </p:nvSpPr>
        <p:spPr bwMode="auto">
          <a:xfrm>
            <a:off x="5923128" y="4988150"/>
            <a:ext cx="3220872" cy="16698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SFD does not have to be the same as base mode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19</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Aids #1</a:t>
            </a:r>
            <a:endParaRPr lang="en-US" dirty="0"/>
          </a:p>
        </p:txBody>
      </p:sp>
      <p:sp>
        <p:nvSpPr>
          <p:cNvPr id="3" name="Content Placeholder 2"/>
          <p:cNvSpPr>
            <a:spLocks noGrp="1"/>
          </p:cNvSpPr>
          <p:nvPr>
            <p:ph idx="1"/>
          </p:nvPr>
        </p:nvSpPr>
        <p:spPr/>
        <p:txBody>
          <a:bodyPr/>
          <a:lstStyle/>
          <a:p>
            <a:r>
              <a:rPr lang="en-US" sz="2400" dirty="0" smtClean="0"/>
              <a:t>All tags must implement the following modulation modification</a:t>
            </a:r>
          </a:p>
          <a:p>
            <a:pPr lvl="1"/>
            <a:r>
              <a:rPr lang="en-US" sz="2000" dirty="0" smtClean="0"/>
              <a:t>Insert a redundant data “1” after a run of 128 data “0”s</a:t>
            </a:r>
          </a:p>
          <a:p>
            <a:r>
              <a:rPr lang="en-US" sz="2400" dirty="0" smtClean="0"/>
              <a:t>All receivers must implement the following demodulation modification:</a:t>
            </a:r>
          </a:p>
          <a:p>
            <a:pPr lvl="1"/>
            <a:r>
              <a:rPr lang="en-US" sz="2000" dirty="0" smtClean="0"/>
              <a:t>Ignore any “1” following a run of 128 “0”s</a:t>
            </a:r>
          </a:p>
          <a:p>
            <a:r>
              <a:rPr lang="en-US" sz="2400" dirty="0" smtClean="0"/>
              <a:t>The Long Range 0 symbol must be modified to include a single pulse and 63 empty pulse positions</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1939"/>
          </a:xfrm>
        </p:spPr>
        <p:txBody>
          <a:bodyPr/>
          <a:lstStyle/>
          <a:p>
            <a:r>
              <a:rPr lang="en-US" dirty="0" smtClean="0"/>
              <a:t>Synchronization Aids #2</a:t>
            </a:r>
            <a:endParaRPr lang="en-US" dirty="0"/>
          </a:p>
        </p:txBody>
      </p:sp>
      <p:sp>
        <p:nvSpPr>
          <p:cNvPr id="12" name="Content Placeholder 11"/>
          <p:cNvSpPr>
            <a:spLocks noGrp="1"/>
          </p:cNvSpPr>
          <p:nvPr>
            <p:ph idx="1"/>
          </p:nvPr>
        </p:nvSpPr>
        <p:spPr>
          <a:xfrm>
            <a:off x="695859" y="1494182"/>
            <a:ext cx="7772400" cy="974035"/>
          </a:xfrm>
        </p:spPr>
        <p:txBody>
          <a:bodyPr/>
          <a:lstStyle/>
          <a:p>
            <a:r>
              <a:rPr lang="en-US" sz="2400" dirty="0" smtClean="0"/>
              <a:t>Long Range Mode preamble must include the 1 pulse per symbol SFD as the last 16 pulses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22</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cxnSp>
        <p:nvCxnSpPr>
          <p:cNvPr id="13" name="Straight Connector 12"/>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14" name="Rectangle 13"/>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15" name="Rectangle 14"/>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16" name="TextBox 15"/>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7" name="TextBox 16"/>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8" name="TextBox 17"/>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9" name="Rectangle 18"/>
          <p:cNvSpPr/>
          <p:nvPr/>
        </p:nvSpPr>
        <p:spPr>
          <a:xfrm>
            <a:off x="4148261" y="3580409"/>
            <a:ext cx="2304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1  1  1  1  1  1  1  1  1  1  1  1  1  1  1  1</a:t>
            </a:r>
            <a:endParaRPr lang="en-US" sz="1000" dirty="0">
              <a:solidFill>
                <a:schemeClr val="tx1"/>
              </a:solidFill>
            </a:endParaRPr>
          </a:p>
        </p:txBody>
      </p:sp>
      <p:sp>
        <p:nvSpPr>
          <p:cNvPr id="20" name="Rectangle 19"/>
          <p:cNvSpPr/>
          <p:nvPr/>
        </p:nvSpPr>
        <p:spPr>
          <a:xfrm>
            <a:off x="6452259" y="3580409"/>
            <a:ext cx="2304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0  0  0  1  0  1  0  0  1  0  0  1  1  1  0  1</a:t>
            </a:r>
            <a:endParaRPr lang="en-US" sz="1000" dirty="0">
              <a:solidFill>
                <a:schemeClr val="tx1"/>
              </a:solidFill>
            </a:endParaRPr>
          </a:p>
        </p:txBody>
      </p:sp>
      <p:sp>
        <p:nvSpPr>
          <p:cNvPr id="21" name="Rectangle 20"/>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23" name="Rectangle 22"/>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9" name="Rectangle 28"/>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0" name="Rectangle 29"/>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1" name="Rectangle 30"/>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3" name="Rectangle 32"/>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35" name="Rectangle 34"/>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7" name="Rectangle 36"/>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8" name="Rectangle 37"/>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9" name="Rectangle 38"/>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40" name="Rectangle 39"/>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1" name="Rectangle 40"/>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2" name="Rectangle 41"/>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43" name="Rectangle 42"/>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44" name="Rectangle 43"/>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5" name="Rectangle 44"/>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6" name="TextBox 45"/>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9" name="Straight Arrow Connector 48"/>
          <p:cNvCxnSpPr>
            <a:stCxn id="48" idx="1"/>
            <a:endCxn id="20" idx="2"/>
          </p:cNvCxnSpPr>
          <p:nvPr/>
        </p:nvCxnSpPr>
        <p:spPr>
          <a:xfrm rot="10800000">
            <a:off x="7604259" y="3846740"/>
            <a:ext cx="55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51" name="Straight Arrow Connector 50"/>
          <p:cNvCxnSpPr>
            <a:stCxn id="50"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2" name="TextBox 51"/>
          <p:cNvSpPr txBox="1"/>
          <p:nvPr/>
        </p:nvSpPr>
        <p:spPr>
          <a:xfrm>
            <a:off x="2073002" y="2495513"/>
            <a:ext cx="5302514" cy="523220"/>
          </a:xfrm>
          <a:prstGeom prst="rect">
            <a:avLst/>
          </a:prstGeom>
          <a:noFill/>
        </p:spPr>
        <p:txBody>
          <a:bodyPr wrap="square" rtlCol="0">
            <a:spAutoFit/>
          </a:bodyPr>
          <a:lstStyle/>
          <a:p>
            <a:r>
              <a:rPr lang="en-US" sz="1400" b="1" dirty="0" smtClean="0">
                <a:latin typeface="+mn-lt"/>
              </a:rPr>
              <a:t>Using 4 pulses per symbol for illustrative purposes only. Long Range mode actually uses 64 pulses per symbol:</a:t>
            </a:r>
            <a:endParaRPr lang="en-US" sz="1400" b="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23</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24</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25</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26</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28</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29</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30</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32</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33</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34</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35</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36</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37</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38</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39</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40</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41</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4566</TotalTime>
  <Words>4023</Words>
  <Application>Microsoft Office PowerPoint</Application>
  <PresentationFormat>On-screen Show (4:3)</PresentationFormat>
  <Paragraphs>897</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IEEE-P802_15</vt:lpstr>
      <vt:lpstr>Slide 1</vt:lpstr>
      <vt:lpstr>Overview</vt:lpstr>
      <vt:lpstr>Outline of Proposed Standard</vt:lpstr>
      <vt:lpstr>UWB Air Interface</vt:lpstr>
      <vt:lpstr>Summary Characteristics</vt:lpstr>
      <vt:lpstr>SFD</vt:lpstr>
      <vt:lpstr>Frequency Band Plan</vt:lpstr>
      <vt:lpstr>Band Plan Plots – Band 0</vt:lpstr>
      <vt:lpstr>Band Plan Plots - Band 0</vt:lpstr>
      <vt:lpstr>Band Plan Plots - Band 1</vt:lpstr>
      <vt:lpstr>Band Plan Plots – Band 2</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Synchronization Aids #1</vt:lpstr>
      <vt:lpstr>Synchronization Aids #2</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223</cp:revision>
  <cp:lastPrinted>1998-02-10T13:28:06Z</cp:lastPrinted>
  <dcterms:created xsi:type="dcterms:W3CDTF">2009-08-03T14:57:11Z</dcterms:created>
  <dcterms:modified xsi:type="dcterms:W3CDTF">2010-03-18T16:24:18Z</dcterms:modified>
</cp:coreProperties>
</file>