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56" r:id="rId4"/>
    <p:sldId id="296" r:id="rId5"/>
    <p:sldId id="276" r:id="rId6"/>
    <p:sldId id="277"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617" autoAdjust="0"/>
    <p:restoredTop sz="86502" autoAdjust="0"/>
  </p:normalViewPr>
  <p:slideViewPr>
    <p:cSldViewPr>
      <p:cViewPr varScale="1">
        <p:scale>
          <a:sx n="102" d="100"/>
          <a:sy n="102" d="100"/>
        </p:scale>
        <p:origin x="-708" y="-84"/>
      </p:cViewPr>
      <p:guideLst>
        <p:guide orient="horz" pos="2160"/>
        <p:guide pos="2880"/>
      </p:guideLst>
    </p:cSldViewPr>
  </p:slideViewPr>
  <p:outlineViewPr>
    <p:cViewPr>
      <p:scale>
        <a:sx n="33" d="100"/>
        <a:sy n="33" d="100"/>
      </p:scale>
      <p:origin x="0" y="576"/>
    </p:cViewPr>
    <p:sldLst>
      <p:sld r:id="rId1" collapse="1"/>
      <p:sld r:id="rId2" collapse="1"/>
      <p:sld r:id="rId3" collapse="1"/>
      <p:sld r:id="rId4"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802.15-&lt;doc#  &gt;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A6E1B76F-30C7-45D1-AD27-03AF5CBE81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802.15-&lt;doc#  &gt;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&lt;month year&gt;</a:t>
            </a:r>
          </a:p>
        </p:txBody>
      </p:sp>
      <p:sp>
        <p:nvSpPr>
          <p:cNvPr id="5124" name="Rectangle 4"/>
          <p:cNvSpPr>
            <a:spLocks noGrp="1" noRo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3F2458CB-96D1-4DBE-BB19-3BF57218327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a:xfrm>
            <a:off x="1154113" y="701675"/>
            <a:ext cx="4625975" cy="3468688"/>
          </a:xfrm>
          <a:ln/>
        </p:spPr>
      </p:sp>
      <p:sp>
        <p:nvSpPr>
          <p:cNvPr id="8194" name="Notes Placeholder 2"/>
          <p:cNvSpPr>
            <a:spLocks noGrp="1"/>
          </p:cNvSpPr>
          <p:nvPr>
            <p:ph type="body" idx="1"/>
          </p:nvPr>
        </p:nvSpPr>
        <p:spPr>
          <a:noFill/>
          <a:ln/>
        </p:spPr>
        <p:txBody>
          <a:bodyPr/>
          <a:lstStyle/>
          <a:p>
            <a:endParaRPr lang="en-US" smtClean="0"/>
          </a:p>
        </p:txBody>
      </p:sp>
      <p:sp>
        <p:nvSpPr>
          <p:cNvPr id="8195" name="Header Placeholder 3"/>
          <p:cNvSpPr>
            <a:spLocks noGrp="1"/>
          </p:cNvSpPr>
          <p:nvPr>
            <p:ph type="hdr" sz="quarter"/>
          </p:nvPr>
        </p:nvSpPr>
        <p:spPr>
          <a:noFill/>
        </p:spPr>
        <p:txBody>
          <a:bodyPr/>
          <a:lstStyle/>
          <a:p>
            <a:r>
              <a:rPr lang="en-US" smtClean="0">
                <a:cs typeface="Arial" charset="0"/>
              </a:rPr>
              <a:t>doc.: IEEE 802.15-&lt;doc#  &gt;</a:t>
            </a:r>
          </a:p>
        </p:txBody>
      </p:sp>
      <p:sp>
        <p:nvSpPr>
          <p:cNvPr id="8196" name="Date Placeholder 4"/>
          <p:cNvSpPr>
            <a:spLocks noGrp="1"/>
          </p:cNvSpPr>
          <p:nvPr>
            <p:ph type="dt" sz="quarter" idx="1"/>
          </p:nvPr>
        </p:nvSpPr>
        <p:spPr>
          <a:noFill/>
        </p:spPr>
        <p:txBody>
          <a:bodyPr/>
          <a:lstStyle/>
          <a:p>
            <a:r>
              <a:rPr lang="en-US" smtClean="0">
                <a:cs typeface="Arial" charset="0"/>
              </a:rPr>
              <a:t>&lt;month year&gt;</a:t>
            </a:r>
          </a:p>
        </p:txBody>
      </p:sp>
      <p:sp>
        <p:nvSpPr>
          <p:cNvPr id="8197" name="Footer Placeholder 5"/>
          <p:cNvSpPr>
            <a:spLocks noGrp="1"/>
          </p:cNvSpPr>
          <p:nvPr>
            <p:ph type="ftr" sz="quarter" idx="4"/>
          </p:nvPr>
        </p:nvSpPr>
        <p:spPr>
          <a:noFill/>
        </p:spPr>
        <p:txBody>
          <a:bodyPr/>
          <a:lstStyle/>
          <a:p>
            <a:pPr lvl="4"/>
            <a:r>
              <a:rPr lang="en-US" smtClean="0">
                <a:cs typeface="Arial" charset="0"/>
              </a:rPr>
              <a:t>&lt;author&gt;, &lt;company&gt;</a:t>
            </a:r>
          </a:p>
        </p:txBody>
      </p:sp>
      <p:sp>
        <p:nvSpPr>
          <p:cNvPr id="8198" name="Slide Number Placeholder 6"/>
          <p:cNvSpPr>
            <a:spLocks noGrp="1"/>
          </p:cNvSpPr>
          <p:nvPr>
            <p:ph type="sldNum" sz="quarter" idx="5"/>
          </p:nvPr>
        </p:nvSpPr>
        <p:spPr>
          <a:noFill/>
        </p:spPr>
        <p:txBody>
          <a:bodyPr/>
          <a:lstStyle/>
          <a:p>
            <a:r>
              <a:rPr lang="en-US" smtClean="0">
                <a:cs typeface="Arial" charset="0"/>
              </a:rPr>
              <a:t>Page </a:t>
            </a:r>
            <a:fld id="{647BB79E-B92F-488D-864F-8D54D14CA035}" type="slidenum">
              <a:rPr lang="en-US" smtClean="0">
                <a:cs typeface="Arial" charset="0"/>
              </a:rPr>
              <a:pPr/>
              <a:t>1</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a:xfrm>
            <a:off x="1154113" y="701675"/>
            <a:ext cx="4625975" cy="3468688"/>
          </a:xfrm>
          <a:ln/>
        </p:spPr>
      </p:sp>
      <p:sp>
        <p:nvSpPr>
          <p:cNvPr id="10242" name="Notes Placeholder 2"/>
          <p:cNvSpPr>
            <a:spLocks noGrp="1"/>
          </p:cNvSpPr>
          <p:nvPr>
            <p:ph type="body" idx="1"/>
          </p:nvPr>
        </p:nvSpPr>
        <p:spPr>
          <a:noFill/>
          <a:ln/>
        </p:spPr>
        <p:txBody>
          <a:bodyPr/>
          <a:lstStyle/>
          <a:p>
            <a:endParaRPr lang="en-US" smtClean="0"/>
          </a:p>
        </p:txBody>
      </p:sp>
      <p:sp>
        <p:nvSpPr>
          <p:cNvPr id="10243" name="Header Placeholder 3"/>
          <p:cNvSpPr>
            <a:spLocks noGrp="1"/>
          </p:cNvSpPr>
          <p:nvPr>
            <p:ph type="hdr" sz="quarter"/>
          </p:nvPr>
        </p:nvSpPr>
        <p:spPr>
          <a:noFill/>
        </p:spPr>
        <p:txBody>
          <a:bodyPr/>
          <a:lstStyle/>
          <a:p>
            <a:r>
              <a:rPr lang="en-US" smtClean="0">
                <a:cs typeface="Arial" charset="0"/>
              </a:rPr>
              <a:t>doc.: IEEE 802.15-&lt;doc#  &gt;</a:t>
            </a:r>
          </a:p>
        </p:txBody>
      </p:sp>
      <p:sp>
        <p:nvSpPr>
          <p:cNvPr id="10244" name="Date Placeholder 4"/>
          <p:cNvSpPr>
            <a:spLocks noGrp="1"/>
          </p:cNvSpPr>
          <p:nvPr>
            <p:ph type="dt" sz="quarter" idx="1"/>
          </p:nvPr>
        </p:nvSpPr>
        <p:spPr>
          <a:noFill/>
        </p:spPr>
        <p:txBody>
          <a:bodyPr/>
          <a:lstStyle/>
          <a:p>
            <a:r>
              <a:rPr lang="en-US" smtClean="0">
                <a:cs typeface="Arial" charset="0"/>
              </a:rPr>
              <a:t>&lt;month year&gt;</a:t>
            </a:r>
          </a:p>
        </p:txBody>
      </p:sp>
      <p:sp>
        <p:nvSpPr>
          <p:cNvPr id="10245" name="Footer Placeholder 5"/>
          <p:cNvSpPr>
            <a:spLocks noGrp="1"/>
          </p:cNvSpPr>
          <p:nvPr>
            <p:ph type="ftr" sz="quarter" idx="4"/>
          </p:nvPr>
        </p:nvSpPr>
        <p:spPr>
          <a:noFill/>
        </p:spPr>
        <p:txBody>
          <a:bodyPr/>
          <a:lstStyle/>
          <a:p>
            <a:pPr lvl="4"/>
            <a:r>
              <a:rPr lang="en-US" smtClean="0">
                <a:cs typeface="Arial" charset="0"/>
              </a:rPr>
              <a:t>&lt;author&gt;, &lt;company&gt;</a:t>
            </a:r>
          </a:p>
        </p:txBody>
      </p:sp>
      <p:sp>
        <p:nvSpPr>
          <p:cNvPr id="10246" name="Slide Number Placeholder 6"/>
          <p:cNvSpPr>
            <a:spLocks noGrp="1"/>
          </p:cNvSpPr>
          <p:nvPr>
            <p:ph type="sldNum" sz="quarter" idx="5"/>
          </p:nvPr>
        </p:nvSpPr>
        <p:spPr>
          <a:noFill/>
        </p:spPr>
        <p:txBody>
          <a:bodyPr/>
          <a:lstStyle/>
          <a:p>
            <a:r>
              <a:rPr lang="en-US" smtClean="0">
                <a:cs typeface="Arial" charset="0"/>
              </a:rPr>
              <a:t>Page </a:t>
            </a:r>
            <a:fld id="{477AA53E-E355-42DB-9FFE-DB6FEB81026B}" type="slidenum">
              <a:rPr lang="en-US" smtClean="0">
                <a:cs typeface="Arial" charset="0"/>
              </a:rPr>
              <a:pPr/>
              <a:t>2</a:t>
            </a:fld>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hdr" sz="quarter"/>
          </p:nvPr>
        </p:nvSpPr>
        <p:spPr>
          <a:noFill/>
        </p:spPr>
        <p:txBody>
          <a:bodyPr/>
          <a:lstStyle/>
          <a:p>
            <a:r>
              <a:rPr lang="en-US" smtClean="0">
                <a:cs typeface="Arial" charset="0"/>
              </a:rPr>
              <a:t>doc.: IEEE 802.15-&lt;doc#  &gt;</a:t>
            </a:r>
          </a:p>
        </p:txBody>
      </p:sp>
      <p:sp>
        <p:nvSpPr>
          <p:cNvPr id="12290" name="Rectangle 3"/>
          <p:cNvSpPr>
            <a:spLocks noGrp="1" noChangeArrowheads="1"/>
          </p:cNvSpPr>
          <p:nvPr>
            <p:ph type="dt" sz="quarter" idx="1"/>
          </p:nvPr>
        </p:nvSpPr>
        <p:spPr>
          <a:noFill/>
        </p:spPr>
        <p:txBody>
          <a:bodyPr/>
          <a:lstStyle/>
          <a:p>
            <a:r>
              <a:rPr lang="en-US" smtClean="0">
                <a:cs typeface="Arial" charset="0"/>
              </a:rPr>
              <a:t>&lt;month year&gt;</a:t>
            </a:r>
          </a:p>
        </p:txBody>
      </p:sp>
      <p:sp>
        <p:nvSpPr>
          <p:cNvPr id="12291" name="Rectangle 6"/>
          <p:cNvSpPr>
            <a:spLocks noGrp="1" noChangeArrowheads="1"/>
          </p:cNvSpPr>
          <p:nvPr>
            <p:ph type="ftr" sz="quarter" idx="4"/>
          </p:nvPr>
        </p:nvSpPr>
        <p:spPr>
          <a:noFill/>
        </p:spPr>
        <p:txBody>
          <a:bodyPr/>
          <a:lstStyle/>
          <a:p>
            <a:pPr lvl="4"/>
            <a:r>
              <a:rPr lang="en-US" smtClean="0">
                <a:cs typeface="Arial" charset="0"/>
              </a:rPr>
              <a:t>&lt;author&gt;, &lt;company&gt;</a:t>
            </a:r>
          </a:p>
        </p:txBody>
      </p:sp>
      <p:sp>
        <p:nvSpPr>
          <p:cNvPr id="12292" name="Rectangle 7"/>
          <p:cNvSpPr>
            <a:spLocks noGrp="1" noChangeArrowheads="1"/>
          </p:cNvSpPr>
          <p:nvPr>
            <p:ph type="sldNum" sz="quarter" idx="5"/>
          </p:nvPr>
        </p:nvSpPr>
        <p:spPr>
          <a:noFill/>
        </p:spPr>
        <p:txBody>
          <a:bodyPr/>
          <a:lstStyle/>
          <a:p>
            <a:r>
              <a:rPr lang="en-US" smtClean="0">
                <a:cs typeface="Arial" charset="0"/>
              </a:rPr>
              <a:t>Page </a:t>
            </a:r>
            <a:fld id="{6A1BE731-259A-4FD9-A27A-C4C82629773D}" type="slidenum">
              <a:rPr lang="en-US" smtClean="0">
                <a:cs typeface="Arial" charset="0"/>
              </a:rPr>
              <a:pPr/>
              <a:t>3</a:t>
            </a:fld>
            <a:endParaRPr lang="en-US" smtClean="0">
              <a:cs typeface="Arial" charset="0"/>
            </a:endParaRPr>
          </a:p>
        </p:txBody>
      </p:sp>
      <p:sp>
        <p:nvSpPr>
          <p:cNvPr id="12293" name="Rectangle 2"/>
          <p:cNvSpPr>
            <a:spLocks noGrp="1" noRot="1" noChangeArrowheads="1" noTextEdit="1"/>
          </p:cNvSpPr>
          <p:nvPr>
            <p:ph type="sldImg"/>
          </p:nvPr>
        </p:nvSpPr>
        <p:spPr>
          <a:xfrm>
            <a:off x="1154113" y="701675"/>
            <a:ext cx="4625975" cy="3468688"/>
          </a:xfrm>
          <a:ln/>
        </p:spPr>
      </p:sp>
      <p:sp>
        <p:nvSpPr>
          <p:cNvPr id="1229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a:xfrm>
            <a:off x="1154113" y="701675"/>
            <a:ext cx="4625975" cy="3468688"/>
          </a:xfrm>
          <a:ln/>
        </p:spPr>
      </p:sp>
      <p:sp>
        <p:nvSpPr>
          <p:cNvPr id="14338" name="Notes Placeholder 2"/>
          <p:cNvSpPr>
            <a:spLocks noGrp="1"/>
          </p:cNvSpPr>
          <p:nvPr>
            <p:ph type="body" idx="1"/>
          </p:nvPr>
        </p:nvSpPr>
        <p:spPr>
          <a:noFill/>
          <a:ln/>
        </p:spPr>
        <p:txBody>
          <a:bodyPr/>
          <a:lstStyle/>
          <a:p>
            <a:endParaRPr lang="en-US" smtClean="0"/>
          </a:p>
        </p:txBody>
      </p:sp>
      <p:sp>
        <p:nvSpPr>
          <p:cNvPr id="14339" name="Header Placeholder 3"/>
          <p:cNvSpPr>
            <a:spLocks noGrp="1"/>
          </p:cNvSpPr>
          <p:nvPr>
            <p:ph type="hdr" sz="quarter"/>
          </p:nvPr>
        </p:nvSpPr>
        <p:spPr>
          <a:noFill/>
        </p:spPr>
        <p:txBody>
          <a:bodyPr/>
          <a:lstStyle/>
          <a:p>
            <a:r>
              <a:rPr lang="en-US" smtClean="0">
                <a:cs typeface="Arial" charset="0"/>
              </a:rPr>
              <a:t>doc.: IEEE 802.15-&lt;doc#  &gt;</a:t>
            </a:r>
          </a:p>
        </p:txBody>
      </p:sp>
      <p:sp>
        <p:nvSpPr>
          <p:cNvPr id="14340" name="Date Placeholder 4"/>
          <p:cNvSpPr>
            <a:spLocks noGrp="1"/>
          </p:cNvSpPr>
          <p:nvPr>
            <p:ph type="dt" sz="quarter" idx="1"/>
          </p:nvPr>
        </p:nvSpPr>
        <p:spPr>
          <a:noFill/>
        </p:spPr>
        <p:txBody>
          <a:bodyPr/>
          <a:lstStyle/>
          <a:p>
            <a:r>
              <a:rPr lang="en-US" smtClean="0">
                <a:cs typeface="Arial" charset="0"/>
              </a:rPr>
              <a:t>&lt;month year&gt;</a:t>
            </a:r>
          </a:p>
        </p:txBody>
      </p:sp>
      <p:sp>
        <p:nvSpPr>
          <p:cNvPr id="14341" name="Footer Placeholder 5"/>
          <p:cNvSpPr>
            <a:spLocks noGrp="1"/>
          </p:cNvSpPr>
          <p:nvPr>
            <p:ph type="ftr" sz="quarter" idx="4"/>
          </p:nvPr>
        </p:nvSpPr>
        <p:spPr>
          <a:noFill/>
        </p:spPr>
        <p:txBody>
          <a:bodyPr/>
          <a:lstStyle/>
          <a:p>
            <a:pPr lvl="4"/>
            <a:r>
              <a:rPr lang="en-US" smtClean="0">
                <a:cs typeface="Arial" charset="0"/>
              </a:rPr>
              <a:t>&lt;author&gt;, &lt;company&gt;</a:t>
            </a:r>
          </a:p>
        </p:txBody>
      </p:sp>
      <p:sp>
        <p:nvSpPr>
          <p:cNvPr id="14342" name="Slide Number Placeholder 6"/>
          <p:cNvSpPr>
            <a:spLocks noGrp="1"/>
          </p:cNvSpPr>
          <p:nvPr>
            <p:ph type="sldNum" sz="quarter" idx="5"/>
          </p:nvPr>
        </p:nvSpPr>
        <p:spPr>
          <a:noFill/>
        </p:spPr>
        <p:txBody>
          <a:bodyPr/>
          <a:lstStyle/>
          <a:p>
            <a:r>
              <a:rPr lang="en-US" smtClean="0">
                <a:cs typeface="Arial" charset="0"/>
              </a:rPr>
              <a:t>Page </a:t>
            </a:r>
            <a:fld id="{ADA7EEBD-5A52-4EC3-90F3-FA807D5EE02A}" type="slidenum">
              <a:rPr lang="en-US" smtClean="0">
                <a:cs typeface="Arial" charset="0"/>
              </a:rPr>
              <a:pPr/>
              <a:t>4</a:t>
            </a:fld>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xfrm>
            <a:off x="1154113" y="701675"/>
            <a:ext cx="4625975" cy="3468688"/>
          </a:xfrm>
          <a:ln/>
        </p:spPr>
      </p:sp>
      <p:sp>
        <p:nvSpPr>
          <p:cNvPr id="16386" name="Notes Placeholder 2"/>
          <p:cNvSpPr>
            <a:spLocks noGrp="1"/>
          </p:cNvSpPr>
          <p:nvPr>
            <p:ph type="body" idx="1"/>
          </p:nvPr>
        </p:nvSpPr>
        <p:spPr>
          <a:noFill/>
          <a:ln/>
        </p:spPr>
        <p:txBody>
          <a:bodyPr/>
          <a:lstStyle/>
          <a:p>
            <a:endParaRPr lang="en-US" smtClean="0"/>
          </a:p>
        </p:txBody>
      </p:sp>
      <p:sp>
        <p:nvSpPr>
          <p:cNvPr id="16387" name="Header Placeholder 3"/>
          <p:cNvSpPr>
            <a:spLocks noGrp="1"/>
          </p:cNvSpPr>
          <p:nvPr>
            <p:ph type="hdr" sz="quarter"/>
          </p:nvPr>
        </p:nvSpPr>
        <p:spPr>
          <a:noFill/>
        </p:spPr>
        <p:txBody>
          <a:bodyPr/>
          <a:lstStyle/>
          <a:p>
            <a:r>
              <a:rPr lang="en-US" smtClean="0">
                <a:cs typeface="Arial" charset="0"/>
              </a:rPr>
              <a:t>doc.: IEEE 802.15-&lt;doc#  &gt;</a:t>
            </a:r>
          </a:p>
        </p:txBody>
      </p:sp>
      <p:sp>
        <p:nvSpPr>
          <p:cNvPr id="16388" name="Date Placeholder 4"/>
          <p:cNvSpPr>
            <a:spLocks noGrp="1"/>
          </p:cNvSpPr>
          <p:nvPr>
            <p:ph type="dt" sz="quarter" idx="1"/>
          </p:nvPr>
        </p:nvSpPr>
        <p:spPr>
          <a:noFill/>
        </p:spPr>
        <p:txBody>
          <a:bodyPr/>
          <a:lstStyle/>
          <a:p>
            <a:r>
              <a:rPr lang="en-US" smtClean="0">
                <a:cs typeface="Arial" charset="0"/>
              </a:rPr>
              <a:t>&lt;month year&gt;</a:t>
            </a:r>
          </a:p>
        </p:txBody>
      </p:sp>
      <p:sp>
        <p:nvSpPr>
          <p:cNvPr id="16389" name="Footer Placeholder 5"/>
          <p:cNvSpPr>
            <a:spLocks noGrp="1"/>
          </p:cNvSpPr>
          <p:nvPr>
            <p:ph type="ftr" sz="quarter" idx="4"/>
          </p:nvPr>
        </p:nvSpPr>
        <p:spPr>
          <a:noFill/>
        </p:spPr>
        <p:txBody>
          <a:bodyPr/>
          <a:lstStyle/>
          <a:p>
            <a:pPr lvl="4"/>
            <a:r>
              <a:rPr lang="en-US" smtClean="0">
                <a:cs typeface="Arial" charset="0"/>
              </a:rPr>
              <a:t>&lt;author&gt;, &lt;company&gt;</a:t>
            </a:r>
          </a:p>
        </p:txBody>
      </p:sp>
      <p:sp>
        <p:nvSpPr>
          <p:cNvPr id="16390" name="Slide Number Placeholder 6"/>
          <p:cNvSpPr>
            <a:spLocks noGrp="1"/>
          </p:cNvSpPr>
          <p:nvPr>
            <p:ph type="sldNum" sz="quarter" idx="5"/>
          </p:nvPr>
        </p:nvSpPr>
        <p:spPr>
          <a:noFill/>
        </p:spPr>
        <p:txBody>
          <a:bodyPr/>
          <a:lstStyle/>
          <a:p>
            <a:r>
              <a:rPr lang="en-US" smtClean="0">
                <a:cs typeface="Arial" charset="0"/>
              </a:rPr>
              <a:t>Page </a:t>
            </a:r>
            <a:fld id="{591EE69B-7644-4105-8309-90CF2AC8A260}" type="slidenum">
              <a:rPr lang="en-US" smtClean="0">
                <a:cs typeface="Arial" charset="0"/>
              </a:rPr>
              <a:pPr/>
              <a:t>5</a:t>
            </a:fld>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p:spPr>
        <p:txBody>
          <a:bodyPr/>
          <a:lstStyle/>
          <a:p>
            <a:endParaRPr lang="en-US" smtClean="0"/>
          </a:p>
        </p:txBody>
      </p:sp>
      <p:sp>
        <p:nvSpPr>
          <p:cNvPr id="18435" name="Header Placeholder 3"/>
          <p:cNvSpPr>
            <a:spLocks noGrp="1"/>
          </p:cNvSpPr>
          <p:nvPr>
            <p:ph type="hdr" sz="quarter"/>
          </p:nvPr>
        </p:nvSpPr>
        <p:spPr>
          <a:noFill/>
        </p:spPr>
        <p:txBody>
          <a:bodyPr/>
          <a:lstStyle/>
          <a:p>
            <a:r>
              <a:rPr lang="en-US" smtClean="0">
                <a:cs typeface="Arial" charset="0"/>
              </a:rPr>
              <a:t>doc.: IEEE 802.15-&lt;doc#  &gt;</a:t>
            </a:r>
          </a:p>
        </p:txBody>
      </p:sp>
      <p:sp>
        <p:nvSpPr>
          <p:cNvPr id="18436" name="Date Placeholder 4"/>
          <p:cNvSpPr>
            <a:spLocks noGrp="1"/>
          </p:cNvSpPr>
          <p:nvPr>
            <p:ph type="dt" sz="quarter" idx="1"/>
          </p:nvPr>
        </p:nvSpPr>
        <p:spPr>
          <a:noFill/>
        </p:spPr>
        <p:txBody>
          <a:bodyPr/>
          <a:lstStyle/>
          <a:p>
            <a:r>
              <a:rPr lang="en-US" smtClean="0">
                <a:cs typeface="Arial" charset="0"/>
              </a:rPr>
              <a:t>&lt;month year&gt;</a:t>
            </a:r>
          </a:p>
        </p:txBody>
      </p:sp>
      <p:sp>
        <p:nvSpPr>
          <p:cNvPr id="18437" name="Footer Placeholder 5"/>
          <p:cNvSpPr>
            <a:spLocks noGrp="1"/>
          </p:cNvSpPr>
          <p:nvPr>
            <p:ph type="ftr" sz="quarter" idx="4"/>
          </p:nvPr>
        </p:nvSpPr>
        <p:spPr>
          <a:noFill/>
        </p:spPr>
        <p:txBody>
          <a:bodyPr/>
          <a:lstStyle/>
          <a:p>
            <a:pPr lvl="4"/>
            <a:r>
              <a:rPr lang="en-US" smtClean="0">
                <a:cs typeface="Arial" charset="0"/>
              </a:rPr>
              <a:t>&lt;author&gt;, &lt;company&gt;</a:t>
            </a:r>
          </a:p>
        </p:txBody>
      </p:sp>
      <p:sp>
        <p:nvSpPr>
          <p:cNvPr id="18438" name="Slide Number Placeholder 6"/>
          <p:cNvSpPr>
            <a:spLocks noGrp="1"/>
          </p:cNvSpPr>
          <p:nvPr>
            <p:ph type="sldNum" sz="quarter" idx="5"/>
          </p:nvPr>
        </p:nvSpPr>
        <p:spPr>
          <a:noFill/>
        </p:spPr>
        <p:txBody>
          <a:bodyPr/>
          <a:lstStyle/>
          <a:p>
            <a:r>
              <a:rPr lang="en-US" smtClean="0">
                <a:cs typeface="Arial" charset="0"/>
              </a:rPr>
              <a:t>Page </a:t>
            </a:r>
            <a:fld id="{51DB6DED-BA8D-4577-845D-390465DA573E}" type="slidenum">
              <a:rPr lang="en-US" smtClean="0">
                <a:cs typeface="Arial" charset="0"/>
              </a:rPr>
              <a:pPr/>
              <a:t>6</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July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pPr>
              <a:defRPr/>
            </a:pPr>
            <a:r>
              <a:rPr lang="en-US"/>
              <a:t>Andy Summers, Skip Ashton, Ember</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D0F87028-C238-4CC7-B465-38D6B701D6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3581400" y="400050"/>
            <a:ext cx="4876800"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t>doc.: IEEE 802.15-09-0554-00-004e</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 name="Title 1"/>
          <p:cNvSpPr>
            <a:spLocks noGrp="1"/>
          </p:cNvSpPr>
          <p:nvPr>
            <p:ph type="title"/>
          </p:nvPr>
        </p:nvSpPr>
        <p:spPr>
          <a:xfrm>
            <a:off x="685800" y="609600"/>
            <a:ext cx="7772400" cy="6858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772400" cy="48768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p:txBody>
          <a:bodyPr/>
          <a:lstStyle>
            <a:lvl1pPr>
              <a:defRPr/>
            </a:lvl1pPr>
          </a:lstStyle>
          <a:p>
            <a:pPr>
              <a:defRPr/>
            </a:pPr>
            <a:r>
              <a:rPr lang="en-US"/>
              <a:t>July 2009</a:t>
            </a:r>
          </a:p>
        </p:txBody>
      </p:sp>
      <p:sp>
        <p:nvSpPr>
          <p:cNvPr id="9" name="Footer Placeholder 4"/>
          <p:cNvSpPr>
            <a:spLocks noGrp="1"/>
          </p:cNvSpPr>
          <p:nvPr>
            <p:ph type="ftr" sz="quarter" idx="11"/>
          </p:nvPr>
        </p:nvSpPr>
        <p:spPr>
          <a:xfrm>
            <a:off x="5486400" y="6475413"/>
            <a:ext cx="3124200" cy="184150"/>
          </a:xfrm>
        </p:spPr>
        <p:txBody>
          <a:bodyPr/>
          <a:lstStyle>
            <a:lvl1pPr>
              <a:defRPr/>
            </a:lvl1pPr>
          </a:lstStyle>
          <a:p>
            <a:pPr>
              <a:defRPr/>
            </a:pPr>
            <a:r>
              <a:rPr lang="en-US"/>
              <a:t>Andy Summers, Skip Ashton, Ember</a:t>
            </a:r>
          </a:p>
        </p:txBody>
      </p:sp>
      <p:sp>
        <p:nvSpPr>
          <p:cNvPr id="10" name="Slide Number Placeholder 5"/>
          <p:cNvSpPr>
            <a:spLocks noGrp="1"/>
          </p:cNvSpPr>
          <p:nvPr>
            <p:ph type="sldNum" sz="quarter" idx="12"/>
          </p:nvPr>
        </p:nvSpPr>
        <p:spPr/>
        <p:txBody>
          <a:bodyPr/>
          <a:lstStyle>
            <a:lvl1pPr>
              <a:defRPr/>
            </a:lvl1pPr>
          </a:lstStyle>
          <a:p>
            <a:pPr>
              <a:defRPr/>
            </a:pPr>
            <a:r>
              <a:rPr lang="en-US"/>
              <a:t>Slide </a:t>
            </a:r>
            <a:fld id="{6E987593-0C44-4F27-A7A0-51B51DA2D6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Andy Summers, Skip Ashton, Ember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7D8AEE6-DCA6-488E-84B8-0892A052617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a:t>July 2009</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Andy Summers, Skip Ashton, Ember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0889E2A0-05F2-4BE0-B16A-C2380D1CF6B0}" type="slidenum">
              <a:rPr lang="en-US"/>
              <a:pPr>
                <a:defRPr/>
              </a:pPr>
              <a:t>‹#›</a:t>
            </a:fld>
            <a:endParaRPr lang="en-US"/>
          </a:p>
        </p:txBody>
      </p:sp>
      <p:sp>
        <p:nvSpPr>
          <p:cNvPr id="1031" name="Rectangle 7"/>
          <p:cNvSpPr>
            <a:spLocks noChangeArrowheads="1"/>
          </p:cNvSpPr>
          <p:nvPr/>
        </p:nvSpPr>
        <p:spPr bwMode="auto">
          <a:xfrm>
            <a:off x="3581400" y="400050"/>
            <a:ext cx="4876800"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t>doc.: IEEE 802.15-09-0554-00-004e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1" r:id="rId3"/>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kip.ashton@ember.c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mailto:andy.summers@ember.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Date Placeholder 1"/>
          <p:cNvSpPr>
            <a:spLocks noGrp="1"/>
          </p:cNvSpPr>
          <p:nvPr>
            <p:ph type="dt" sz="quarter" idx="10"/>
          </p:nvPr>
        </p:nvSpPr>
        <p:spPr>
          <a:noFill/>
        </p:spPr>
        <p:txBody>
          <a:bodyPr/>
          <a:lstStyle/>
          <a:p>
            <a:r>
              <a:rPr lang="en-US" smtClean="0"/>
              <a:t>July 2009</a:t>
            </a:r>
          </a:p>
        </p:txBody>
      </p:sp>
      <p:sp>
        <p:nvSpPr>
          <p:cNvPr id="7170" name="Footer Placeholder 2"/>
          <p:cNvSpPr>
            <a:spLocks noGrp="1"/>
          </p:cNvSpPr>
          <p:nvPr>
            <p:ph type="ftr" sz="quarter" idx="11"/>
          </p:nvPr>
        </p:nvSpPr>
        <p:spPr>
          <a:noFill/>
        </p:spPr>
        <p:txBody>
          <a:bodyPr/>
          <a:lstStyle/>
          <a:p>
            <a:r>
              <a:rPr lang="en-US" smtClean="0"/>
              <a:t>Andy Summers, Skip Ashton, Ember</a:t>
            </a:r>
          </a:p>
        </p:txBody>
      </p:sp>
      <p:sp>
        <p:nvSpPr>
          <p:cNvPr id="7171" name="Slide Number Placeholder 3"/>
          <p:cNvSpPr>
            <a:spLocks noGrp="1"/>
          </p:cNvSpPr>
          <p:nvPr>
            <p:ph type="sldNum" sz="quarter" idx="12"/>
          </p:nvPr>
        </p:nvSpPr>
        <p:spPr>
          <a:noFill/>
        </p:spPr>
        <p:txBody>
          <a:bodyPr/>
          <a:lstStyle/>
          <a:p>
            <a:r>
              <a:rPr lang="en-US" smtClean="0">
                <a:cs typeface="Arial" charset="0"/>
              </a:rPr>
              <a:t>Slide </a:t>
            </a:r>
            <a:fld id="{5EFBB48C-AA92-4266-B5C3-ED185FDF3F4C}" type="slidenum">
              <a:rPr lang="en-US" smtClean="0">
                <a:cs typeface="Arial" charset="0"/>
              </a:rPr>
              <a:pPr/>
              <a:t>1</a:t>
            </a:fld>
            <a:endParaRPr lang="en-US" smtClean="0">
              <a:cs typeface="Arial" charset="0"/>
            </a:endParaRPr>
          </a:p>
        </p:txBody>
      </p:sp>
      <p:sp>
        <p:nvSpPr>
          <p:cNvPr id="27651" name="Rectangle 3"/>
          <p:cNvSpPr>
            <a:spLocks noChangeArrowheads="1"/>
          </p:cNvSpPr>
          <p:nvPr/>
        </p:nvSpPr>
        <p:spPr bwMode="auto">
          <a:xfrm>
            <a:off x="152400" y="609600"/>
            <a:ext cx="8991600" cy="473551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defRPr/>
            </a:pPr>
            <a:endParaRPr lang="en-US" sz="1600">
              <a:solidFill>
                <a:schemeClr val="tx2"/>
              </a:solidFill>
            </a:endParaRPr>
          </a:p>
          <a:p>
            <a:pPr eaLnBrk="0" hangingPunct="0">
              <a:defRPr/>
            </a:pPr>
            <a:r>
              <a:rPr lang="en-US" sz="1600" b="1">
                <a:solidFill>
                  <a:schemeClr val="tx2"/>
                </a:solidFill>
              </a:rPr>
              <a:t>Submission Title:</a:t>
            </a:r>
            <a:r>
              <a:rPr lang="en-US" sz="1600">
                <a:solidFill>
                  <a:schemeClr val="tx2"/>
                </a:solidFill>
              </a:rPr>
              <a:t>  </a:t>
            </a:r>
            <a:r>
              <a:rPr lang="en-US" sz="1600"/>
              <a:t>Beacon Request Modifications</a:t>
            </a:r>
            <a:r>
              <a:rPr lang="en-US" sz="1600">
                <a:solidFill>
                  <a:schemeClr val="tx2"/>
                </a:solidFill>
              </a:rPr>
              <a:t>	</a:t>
            </a:r>
          </a:p>
          <a:p>
            <a:pPr eaLnBrk="0" hangingPunct="0">
              <a:defRPr/>
            </a:pPr>
            <a:r>
              <a:rPr lang="en-US" sz="1600" b="1">
                <a:solidFill>
                  <a:schemeClr val="tx2"/>
                </a:solidFill>
              </a:rPr>
              <a:t>Date Submitted: </a:t>
            </a:r>
            <a:r>
              <a:rPr lang="en-US" sz="1600">
                <a:solidFill>
                  <a:schemeClr val="tx2"/>
                </a:solidFill>
              </a:rPr>
              <a:t> </a:t>
            </a:r>
            <a:r>
              <a:rPr lang="en-US" sz="1600"/>
              <a:t>14 July 2009</a:t>
            </a:r>
            <a:r>
              <a:rPr lang="en-US" sz="1600">
                <a:solidFill>
                  <a:schemeClr val="tx2"/>
                </a:solidFill>
              </a:rPr>
              <a:t>	</a:t>
            </a:r>
          </a:p>
          <a:p>
            <a:pPr eaLnBrk="0" hangingPunct="0">
              <a:defRPr/>
            </a:pPr>
            <a:r>
              <a:rPr lang="en-US" sz="1600" b="1">
                <a:solidFill>
                  <a:schemeClr val="tx2"/>
                </a:solidFill>
              </a:rPr>
              <a:t>Source:</a:t>
            </a:r>
            <a:r>
              <a:rPr lang="en-US" sz="1600">
                <a:solidFill>
                  <a:schemeClr val="tx2"/>
                </a:solidFill>
              </a:rPr>
              <a:t>  </a:t>
            </a:r>
            <a:r>
              <a:rPr lang="en-US" sz="1600"/>
              <a:t>Skip Ashton, Andy Summers, Ember</a:t>
            </a:r>
          </a:p>
          <a:p>
            <a:pPr eaLnBrk="0" hangingPunct="0">
              <a:defRPr/>
            </a:pPr>
            <a:r>
              <a:rPr lang="en-US" sz="1600">
                <a:solidFill>
                  <a:schemeClr val="tx2"/>
                </a:solidFill>
              </a:rPr>
              <a:t>Address:  </a:t>
            </a:r>
            <a:r>
              <a:rPr lang="en-US" sz="1600"/>
              <a:t>47 Farnsworth St Boston MA 02210</a:t>
            </a:r>
          </a:p>
          <a:p>
            <a:pPr eaLnBrk="0" hangingPunct="0">
              <a:defRPr/>
            </a:pPr>
            <a:r>
              <a:rPr lang="en-US" sz="1600">
                <a:solidFill>
                  <a:schemeClr val="tx2"/>
                </a:solidFill>
              </a:rPr>
              <a:t>Voice: </a:t>
            </a:r>
            <a:r>
              <a:rPr lang="en-US" sz="1600"/>
              <a:t>(617) 951 1201 </a:t>
            </a:r>
            <a:r>
              <a:rPr lang="en-US" sz="1600">
                <a:solidFill>
                  <a:schemeClr val="tx2"/>
                </a:solidFill>
              </a:rPr>
              <a:t>, FAX: [], E-Mail: </a:t>
            </a:r>
            <a:r>
              <a:rPr lang="en-US" sz="1600">
                <a:hlinkClick r:id="rId3"/>
              </a:rPr>
              <a:t>skip.ashton@ember.com</a:t>
            </a:r>
            <a:r>
              <a:rPr lang="en-US" sz="1600"/>
              <a:t>, </a:t>
            </a:r>
            <a:r>
              <a:rPr lang="en-US" sz="1600">
                <a:hlinkClick r:id="rId4"/>
              </a:rPr>
              <a:t>andy.summers@ember.com</a:t>
            </a:r>
            <a:r>
              <a:rPr lang="en-US" sz="1600"/>
              <a:t> </a:t>
            </a:r>
            <a:endParaRPr lang="en-US" sz="1600">
              <a:solidFill>
                <a:schemeClr val="tx2"/>
              </a:solidFill>
            </a:endParaRPr>
          </a:p>
          <a:p>
            <a:pPr eaLnBrk="0" hangingPunct="0">
              <a:spcBef>
                <a:spcPts val="600"/>
              </a:spcBef>
              <a:spcAft>
                <a:spcPts val="600"/>
              </a:spcAft>
              <a:defRPr/>
            </a:pPr>
            <a:r>
              <a:rPr lang="en-US" sz="1600" b="1">
                <a:solidFill>
                  <a:schemeClr val="tx2"/>
                </a:solidFill>
              </a:rPr>
              <a:t>Re:</a:t>
            </a:r>
            <a:r>
              <a:rPr lang="en-US" sz="1600">
                <a:solidFill>
                  <a:schemeClr val="tx2"/>
                </a:solidFill>
              </a:rPr>
              <a:t> </a:t>
            </a:r>
            <a:r>
              <a:rPr lang="en-US" altLang="ko-KR" sz="1600">
                <a:solidFill>
                  <a:schemeClr val="tx2"/>
                </a:solidFill>
                <a:ea typeface="굴림"/>
                <a:cs typeface="굴림"/>
              </a:rPr>
              <a:t>[802.15.4e] TG4e MAC Modifications</a:t>
            </a:r>
            <a:r>
              <a:rPr lang="en-US">
                <a:solidFill>
                  <a:schemeClr val="accent2"/>
                </a:solidFill>
              </a:rPr>
              <a:t>	</a:t>
            </a:r>
            <a:endParaRPr lang="en-US">
              <a:solidFill>
                <a:schemeClr val="tx2"/>
              </a:solidFill>
            </a:endParaRPr>
          </a:p>
          <a:p>
            <a:pPr eaLnBrk="0" hangingPunct="0">
              <a:spcBef>
                <a:spcPts val="600"/>
              </a:spcBef>
              <a:spcAft>
                <a:spcPts val="600"/>
              </a:spcAft>
              <a:defRPr/>
            </a:pPr>
            <a:r>
              <a:rPr lang="en-US" sz="1600" b="1">
                <a:solidFill>
                  <a:schemeClr val="tx2"/>
                </a:solidFill>
              </a:rPr>
              <a:t>Abstract:</a:t>
            </a:r>
            <a:r>
              <a:rPr lang="en-US" sz="1600">
                <a:solidFill>
                  <a:schemeClr val="tx2"/>
                </a:solidFill>
              </a:rPr>
              <a:t>	This presentation discusses several use cases noted within ZigBee that could be improved with modifications to the beacon request frame within 15.4</a:t>
            </a:r>
            <a:r>
              <a:rPr lang="en-US" sz="1600"/>
              <a:t>.</a:t>
            </a:r>
            <a:endParaRPr lang="en-US" sz="1600">
              <a:solidFill>
                <a:schemeClr val="tx2"/>
              </a:solidFill>
            </a:endParaRPr>
          </a:p>
          <a:p>
            <a:pPr eaLnBrk="0" hangingPunct="0">
              <a:spcBef>
                <a:spcPts val="600"/>
              </a:spcBef>
              <a:spcAft>
                <a:spcPts val="600"/>
              </a:spcAft>
              <a:defRPr/>
            </a:pPr>
            <a:r>
              <a:rPr lang="en-US" sz="1600" b="1">
                <a:solidFill>
                  <a:schemeClr val="tx2"/>
                </a:solidFill>
              </a:rPr>
              <a:t>Purpose:</a:t>
            </a:r>
            <a:r>
              <a:rPr lang="en-US" sz="1600">
                <a:solidFill>
                  <a:schemeClr val="tx2"/>
                </a:solidFill>
              </a:rPr>
              <a:t>	</a:t>
            </a:r>
            <a:r>
              <a:rPr lang="en-US" altLang="ko-KR" sz="1600">
                <a:solidFill>
                  <a:schemeClr val="tx2"/>
                </a:solidFill>
                <a:ea typeface="굴림"/>
                <a:cs typeface="굴림"/>
              </a:rPr>
              <a:t> Technical Proposal to be discussed by IEEE 802.15 TG4e</a:t>
            </a:r>
            <a:endParaRPr lang="en-US" sz="1600">
              <a:solidFill>
                <a:schemeClr val="tx2"/>
              </a:solidFill>
            </a:endParaRPr>
          </a:p>
          <a:p>
            <a:pPr eaLnBrk="0" hangingPunct="0">
              <a:defRPr/>
            </a:pPr>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Date Placeholder 3"/>
          <p:cNvSpPr>
            <a:spLocks noGrp="1"/>
          </p:cNvSpPr>
          <p:nvPr>
            <p:ph type="dt" sz="quarter" idx="10"/>
          </p:nvPr>
        </p:nvSpPr>
        <p:spPr>
          <a:noFill/>
        </p:spPr>
        <p:txBody>
          <a:bodyPr/>
          <a:lstStyle/>
          <a:p>
            <a:r>
              <a:rPr lang="en-US" smtClean="0"/>
              <a:t>July 2009</a:t>
            </a:r>
          </a:p>
        </p:txBody>
      </p:sp>
      <p:sp>
        <p:nvSpPr>
          <p:cNvPr id="9218" name="Footer Placeholder 4"/>
          <p:cNvSpPr>
            <a:spLocks noGrp="1"/>
          </p:cNvSpPr>
          <p:nvPr>
            <p:ph type="ftr" sz="quarter" idx="11"/>
          </p:nvPr>
        </p:nvSpPr>
        <p:spPr>
          <a:noFill/>
        </p:spPr>
        <p:txBody>
          <a:bodyPr/>
          <a:lstStyle/>
          <a:p>
            <a:r>
              <a:rPr lang="en-US" smtClean="0"/>
              <a:t>Andy Summers, Skip Ashton, Ember</a:t>
            </a:r>
          </a:p>
        </p:txBody>
      </p:sp>
      <p:sp>
        <p:nvSpPr>
          <p:cNvPr id="9219" name="Slide Number Placeholder 5"/>
          <p:cNvSpPr>
            <a:spLocks noGrp="1"/>
          </p:cNvSpPr>
          <p:nvPr>
            <p:ph type="sldNum" sz="quarter" idx="12"/>
          </p:nvPr>
        </p:nvSpPr>
        <p:spPr>
          <a:noFill/>
        </p:spPr>
        <p:txBody>
          <a:bodyPr/>
          <a:lstStyle/>
          <a:p>
            <a:r>
              <a:rPr lang="en-US" smtClean="0">
                <a:cs typeface="Arial" charset="0"/>
              </a:rPr>
              <a:t>Slide </a:t>
            </a:r>
            <a:fld id="{1373E405-3721-4CA3-B44C-81783A173501}" type="slidenum">
              <a:rPr lang="en-US" smtClean="0">
                <a:cs typeface="Arial" charset="0"/>
              </a:rPr>
              <a:pPr/>
              <a:t>2</a:t>
            </a:fld>
            <a:endParaRPr lang="en-US" smtClean="0">
              <a:cs typeface="Arial" charset="0"/>
            </a:endParaRPr>
          </a:p>
        </p:txBody>
      </p:sp>
      <p:sp>
        <p:nvSpPr>
          <p:cNvPr id="9220" name="Rectangle 2"/>
          <p:cNvSpPr>
            <a:spLocks noGrp="1" noChangeArrowheads="1"/>
          </p:cNvSpPr>
          <p:nvPr>
            <p:ph type="ctrTitle"/>
          </p:nvPr>
        </p:nvSpPr>
        <p:spPr>
          <a:xfrm>
            <a:off x="685800" y="2286000"/>
            <a:ext cx="7772400" cy="1143000"/>
          </a:xfrm>
        </p:spPr>
        <p:txBody>
          <a:bodyPr/>
          <a:lstStyle/>
          <a:p>
            <a:pPr eaLnBrk="1" hangingPunct="1"/>
            <a:r>
              <a:rPr lang="en-US" sz="4000" smtClean="0"/>
              <a:t>Beacon Request Modifications</a:t>
            </a:r>
          </a:p>
        </p:txBody>
      </p:sp>
      <p:sp>
        <p:nvSpPr>
          <p:cNvPr id="9221" name="Rectangle 3"/>
          <p:cNvSpPr>
            <a:spLocks noGrp="1" noChangeArrowheads="1"/>
          </p:cNvSpPr>
          <p:nvPr>
            <p:ph type="subTitle" idx="1"/>
          </p:nvPr>
        </p:nvSpPr>
        <p:spPr/>
        <p:txBody>
          <a:bodyPr/>
          <a:lstStyle/>
          <a:p>
            <a:pPr eaLnBrk="1" hangingPunct="1"/>
            <a:r>
              <a:rPr lang="en-US" sz="2400" smtClean="0"/>
              <a:t>Skip Ashton, Andy Summers</a:t>
            </a:r>
          </a:p>
          <a:p>
            <a:pPr eaLnBrk="1" hangingPunct="1"/>
            <a:r>
              <a:rPr lang="en-US" sz="1600" smtClean="0"/>
              <a:t>July 2009</a:t>
            </a:r>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sz="3200" smtClean="0"/>
              <a:t>Introduction</a:t>
            </a:r>
          </a:p>
        </p:txBody>
      </p:sp>
      <p:sp>
        <p:nvSpPr>
          <p:cNvPr id="11266" name="Rectangle 3"/>
          <p:cNvSpPr>
            <a:spLocks noGrp="1" noChangeArrowheads="1"/>
          </p:cNvSpPr>
          <p:nvPr>
            <p:ph idx="1"/>
          </p:nvPr>
        </p:nvSpPr>
        <p:spPr/>
        <p:txBody>
          <a:bodyPr/>
          <a:lstStyle/>
          <a:p>
            <a:pPr eaLnBrk="1" hangingPunct="1"/>
            <a:r>
              <a:rPr lang="en-US" sz="1800" smtClean="0"/>
              <a:t>Beacon frame format defined in 7.2.2.1 and provides variable payload.  </a:t>
            </a:r>
          </a:p>
          <a:p>
            <a:pPr lvl="1" eaLnBrk="1" hangingPunct="1"/>
            <a:r>
              <a:rPr lang="en-US" sz="1600" smtClean="0"/>
              <a:t>ZigBee as an example then specifies this payload in section 3.6.7 of the ZigBee Specification to include protocol ID, stack profile, extended PANID etc to provide indication to joining device of what network it should join</a:t>
            </a:r>
          </a:p>
          <a:p>
            <a:pPr eaLnBrk="1" hangingPunct="1"/>
            <a:r>
              <a:rPr lang="en-US" sz="1800" smtClean="0"/>
              <a:t>Beacon request command defined in section 7.3.7 of 15.4 has no payload and is sent to the broadcast PAN with a broadcast short address for destination</a:t>
            </a:r>
          </a:p>
          <a:p>
            <a:pPr eaLnBrk="1" hangingPunct="1"/>
            <a:r>
              <a:rPr lang="en-US" sz="1800" smtClean="0"/>
              <a:t>When a beacon request is received, a single beacon frame is transmitted using unslotted CSMA-CA with a random backoff (for ZigBee configuration)</a:t>
            </a:r>
          </a:p>
        </p:txBody>
      </p:sp>
      <p:sp>
        <p:nvSpPr>
          <p:cNvPr id="11267" name="Date Placeholder 3"/>
          <p:cNvSpPr>
            <a:spLocks noGrp="1"/>
          </p:cNvSpPr>
          <p:nvPr>
            <p:ph type="dt" sz="quarter" idx="10"/>
          </p:nvPr>
        </p:nvSpPr>
        <p:spPr>
          <a:noFill/>
        </p:spPr>
        <p:txBody>
          <a:bodyPr/>
          <a:lstStyle/>
          <a:p>
            <a:r>
              <a:rPr lang="en-US" smtClean="0"/>
              <a:t>July 2009</a:t>
            </a:r>
          </a:p>
        </p:txBody>
      </p:sp>
      <p:sp>
        <p:nvSpPr>
          <p:cNvPr id="11268" name="Footer Placeholder 4"/>
          <p:cNvSpPr>
            <a:spLocks noGrp="1"/>
          </p:cNvSpPr>
          <p:nvPr>
            <p:ph type="ftr" sz="quarter" idx="11"/>
          </p:nvPr>
        </p:nvSpPr>
        <p:spPr>
          <a:noFill/>
        </p:spPr>
        <p:txBody>
          <a:bodyPr/>
          <a:lstStyle/>
          <a:p>
            <a:r>
              <a:rPr lang="en-US" smtClean="0"/>
              <a:t>Andy Summers, Skip Ashton, Ember</a:t>
            </a:r>
          </a:p>
        </p:txBody>
      </p:sp>
      <p:sp>
        <p:nvSpPr>
          <p:cNvPr id="11269" name="Slide Number Placeholder 5"/>
          <p:cNvSpPr>
            <a:spLocks noGrp="1"/>
          </p:cNvSpPr>
          <p:nvPr>
            <p:ph type="sldNum" sz="quarter" idx="12"/>
          </p:nvPr>
        </p:nvSpPr>
        <p:spPr>
          <a:noFill/>
        </p:spPr>
        <p:txBody>
          <a:bodyPr/>
          <a:lstStyle/>
          <a:p>
            <a:r>
              <a:rPr lang="en-US" smtClean="0">
                <a:cs typeface="Arial" charset="0"/>
              </a:rPr>
              <a:t>Slide </a:t>
            </a:r>
            <a:fld id="{E571DA1E-081E-43B9-8255-48DCD7164DE9}" type="slidenum">
              <a:rPr lang="en-US" smtClean="0">
                <a:cs typeface="Arial" charset="0"/>
              </a:rPr>
              <a:pPr/>
              <a:t>3</a:t>
            </a:fld>
            <a:endParaRPr lang="en-US" smtClean="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pPr eaLnBrk="1" hangingPunct="1"/>
            <a:r>
              <a:rPr lang="en-US" smtClean="0"/>
              <a:t>Field Problems Identified</a:t>
            </a:r>
          </a:p>
        </p:txBody>
      </p:sp>
      <p:sp>
        <p:nvSpPr>
          <p:cNvPr id="13314" name="Content Placeholder 2"/>
          <p:cNvSpPr>
            <a:spLocks noGrp="1"/>
          </p:cNvSpPr>
          <p:nvPr>
            <p:ph idx="1"/>
          </p:nvPr>
        </p:nvSpPr>
        <p:spPr>
          <a:xfrm>
            <a:off x="685800" y="1371600"/>
            <a:ext cx="7772400" cy="3962400"/>
          </a:xfrm>
        </p:spPr>
        <p:txBody>
          <a:bodyPr/>
          <a:lstStyle/>
          <a:p>
            <a:pPr eaLnBrk="1" hangingPunct="1">
              <a:lnSpc>
                <a:spcPct val="80000"/>
              </a:lnSpc>
            </a:pPr>
            <a:r>
              <a:rPr lang="en-US" sz="2000" smtClean="0"/>
              <a:t>Dense network – (typically more than 30 devices within range)</a:t>
            </a:r>
          </a:p>
          <a:p>
            <a:pPr lvl="1" eaLnBrk="1" hangingPunct="1">
              <a:lnSpc>
                <a:spcPct val="80000"/>
              </a:lnSpc>
            </a:pPr>
            <a:r>
              <a:rPr lang="en-US" sz="1800" smtClean="0"/>
              <a:t>Ability to receive beacons is limited due to collision of beacons </a:t>
            </a:r>
          </a:p>
          <a:p>
            <a:pPr lvl="1" eaLnBrk="1" hangingPunct="1">
              <a:lnSpc>
                <a:spcPct val="80000"/>
              </a:lnSpc>
            </a:pPr>
            <a:r>
              <a:rPr lang="en-US" sz="1800" smtClean="0"/>
              <a:t>Limited number of back off slots results in multiple devices picking the same slot and then colliding</a:t>
            </a:r>
          </a:p>
          <a:p>
            <a:pPr lvl="1" eaLnBrk="1" hangingPunct="1">
              <a:lnSpc>
                <a:spcPct val="80000"/>
              </a:lnSpc>
            </a:pPr>
            <a:r>
              <a:rPr lang="en-US" sz="1800" smtClean="0"/>
              <a:t>ZigBee moved to 2006 backoff definitions (from 15.4-2003) which provided some improvements</a:t>
            </a:r>
          </a:p>
          <a:p>
            <a:pPr eaLnBrk="1" hangingPunct="1">
              <a:lnSpc>
                <a:spcPct val="80000"/>
              </a:lnSpc>
            </a:pPr>
            <a:r>
              <a:rPr lang="en-US" sz="2000" smtClean="0"/>
              <a:t>Network Joining or Steering</a:t>
            </a:r>
          </a:p>
          <a:p>
            <a:pPr lvl="1" eaLnBrk="1" hangingPunct="1">
              <a:lnSpc>
                <a:spcPct val="80000"/>
              </a:lnSpc>
            </a:pPr>
            <a:r>
              <a:rPr lang="en-US" sz="1800" smtClean="0"/>
              <a:t>Current mechanism has joining device select a network based on what information is provided in beacon</a:t>
            </a:r>
          </a:p>
          <a:p>
            <a:pPr lvl="1" eaLnBrk="1" hangingPunct="1">
              <a:lnSpc>
                <a:spcPct val="80000"/>
              </a:lnSpc>
            </a:pPr>
            <a:r>
              <a:rPr lang="en-US" sz="1800" smtClean="0"/>
              <a:t>Would also like to steer a joining device to a network based on the joining device knowing some piece of information</a:t>
            </a:r>
          </a:p>
          <a:p>
            <a:pPr lvl="1" eaLnBrk="1" hangingPunct="1">
              <a:lnSpc>
                <a:spcPct val="80000"/>
              </a:lnSpc>
            </a:pPr>
            <a:endParaRPr lang="en-US" sz="1800" smtClean="0"/>
          </a:p>
          <a:p>
            <a:pPr eaLnBrk="1" hangingPunct="1">
              <a:lnSpc>
                <a:spcPct val="80000"/>
              </a:lnSpc>
            </a:pPr>
            <a:endParaRPr lang="en-US" sz="2000" smtClean="0"/>
          </a:p>
          <a:p>
            <a:pPr eaLnBrk="1" hangingPunct="1">
              <a:lnSpc>
                <a:spcPct val="80000"/>
              </a:lnSpc>
            </a:pPr>
            <a:r>
              <a:rPr lang="en-US" sz="2000" smtClean="0"/>
              <a:t>Often the joining device knows more about what it wants to do than the devices sending the beacon – but this information cannot be used with the current beacon request command</a:t>
            </a:r>
          </a:p>
        </p:txBody>
      </p:sp>
      <p:sp>
        <p:nvSpPr>
          <p:cNvPr id="13315" name="Date Placeholder 3"/>
          <p:cNvSpPr>
            <a:spLocks noGrp="1"/>
          </p:cNvSpPr>
          <p:nvPr>
            <p:ph type="dt" sz="quarter" idx="10"/>
          </p:nvPr>
        </p:nvSpPr>
        <p:spPr>
          <a:noFill/>
        </p:spPr>
        <p:txBody>
          <a:bodyPr/>
          <a:lstStyle/>
          <a:p>
            <a:r>
              <a:rPr lang="en-US" smtClean="0"/>
              <a:t>July 2009</a:t>
            </a:r>
          </a:p>
        </p:txBody>
      </p:sp>
      <p:sp>
        <p:nvSpPr>
          <p:cNvPr id="13316" name="Slide Number Placeholder 4"/>
          <p:cNvSpPr>
            <a:spLocks noGrp="1"/>
          </p:cNvSpPr>
          <p:nvPr>
            <p:ph type="sldNum" sz="quarter" idx="12"/>
          </p:nvPr>
        </p:nvSpPr>
        <p:spPr>
          <a:noFill/>
        </p:spPr>
        <p:txBody>
          <a:bodyPr/>
          <a:lstStyle/>
          <a:p>
            <a:r>
              <a:rPr lang="en-US" smtClean="0">
                <a:cs typeface="Arial" charset="0"/>
              </a:rPr>
              <a:t>Slide </a:t>
            </a:r>
            <a:fld id="{7043D3E1-6F0C-4C38-A09D-876E4E82DAF6}" type="slidenum">
              <a:rPr lang="en-US" smtClean="0">
                <a:cs typeface="Arial" charset="0"/>
              </a:rPr>
              <a:pPr/>
              <a:t>4</a:t>
            </a:fld>
            <a:endParaRPr lang="en-US" smtClean="0">
              <a:cs typeface="Arial" charset="0"/>
            </a:endParaRPr>
          </a:p>
        </p:txBody>
      </p:sp>
      <p:sp>
        <p:nvSpPr>
          <p:cNvPr id="13317" name="Footer Placeholder 5"/>
          <p:cNvSpPr>
            <a:spLocks noGrp="1"/>
          </p:cNvSpPr>
          <p:nvPr>
            <p:ph type="ftr" sz="quarter" idx="11"/>
          </p:nvPr>
        </p:nvSpPr>
        <p:spPr>
          <a:noFill/>
        </p:spPr>
        <p:txBody>
          <a:bodyPr/>
          <a:lstStyle/>
          <a:p>
            <a:r>
              <a:rPr lang="en-US" smtClean="0"/>
              <a:t>Andy Summers, Skip Ashton, Ember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Simple Cases for Beacon Request</a:t>
            </a:r>
          </a:p>
        </p:txBody>
      </p:sp>
      <p:sp>
        <p:nvSpPr>
          <p:cNvPr id="15362" name="Content Placeholder 2"/>
          <p:cNvSpPr>
            <a:spLocks noGrp="1"/>
          </p:cNvSpPr>
          <p:nvPr>
            <p:ph idx="1"/>
          </p:nvPr>
        </p:nvSpPr>
        <p:spPr>
          <a:xfrm>
            <a:off x="685800" y="1447800"/>
            <a:ext cx="7924800" cy="4724400"/>
          </a:xfrm>
        </p:spPr>
        <p:txBody>
          <a:bodyPr/>
          <a:lstStyle/>
          <a:p>
            <a:pPr eaLnBrk="1" hangingPunct="1">
              <a:lnSpc>
                <a:spcPct val="80000"/>
              </a:lnSpc>
            </a:pPr>
            <a:r>
              <a:rPr lang="en-US" sz="1800" smtClean="0"/>
              <a:t>Always allow beacon as it is today, but allow beacon request to limit beacon responses from devices within range</a:t>
            </a:r>
          </a:p>
          <a:p>
            <a:pPr eaLnBrk="1" hangingPunct="1">
              <a:lnSpc>
                <a:spcPct val="80000"/>
              </a:lnSpc>
            </a:pPr>
            <a:r>
              <a:rPr lang="en-US" sz="1800" smtClean="0"/>
              <a:t>For example</a:t>
            </a:r>
          </a:p>
          <a:p>
            <a:pPr lvl="1" eaLnBrk="1" hangingPunct="1">
              <a:lnSpc>
                <a:spcPct val="80000"/>
              </a:lnSpc>
            </a:pPr>
            <a:r>
              <a:rPr lang="en-US" sz="1600" smtClean="0"/>
              <a:t>Only those device with permit joining on respond</a:t>
            </a:r>
          </a:p>
          <a:p>
            <a:pPr lvl="1" eaLnBrk="1" hangingPunct="1">
              <a:lnSpc>
                <a:spcPct val="80000"/>
              </a:lnSpc>
            </a:pPr>
            <a:r>
              <a:rPr lang="en-US" sz="1600" smtClean="0"/>
              <a:t>Send beacon request to particular short or long PANID </a:t>
            </a:r>
          </a:p>
          <a:p>
            <a:pPr lvl="1" eaLnBrk="1" hangingPunct="1">
              <a:lnSpc>
                <a:spcPct val="80000"/>
              </a:lnSpc>
            </a:pPr>
            <a:r>
              <a:rPr lang="en-US" sz="1600" smtClean="0"/>
              <a:t>Send a beacon request with a particular RSSI level – only devices with that level or higher will respond</a:t>
            </a:r>
          </a:p>
          <a:p>
            <a:pPr lvl="1" eaLnBrk="1" hangingPunct="1">
              <a:lnSpc>
                <a:spcPct val="80000"/>
              </a:lnSpc>
            </a:pPr>
            <a:r>
              <a:rPr lang="en-US" sz="1600" smtClean="0"/>
              <a:t>Send a beacon request and ask a random percentage of devices to respond (this stops beacon storms in dense networks)</a:t>
            </a:r>
          </a:p>
          <a:p>
            <a:pPr lvl="1" eaLnBrk="1" hangingPunct="1">
              <a:lnSpc>
                <a:spcPct val="80000"/>
              </a:lnSpc>
            </a:pPr>
            <a:r>
              <a:rPr lang="en-US" sz="1600" smtClean="0"/>
              <a:t>Allow for other higher level capabilities (for ZigBee this could be application profile, security level etc) to discriminate the networks the device can join</a:t>
            </a:r>
          </a:p>
          <a:p>
            <a:pPr lvl="1" eaLnBrk="1" hangingPunct="1">
              <a:lnSpc>
                <a:spcPct val="80000"/>
              </a:lnSpc>
            </a:pPr>
            <a:r>
              <a:rPr lang="en-US" sz="1600" smtClean="0"/>
              <a:t>Send some combination of the above items to allow steering a device</a:t>
            </a:r>
          </a:p>
          <a:p>
            <a:pPr eaLnBrk="1" hangingPunct="1">
              <a:lnSpc>
                <a:spcPct val="80000"/>
              </a:lnSpc>
            </a:pPr>
            <a:endParaRPr lang="en-US" sz="1800" smtClean="0"/>
          </a:p>
          <a:p>
            <a:pPr eaLnBrk="1" hangingPunct="1">
              <a:lnSpc>
                <a:spcPct val="80000"/>
              </a:lnSpc>
            </a:pPr>
            <a:r>
              <a:rPr lang="en-US" sz="1800" smtClean="0"/>
              <a:t>This cannot be done without changes to frame format within 15.4</a:t>
            </a:r>
          </a:p>
          <a:p>
            <a:pPr eaLnBrk="1" hangingPunct="1">
              <a:lnSpc>
                <a:spcPct val="80000"/>
              </a:lnSpc>
            </a:pPr>
            <a:r>
              <a:rPr lang="en-US" sz="1800" smtClean="0"/>
              <a:t>Beacon frame has variable payload that higher levels can define but beacon request is a fixed frame</a:t>
            </a:r>
          </a:p>
        </p:txBody>
      </p:sp>
      <p:sp>
        <p:nvSpPr>
          <p:cNvPr id="15363" name="Date Placeholder 3"/>
          <p:cNvSpPr>
            <a:spLocks noGrp="1"/>
          </p:cNvSpPr>
          <p:nvPr>
            <p:ph type="dt" sz="quarter" idx="10"/>
          </p:nvPr>
        </p:nvSpPr>
        <p:spPr>
          <a:noFill/>
        </p:spPr>
        <p:txBody>
          <a:bodyPr/>
          <a:lstStyle/>
          <a:p>
            <a:r>
              <a:rPr lang="en-US" smtClean="0"/>
              <a:t>July 2009</a:t>
            </a:r>
          </a:p>
        </p:txBody>
      </p:sp>
      <p:sp>
        <p:nvSpPr>
          <p:cNvPr id="15364" name="Slide Number Placeholder 4"/>
          <p:cNvSpPr>
            <a:spLocks noGrp="1"/>
          </p:cNvSpPr>
          <p:nvPr>
            <p:ph type="sldNum" sz="quarter" idx="12"/>
          </p:nvPr>
        </p:nvSpPr>
        <p:spPr>
          <a:noFill/>
        </p:spPr>
        <p:txBody>
          <a:bodyPr/>
          <a:lstStyle/>
          <a:p>
            <a:r>
              <a:rPr lang="en-US" smtClean="0">
                <a:cs typeface="Arial" charset="0"/>
              </a:rPr>
              <a:t>Slide </a:t>
            </a:r>
            <a:fld id="{63B097B1-942F-4FF3-B672-CBA9416E55AD}" type="slidenum">
              <a:rPr lang="en-US" smtClean="0">
                <a:cs typeface="Arial" charset="0"/>
              </a:rPr>
              <a:pPr/>
              <a:t>5</a:t>
            </a:fld>
            <a:endParaRPr lang="en-US" smtClean="0">
              <a:cs typeface="Arial" charset="0"/>
            </a:endParaRPr>
          </a:p>
        </p:txBody>
      </p:sp>
      <p:sp>
        <p:nvSpPr>
          <p:cNvPr id="15365" name="Footer Placeholder 5"/>
          <p:cNvSpPr>
            <a:spLocks noGrp="1"/>
          </p:cNvSpPr>
          <p:nvPr>
            <p:ph type="ftr" sz="quarter" idx="11"/>
          </p:nvPr>
        </p:nvSpPr>
        <p:spPr>
          <a:noFill/>
        </p:spPr>
        <p:txBody>
          <a:bodyPr/>
          <a:lstStyle/>
          <a:p>
            <a:r>
              <a:rPr lang="en-US" smtClean="0"/>
              <a:t>Andy Summers, Skip Ashton, Ember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Proposed Changes</a:t>
            </a:r>
          </a:p>
        </p:txBody>
      </p:sp>
      <p:sp>
        <p:nvSpPr>
          <p:cNvPr id="17410" name="Content Placeholder 2"/>
          <p:cNvSpPr>
            <a:spLocks noGrp="1"/>
          </p:cNvSpPr>
          <p:nvPr>
            <p:ph idx="1"/>
          </p:nvPr>
        </p:nvSpPr>
        <p:spPr>
          <a:xfrm>
            <a:off x="685800" y="1600200"/>
            <a:ext cx="7772400" cy="4724400"/>
          </a:xfrm>
        </p:spPr>
        <p:txBody>
          <a:bodyPr/>
          <a:lstStyle/>
          <a:p>
            <a:pPr eaLnBrk="1" hangingPunct="1">
              <a:lnSpc>
                <a:spcPct val="80000"/>
              </a:lnSpc>
            </a:pPr>
            <a:r>
              <a:rPr lang="en-US" sz="1800" smtClean="0"/>
              <a:t>Change wording in beacon request command (section 7.3.7) to allow sending to specific PAN and not just broadcast PAN</a:t>
            </a:r>
          </a:p>
          <a:p>
            <a:pPr eaLnBrk="1" hangingPunct="1">
              <a:lnSpc>
                <a:spcPct val="80000"/>
              </a:lnSpc>
            </a:pPr>
            <a:r>
              <a:rPr lang="en-US" sz="1800" smtClean="0"/>
              <a:t>Provide a means for beacon request to have a variable payload to allow higher levels to specify items within the beacon request.</a:t>
            </a:r>
          </a:p>
          <a:p>
            <a:pPr eaLnBrk="1" hangingPunct="1">
              <a:lnSpc>
                <a:spcPct val="80000"/>
              </a:lnSpc>
            </a:pPr>
            <a:r>
              <a:rPr lang="en-US" sz="1800" smtClean="0"/>
              <a:t>Modify wording on when to send a beacon response to a beacon request to allow for devices to not respond if some level of application discrimination is on</a:t>
            </a:r>
          </a:p>
          <a:p>
            <a:pPr lvl="1" eaLnBrk="1" hangingPunct="1">
              <a:lnSpc>
                <a:spcPct val="80000"/>
              </a:lnSpc>
            </a:pPr>
            <a:r>
              <a:rPr lang="en-US" sz="1600" smtClean="0"/>
              <a:t>Older devices without this would still respond with beacon so new devices would need to be aware of this</a:t>
            </a:r>
          </a:p>
          <a:p>
            <a:pPr lvl="1" eaLnBrk="1" hangingPunct="1">
              <a:lnSpc>
                <a:spcPct val="80000"/>
              </a:lnSpc>
            </a:pPr>
            <a:endParaRPr lang="en-US" sz="1600" smtClean="0"/>
          </a:p>
          <a:p>
            <a:pPr lvl="1" eaLnBrk="1" hangingPunct="1">
              <a:lnSpc>
                <a:spcPct val="80000"/>
              </a:lnSpc>
            </a:pPr>
            <a:endParaRPr lang="en-US" sz="1600" smtClean="0"/>
          </a:p>
        </p:txBody>
      </p:sp>
      <p:sp>
        <p:nvSpPr>
          <p:cNvPr id="17411" name="Date Placeholder 3"/>
          <p:cNvSpPr>
            <a:spLocks noGrp="1"/>
          </p:cNvSpPr>
          <p:nvPr>
            <p:ph type="dt" sz="quarter" idx="10"/>
          </p:nvPr>
        </p:nvSpPr>
        <p:spPr>
          <a:noFill/>
        </p:spPr>
        <p:txBody>
          <a:bodyPr/>
          <a:lstStyle/>
          <a:p>
            <a:r>
              <a:rPr lang="en-US" smtClean="0"/>
              <a:t>July 2009</a:t>
            </a:r>
          </a:p>
        </p:txBody>
      </p:sp>
      <p:sp>
        <p:nvSpPr>
          <p:cNvPr id="17412" name="Slide Number Placeholder 4"/>
          <p:cNvSpPr>
            <a:spLocks noGrp="1"/>
          </p:cNvSpPr>
          <p:nvPr>
            <p:ph type="sldNum" sz="quarter" idx="12"/>
          </p:nvPr>
        </p:nvSpPr>
        <p:spPr>
          <a:noFill/>
        </p:spPr>
        <p:txBody>
          <a:bodyPr/>
          <a:lstStyle/>
          <a:p>
            <a:r>
              <a:rPr lang="en-US" smtClean="0">
                <a:cs typeface="Arial" charset="0"/>
              </a:rPr>
              <a:t>Slide </a:t>
            </a:r>
            <a:fld id="{334B6FD7-9A67-4938-93B3-8CED58C2113B}" type="slidenum">
              <a:rPr lang="en-US" smtClean="0">
                <a:cs typeface="Arial" charset="0"/>
              </a:rPr>
              <a:pPr/>
              <a:t>6</a:t>
            </a:fld>
            <a:endParaRPr lang="en-US" smtClean="0">
              <a:cs typeface="Arial" charset="0"/>
            </a:endParaRPr>
          </a:p>
        </p:txBody>
      </p:sp>
      <p:sp>
        <p:nvSpPr>
          <p:cNvPr id="17413" name="Footer Placeholder 5"/>
          <p:cNvSpPr>
            <a:spLocks noGrp="1"/>
          </p:cNvSpPr>
          <p:nvPr>
            <p:ph type="ftr" sz="quarter" idx="11"/>
          </p:nvPr>
        </p:nvSpPr>
        <p:spPr>
          <a:noFill/>
        </p:spPr>
        <p:txBody>
          <a:bodyPr/>
          <a:lstStyle/>
          <a:p>
            <a:r>
              <a:rPr lang="en-US" smtClean="0"/>
              <a:t>Andy Summers, Skip Ashton, Ember</a:t>
            </a: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841</TotalTime>
  <Words>736</Words>
  <Application>Microsoft PowerPoint</Application>
  <PresentationFormat>On-screen Show (4:3)</PresentationFormat>
  <Paragraphs>90</Paragraphs>
  <Slides>6</Slides>
  <Notes>6</Notes>
  <HiddenSlides>0</HiddenSlides>
  <MMClips>0</MMClips>
  <ScaleCrop>false</ScaleCrop>
  <HeadingPairs>
    <vt:vector size="6" baseType="variant">
      <vt:variant>
        <vt:lpstr>Fonts Used</vt:lpstr>
      </vt:variant>
      <vt:variant>
        <vt:i4>4</vt:i4>
      </vt:variant>
      <vt:variant>
        <vt:lpstr>Design Template</vt:lpstr>
      </vt:variant>
      <vt:variant>
        <vt:i4>3</vt:i4>
      </vt:variant>
      <vt:variant>
        <vt:lpstr>Slide Titles</vt:lpstr>
      </vt:variant>
      <vt:variant>
        <vt:i4>6</vt:i4>
      </vt:variant>
    </vt:vector>
  </HeadingPairs>
  <TitlesOfParts>
    <vt:vector size="13" baseType="lpstr">
      <vt:lpstr>Times New Roman</vt:lpstr>
      <vt:lpstr>Arial</vt:lpstr>
      <vt:lpstr>굴림</vt:lpstr>
      <vt:lpstr>Calibri</vt:lpstr>
      <vt:lpstr>IEEE-P802_15</vt:lpstr>
      <vt:lpstr>IEEE-P802_15</vt:lpstr>
      <vt:lpstr>IEEE-P802_15</vt:lpstr>
      <vt:lpstr>Slide 1</vt:lpstr>
      <vt:lpstr>Beacon Request Modifications</vt:lpstr>
      <vt:lpstr>Introduction</vt:lpstr>
      <vt:lpstr>Field Problems Identified</vt:lpstr>
      <vt:lpstr>Simple Cases for Beacon Request</vt:lpstr>
      <vt:lpstr>Proposed Changes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Skip Ashton</dc:creator>
  <cp:keywords/>
  <dc:description>&lt;doc#ddd&gt;</dc:description>
  <cp:lastModifiedBy>asummers</cp:lastModifiedBy>
  <cp:revision>22</cp:revision>
  <cp:lastPrinted>1998-02-10T13:28:06Z</cp:lastPrinted>
  <dcterms:created xsi:type="dcterms:W3CDTF">2009-05-01T05:01:30Z</dcterms:created>
  <dcterms:modified xsi:type="dcterms:W3CDTF">2009-07-15T18:08:20Z</dcterms:modified>
</cp:coreProperties>
</file>