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1287" r:id="rId7"/>
    <p:sldId id="1496" r:id="rId8"/>
    <p:sldId id="1497" r:id="rId9"/>
    <p:sldId id="1492" r:id="rId10"/>
    <p:sldId id="1495" r:id="rId11"/>
    <p:sldId id="1291" r:id="rId12"/>
    <p:sldId id="1290" r:id="rId13"/>
  </p:sldIdLst>
  <p:sldSz cx="9144000" cy="6858000" type="screen4x3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53108A-F954-45E7-A331-9051ACF68103}" v="30" dt="2025-10-21T15:51:10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9" autoAdjust="0"/>
    <p:restoredTop sz="94609" autoAdjust="0"/>
  </p:normalViewPr>
  <p:slideViewPr>
    <p:cSldViewPr>
      <p:cViewPr varScale="1">
        <p:scale>
          <a:sx n="120" d="100"/>
          <a:sy n="120" d="100"/>
        </p:scale>
        <p:origin x="1080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580"/>
    </p:cViewPr>
  </p:sorterViewPr>
  <p:notesViewPr>
    <p:cSldViewPr>
      <p:cViewPr varScale="1">
        <p:scale>
          <a:sx n="95" d="100"/>
          <a:sy n="95" d="100"/>
        </p:scale>
        <p:origin x="3642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fred Asterjadhi" userId="39de57b9-85c0-4fd1-aaac-8ca2b6560ad0" providerId="ADAL" clId="{1B528289-06C2-42C8-A24F-58F9BB1555AF}"/>
    <pc:docChg chg="undo redo custSel addSld delSld modSld sldOrd modMainMaster">
      <pc:chgData name="Alfred Asterjadhi" userId="39de57b9-85c0-4fd1-aaac-8ca2b6560ad0" providerId="ADAL" clId="{1B528289-06C2-42C8-A24F-58F9BB1555AF}" dt="2024-01-04T00:22:16.550" v="17540" actId="2696"/>
      <pc:docMkLst>
        <pc:docMk/>
      </pc:docMkLst>
      <pc:sldChg chg="modSp add mod">
        <pc:chgData name="Alfred Asterjadhi" userId="39de57b9-85c0-4fd1-aaac-8ca2b6560ad0" providerId="ADAL" clId="{1B528289-06C2-42C8-A24F-58F9BB1555AF}" dt="2023-09-12T19:21:52.774" v="1444" actId="6549"/>
        <pc:sldMkLst>
          <pc:docMk/>
          <pc:sldMk cId="2510648926" sldId="1155"/>
        </pc:sldMkLst>
      </pc:sldChg>
      <pc:sldChg chg="modSp add mod">
        <pc:chgData name="Alfred Asterjadhi" userId="39de57b9-85c0-4fd1-aaac-8ca2b6560ad0" providerId="ADAL" clId="{1B528289-06C2-42C8-A24F-58F9BB1555AF}" dt="2023-09-12T19:55:16.491" v="1681" actId="20577"/>
        <pc:sldMkLst>
          <pc:docMk/>
          <pc:sldMk cId="2340149038" sldId="1156"/>
        </pc:sldMkLst>
      </pc:sldChg>
      <pc:sldChg chg="modSp add mod">
        <pc:chgData name="Alfred Asterjadhi" userId="39de57b9-85c0-4fd1-aaac-8ca2b6560ad0" providerId="ADAL" clId="{1B528289-06C2-42C8-A24F-58F9BB1555AF}" dt="2023-09-12T19:55:29.544" v="1683" actId="6549"/>
        <pc:sldMkLst>
          <pc:docMk/>
          <pc:sldMk cId="2203567893" sldId="1157"/>
        </pc:sldMkLst>
      </pc:sldChg>
      <pc:sldChg chg="modSp add mod">
        <pc:chgData name="Alfred Asterjadhi" userId="39de57b9-85c0-4fd1-aaac-8ca2b6560ad0" providerId="ADAL" clId="{1B528289-06C2-42C8-A24F-58F9BB1555AF}" dt="2023-09-12T19:55:37.763" v="1685"/>
        <pc:sldMkLst>
          <pc:docMk/>
          <pc:sldMk cId="2276235261" sldId="1158"/>
        </pc:sldMkLst>
      </pc:sldChg>
      <pc:sldChg chg="modSp add mod">
        <pc:chgData name="Alfred Asterjadhi" userId="39de57b9-85c0-4fd1-aaac-8ca2b6560ad0" providerId="ADAL" clId="{1B528289-06C2-42C8-A24F-58F9BB1555AF}" dt="2023-09-12T19:55:42.881" v="1686"/>
        <pc:sldMkLst>
          <pc:docMk/>
          <pc:sldMk cId="4196663104" sldId="1159"/>
        </pc:sldMkLst>
      </pc:sldChg>
      <pc:sldChg chg="modSp add mod">
        <pc:chgData name="Alfred Asterjadhi" userId="39de57b9-85c0-4fd1-aaac-8ca2b6560ad0" providerId="ADAL" clId="{1B528289-06C2-42C8-A24F-58F9BB1555AF}" dt="2023-09-12T19:55:50.604" v="1688" actId="6549"/>
        <pc:sldMkLst>
          <pc:docMk/>
          <pc:sldMk cId="3931228778" sldId="1160"/>
        </pc:sldMkLst>
      </pc:sldChg>
      <pc:sldChg chg="modSp add mod">
        <pc:chgData name="Alfred Asterjadhi" userId="39de57b9-85c0-4fd1-aaac-8ca2b6560ad0" providerId="ADAL" clId="{1B528289-06C2-42C8-A24F-58F9BB1555AF}" dt="2023-09-14T18:16:35.440" v="3330" actId="20577"/>
        <pc:sldMkLst>
          <pc:docMk/>
          <pc:sldMk cId="770538490" sldId="1161"/>
        </pc:sldMkLst>
      </pc:sldChg>
      <pc:sldChg chg="modSp add mod">
        <pc:chgData name="Alfred Asterjadhi" userId="39de57b9-85c0-4fd1-aaac-8ca2b6560ad0" providerId="ADAL" clId="{1B528289-06C2-42C8-A24F-58F9BB1555AF}" dt="2023-09-14T18:16:18.618" v="3329"/>
        <pc:sldMkLst>
          <pc:docMk/>
          <pc:sldMk cId="2029266666" sldId="1162"/>
        </pc:sldMkLst>
      </pc:sldChg>
      <pc:sldChg chg="addSp delSp modSp add mod">
        <pc:chgData name="Alfred Asterjadhi" userId="39de57b9-85c0-4fd1-aaac-8ca2b6560ad0" providerId="ADAL" clId="{1B528289-06C2-42C8-A24F-58F9BB1555AF}" dt="2023-09-12T19:23:26.343" v="1475"/>
        <pc:sldMkLst>
          <pc:docMk/>
          <pc:sldMk cId="687815188" sldId="1163"/>
        </pc:sldMkLst>
      </pc:sldChg>
      <pc:sldChg chg="modSp add mod">
        <pc:chgData name="Alfred Asterjadhi" userId="39de57b9-85c0-4fd1-aaac-8ca2b6560ad0" providerId="ADAL" clId="{1B528289-06C2-42C8-A24F-58F9BB1555AF}" dt="2023-09-14T18:21:18.020" v="3457" actId="6549"/>
        <pc:sldMkLst>
          <pc:docMk/>
          <pc:sldMk cId="4238633899" sldId="1164"/>
        </pc:sldMkLst>
      </pc:sldChg>
      <pc:sldChg chg="modSp add mod">
        <pc:chgData name="Alfred Asterjadhi" userId="39de57b9-85c0-4fd1-aaac-8ca2b6560ad0" providerId="ADAL" clId="{1B528289-06C2-42C8-A24F-58F9BB1555AF}" dt="2023-09-14T18:17:43.771" v="3372" actId="6549"/>
        <pc:sldMkLst>
          <pc:docMk/>
          <pc:sldMk cId="1971961077" sldId="1165"/>
        </pc:sldMkLst>
      </pc:sldChg>
      <pc:sldChg chg="modSp add mod">
        <pc:chgData name="Alfred Asterjadhi" userId="39de57b9-85c0-4fd1-aaac-8ca2b6560ad0" providerId="ADAL" clId="{1B528289-06C2-42C8-A24F-58F9BB1555AF}" dt="2023-09-14T18:19:44.025" v="3417"/>
        <pc:sldMkLst>
          <pc:docMk/>
          <pc:sldMk cId="1111382434" sldId="1166"/>
        </pc:sldMkLst>
      </pc:sldChg>
      <pc:sldChg chg="modSp add mod">
        <pc:chgData name="Alfred Asterjadhi" userId="39de57b9-85c0-4fd1-aaac-8ca2b6560ad0" providerId="ADAL" clId="{1B528289-06C2-42C8-A24F-58F9BB1555AF}" dt="2023-09-14T18:33:55.481" v="3689" actId="20577"/>
        <pc:sldMkLst>
          <pc:docMk/>
          <pc:sldMk cId="4226741196" sldId="1167"/>
        </pc:sldMkLst>
      </pc:sldChg>
      <pc:sldChg chg="modSp add mod ord">
        <pc:chgData name="Alfred Asterjadhi" userId="39de57b9-85c0-4fd1-aaac-8ca2b6560ad0" providerId="ADAL" clId="{1B528289-06C2-42C8-A24F-58F9BB1555AF}" dt="2023-09-14T18:22:12.610" v="3496"/>
        <pc:sldMkLst>
          <pc:docMk/>
          <pc:sldMk cId="2532227202" sldId="1168"/>
        </pc:sldMkLst>
      </pc:sldChg>
      <pc:sldChg chg="modSp add mod">
        <pc:chgData name="Alfred Asterjadhi" userId="39de57b9-85c0-4fd1-aaac-8ca2b6560ad0" providerId="ADAL" clId="{1B528289-06C2-42C8-A24F-58F9BB1555AF}" dt="2023-09-14T18:23:25.914" v="3523"/>
        <pc:sldMkLst>
          <pc:docMk/>
          <pc:sldMk cId="616825273" sldId="1169"/>
        </pc:sldMkLst>
      </pc:sldChg>
      <pc:sldChg chg="modSp add del mod ord">
        <pc:chgData name="Alfred Asterjadhi" userId="39de57b9-85c0-4fd1-aaac-8ca2b6560ad0" providerId="ADAL" clId="{1B528289-06C2-42C8-A24F-58F9BB1555AF}" dt="2023-09-14T18:26:29.866" v="3594" actId="47"/>
        <pc:sldMkLst>
          <pc:docMk/>
          <pc:sldMk cId="3988025107" sldId="1170"/>
        </pc:sldMkLst>
      </pc:sldChg>
      <pc:sldChg chg="modSp add mod">
        <pc:chgData name="Alfred Asterjadhi" userId="39de57b9-85c0-4fd1-aaac-8ca2b6560ad0" providerId="ADAL" clId="{1B528289-06C2-42C8-A24F-58F9BB1555AF}" dt="2023-09-14T18:25:22.136" v="3565"/>
        <pc:sldMkLst>
          <pc:docMk/>
          <pc:sldMk cId="3941596797" sldId="1171"/>
        </pc:sldMkLst>
      </pc:sldChg>
      <pc:sldChg chg="new del">
        <pc:chgData name="Alfred Asterjadhi" userId="39de57b9-85c0-4fd1-aaac-8ca2b6560ad0" providerId="ADAL" clId="{1B528289-06C2-42C8-A24F-58F9BB1555AF}" dt="2023-09-14T14:16:42.184" v="3121" actId="2696"/>
        <pc:sldMkLst>
          <pc:docMk/>
          <pc:sldMk cId="1131805032" sldId="1172"/>
        </pc:sldMkLst>
      </pc:sldChg>
      <pc:sldChg chg="modSp add mod">
        <pc:chgData name="Alfred Asterjadhi" userId="39de57b9-85c0-4fd1-aaac-8ca2b6560ad0" providerId="ADAL" clId="{1B528289-06C2-42C8-A24F-58F9BB1555AF}" dt="2023-09-14T18:33:57.823" v="3690"/>
        <pc:sldMkLst>
          <pc:docMk/>
          <pc:sldMk cId="4078253697" sldId="1172"/>
        </pc:sldMkLst>
      </pc:sldChg>
      <pc:sldChg chg="modSp add mod">
        <pc:chgData name="Alfred Asterjadhi" userId="39de57b9-85c0-4fd1-aaac-8ca2b6560ad0" providerId="ADAL" clId="{1B528289-06C2-42C8-A24F-58F9BB1555AF}" dt="2023-09-14T18:34:58.288" v="3733"/>
        <pc:sldMkLst>
          <pc:docMk/>
          <pc:sldMk cId="2313500741" sldId="1173"/>
        </pc:sldMkLst>
      </pc:sldChg>
      <pc:sldChg chg="modSp add mod">
        <pc:chgData name="Alfred Asterjadhi" userId="39de57b9-85c0-4fd1-aaac-8ca2b6560ad0" providerId="ADAL" clId="{1B528289-06C2-42C8-A24F-58F9BB1555AF}" dt="2023-10-30T14:50:47.483" v="5545"/>
        <pc:sldMkLst>
          <pc:docMk/>
          <pc:sldMk cId="313908715" sldId="1174"/>
        </pc:sldMkLst>
      </pc:sldChg>
      <pc:sldChg chg="modSp add mod">
        <pc:chgData name="Alfred Asterjadhi" userId="39de57b9-85c0-4fd1-aaac-8ca2b6560ad0" providerId="ADAL" clId="{1B528289-06C2-42C8-A24F-58F9BB1555AF}" dt="2023-11-01T15:01:31.382" v="6603"/>
        <pc:sldMkLst>
          <pc:docMk/>
          <pc:sldMk cId="2603712971" sldId="1175"/>
        </pc:sldMkLst>
      </pc:sldChg>
      <pc:sldChg chg="modSp add mod">
        <pc:chgData name="Alfred Asterjadhi" userId="39de57b9-85c0-4fd1-aaac-8ca2b6560ad0" providerId="ADAL" clId="{1B528289-06C2-42C8-A24F-58F9BB1555AF}" dt="2023-11-01T15:02:54.258" v="6637"/>
        <pc:sldMkLst>
          <pc:docMk/>
          <pc:sldMk cId="647960963" sldId="1176"/>
        </pc:sldMkLst>
      </pc:sldChg>
      <pc:sldChg chg="modSp add mod">
        <pc:chgData name="Alfred Asterjadhi" userId="39de57b9-85c0-4fd1-aaac-8ca2b6560ad0" providerId="ADAL" clId="{1B528289-06C2-42C8-A24F-58F9BB1555AF}" dt="2023-11-01T15:04:13.514" v="6668" actId="6549"/>
        <pc:sldMkLst>
          <pc:docMk/>
          <pc:sldMk cId="2011197013" sldId="1177"/>
        </pc:sldMkLst>
      </pc:sldChg>
      <pc:sldChg chg="modSp new del mod">
        <pc:chgData name="Alfred Asterjadhi" userId="39de57b9-85c0-4fd1-aaac-8ca2b6560ad0" providerId="ADAL" clId="{1B528289-06C2-42C8-A24F-58F9BB1555AF}" dt="2023-11-15T05:30:46.044" v="10276" actId="47"/>
        <pc:sldMkLst>
          <pc:docMk/>
          <pc:sldMk cId="4170981504" sldId="1178"/>
        </pc:sldMkLst>
      </pc:sldChg>
      <pc:sldChg chg="modSp add mod">
        <pc:chgData name="Alfred Asterjadhi" userId="39de57b9-85c0-4fd1-aaac-8ca2b6560ad0" providerId="ADAL" clId="{1B528289-06C2-42C8-A24F-58F9BB1555AF}" dt="2023-11-01T15:05:21.712" v="6693"/>
        <pc:sldMkLst>
          <pc:docMk/>
          <pc:sldMk cId="2720644615" sldId="1179"/>
        </pc:sldMkLst>
      </pc:sldChg>
      <pc:sldChg chg="addSp delSp modSp add mod">
        <pc:chgData name="Alfred Asterjadhi" userId="39de57b9-85c0-4fd1-aaac-8ca2b6560ad0" providerId="ADAL" clId="{1B528289-06C2-42C8-A24F-58F9BB1555AF}" dt="2023-11-14T19:35:40.050" v="8905" actId="20577"/>
        <pc:sldMkLst>
          <pc:docMk/>
          <pc:sldMk cId="46087960" sldId="1180"/>
        </pc:sldMkLst>
      </pc:sldChg>
      <pc:sldChg chg="new del">
        <pc:chgData name="Alfred Asterjadhi" userId="39de57b9-85c0-4fd1-aaac-8ca2b6560ad0" providerId="ADAL" clId="{1B528289-06C2-42C8-A24F-58F9BB1555AF}" dt="2023-10-24T19:25:21.876" v="5353" actId="47"/>
        <pc:sldMkLst>
          <pc:docMk/>
          <pc:sldMk cId="498491981" sldId="1181"/>
        </pc:sldMkLst>
      </pc:sldChg>
      <pc:sldChg chg="modSp add mod">
        <pc:chgData name="Alfred Asterjadhi" userId="39de57b9-85c0-4fd1-aaac-8ca2b6560ad0" providerId="ADAL" clId="{1B528289-06C2-42C8-A24F-58F9BB1555AF}" dt="2023-11-14T19:36:03.619" v="8908" actId="20577"/>
        <pc:sldMkLst>
          <pc:docMk/>
          <pc:sldMk cId="2815570884" sldId="1182"/>
        </pc:sldMkLst>
      </pc:sldChg>
      <pc:sldChg chg="modSp add mod">
        <pc:chgData name="Alfred Asterjadhi" userId="39de57b9-85c0-4fd1-aaac-8ca2b6560ad0" providerId="ADAL" clId="{1B528289-06C2-42C8-A24F-58F9BB1555AF}" dt="2023-11-15T00:19:18.237" v="9255"/>
        <pc:sldMkLst>
          <pc:docMk/>
          <pc:sldMk cId="1822016544" sldId="1183"/>
        </pc:sldMkLst>
      </pc:sldChg>
      <pc:sldChg chg="modSp add mod">
        <pc:chgData name="Alfred Asterjadhi" userId="39de57b9-85c0-4fd1-aaac-8ca2b6560ad0" providerId="ADAL" clId="{1B528289-06C2-42C8-A24F-58F9BB1555AF}" dt="2023-11-15T00:20:16.758" v="9282"/>
        <pc:sldMkLst>
          <pc:docMk/>
          <pc:sldMk cId="2137108440" sldId="1184"/>
        </pc:sldMkLst>
      </pc:sldChg>
      <pc:sldChg chg="modSp new del mod">
        <pc:chgData name="Alfred Asterjadhi" userId="39de57b9-85c0-4fd1-aaac-8ca2b6560ad0" providerId="ADAL" clId="{1B528289-06C2-42C8-A24F-58F9BB1555AF}" dt="2023-10-30T22:31:22.788" v="6107" actId="2696"/>
        <pc:sldMkLst>
          <pc:docMk/>
          <pc:sldMk cId="473158223" sldId="1185"/>
        </pc:sldMkLst>
      </pc:sldChg>
      <pc:sldChg chg="modSp add mod">
        <pc:chgData name="Alfred Asterjadhi" userId="39de57b9-85c0-4fd1-aaac-8ca2b6560ad0" providerId="ADAL" clId="{1B528289-06C2-42C8-A24F-58F9BB1555AF}" dt="2023-11-06T16:05:03.192" v="7704" actId="13926"/>
        <pc:sldMkLst>
          <pc:docMk/>
          <pc:sldMk cId="721714307" sldId="1185"/>
        </pc:sldMkLst>
      </pc:sldChg>
      <pc:sldChg chg="modSp add del mod">
        <pc:chgData name="Alfred Asterjadhi" userId="39de57b9-85c0-4fd1-aaac-8ca2b6560ad0" providerId="ADAL" clId="{1B528289-06C2-42C8-A24F-58F9BB1555AF}" dt="2023-10-30T22:31:22.788" v="6107" actId="2696"/>
        <pc:sldMkLst>
          <pc:docMk/>
          <pc:sldMk cId="1935827528" sldId="1186"/>
        </pc:sldMkLst>
      </pc:sldChg>
      <pc:sldChg chg="modSp add mod">
        <pc:chgData name="Alfred Asterjadhi" userId="39de57b9-85c0-4fd1-aaac-8ca2b6560ad0" providerId="ADAL" clId="{1B528289-06C2-42C8-A24F-58F9BB1555AF}" dt="2023-11-01T17:10:21.149" v="7426" actId="5793"/>
        <pc:sldMkLst>
          <pc:docMk/>
          <pc:sldMk cId="2441647588" sldId="1186"/>
        </pc:sldMkLst>
      </pc:sldChg>
      <pc:sldChg chg="addSp delSp modSp add mod ord">
        <pc:chgData name="Alfred Asterjadhi" userId="39de57b9-85c0-4fd1-aaac-8ca2b6560ad0" providerId="ADAL" clId="{1B528289-06C2-42C8-A24F-58F9BB1555AF}" dt="2023-11-01T17:12:40.092" v="7440" actId="20577"/>
        <pc:sldMkLst>
          <pc:docMk/>
          <pc:sldMk cId="2736969534" sldId="1187"/>
        </pc:sldMkLst>
      </pc:sldChg>
      <pc:sldChg chg="addSp modSp add mod">
        <pc:chgData name="Alfred Asterjadhi" userId="39de57b9-85c0-4fd1-aaac-8ca2b6560ad0" providerId="ADAL" clId="{1B528289-06C2-42C8-A24F-58F9BB1555AF}" dt="2023-11-14T19:35:51.953" v="8906" actId="20577"/>
        <pc:sldMkLst>
          <pc:docMk/>
          <pc:sldMk cId="361181785" sldId="1188"/>
        </pc:sldMkLst>
      </pc:sldChg>
      <pc:sldChg chg="modSp add mod">
        <pc:chgData name="Alfred Asterjadhi" userId="39de57b9-85c0-4fd1-aaac-8ca2b6560ad0" providerId="ADAL" clId="{1B528289-06C2-42C8-A24F-58F9BB1555AF}" dt="2023-11-06T16:12:06.622" v="7733" actId="13926"/>
        <pc:sldMkLst>
          <pc:docMk/>
          <pc:sldMk cId="3052962841" sldId="1189"/>
        </pc:sldMkLst>
      </pc:sldChg>
      <pc:sldChg chg="modSp add mod">
        <pc:chgData name="Alfred Asterjadhi" userId="39de57b9-85c0-4fd1-aaac-8ca2b6560ad0" providerId="ADAL" clId="{1B528289-06C2-42C8-A24F-58F9BB1555AF}" dt="2023-11-01T17:12:58.746" v="7448" actId="20577"/>
        <pc:sldMkLst>
          <pc:docMk/>
          <pc:sldMk cId="2864189535" sldId="1190"/>
        </pc:sldMkLst>
      </pc:sldChg>
      <pc:sldChg chg="modSp add mod">
        <pc:chgData name="Alfred Asterjadhi" userId="39de57b9-85c0-4fd1-aaac-8ca2b6560ad0" providerId="ADAL" clId="{1B528289-06C2-42C8-A24F-58F9BB1555AF}" dt="2023-11-01T17:15:43.845" v="7463" actId="20577"/>
        <pc:sldMkLst>
          <pc:docMk/>
          <pc:sldMk cId="935051137" sldId="1191"/>
        </pc:sldMkLst>
      </pc:sldChg>
      <pc:sldChg chg="modSp add mod">
        <pc:chgData name="Alfred Asterjadhi" userId="39de57b9-85c0-4fd1-aaac-8ca2b6560ad0" providerId="ADAL" clId="{1B528289-06C2-42C8-A24F-58F9BB1555AF}" dt="2023-11-01T17:09:47.210" v="7398" actId="20577"/>
        <pc:sldMkLst>
          <pc:docMk/>
          <pc:sldMk cId="3899261112" sldId="1192"/>
        </pc:sldMkLst>
      </pc:sldChg>
      <pc:sldChg chg="modSp add del mod">
        <pc:chgData name="Alfred Asterjadhi" userId="39de57b9-85c0-4fd1-aaac-8ca2b6560ad0" providerId="ADAL" clId="{1B528289-06C2-42C8-A24F-58F9BB1555AF}" dt="2023-11-01T15:43:18.789" v="7170" actId="47"/>
        <pc:sldMkLst>
          <pc:docMk/>
          <pc:sldMk cId="2283895934" sldId="1193"/>
        </pc:sldMkLst>
      </pc:sldChg>
      <pc:sldChg chg="modSp add mod">
        <pc:chgData name="Alfred Asterjadhi" userId="39de57b9-85c0-4fd1-aaac-8ca2b6560ad0" providerId="ADAL" clId="{1B528289-06C2-42C8-A24F-58F9BB1555AF}" dt="2023-11-15T00:21:14.306" v="9308"/>
        <pc:sldMkLst>
          <pc:docMk/>
          <pc:sldMk cId="3398590200" sldId="1193"/>
        </pc:sldMkLst>
      </pc:sldChg>
      <pc:sldChg chg="modSp add mod">
        <pc:chgData name="Alfred Asterjadhi" userId="39de57b9-85c0-4fd1-aaac-8ca2b6560ad0" providerId="ADAL" clId="{1B528289-06C2-42C8-A24F-58F9BB1555AF}" dt="2023-11-15T00:22:35.588" v="9333"/>
        <pc:sldMkLst>
          <pc:docMk/>
          <pc:sldMk cId="745398144" sldId="1194"/>
        </pc:sldMkLst>
      </pc:sldChg>
      <pc:sldChg chg="modSp new del mod">
        <pc:chgData name="Alfred Asterjadhi" userId="39de57b9-85c0-4fd1-aaac-8ca2b6560ad0" providerId="ADAL" clId="{1B528289-06C2-42C8-A24F-58F9BB1555AF}" dt="2023-11-14T19:36:26.043" v="8909" actId="47"/>
        <pc:sldMkLst>
          <pc:docMk/>
          <pc:sldMk cId="3449493438" sldId="1195"/>
        </pc:sldMkLst>
      </pc:sldChg>
      <pc:sldChg chg="modSp new del mod ord">
        <pc:chgData name="Alfred Asterjadhi" userId="39de57b9-85c0-4fd1-aaac-8ca2b6560ad0" providerId="ADAL" clId="{1B528289-06C2-42C8-A24F-58F9BB1555AF}" dt="2023-11-14T19:37:30.910" v="8928" actId="47"/>
        <pc:sldMkLst>
          <pc:docMk/>
          <pc:sldMk cId="3173010778" sldId="1196"/>
        </pc:sldMkLst>
      </pc:sldChg>
      <pc:sldChg chg="modSp add mod">
        <pc:chgData name="Alfred Asterjadhi" userId="39de57b9-85c0-4fd1-aaac-8ca2b6560ad0" providerId="ADAL" clId="{1B528289-06C2-42C8-A24F-58F9BB1555AF}" dt="2023-11-15T00:23:47.509" v="9366"/>
        <pc:sldMkLst>
          <pc:docMk/>
          <pc:sldMk cId="80373790" sldId="1197"/>
        </pc:sldMkLst>
      </pc:sldChg>
      <pc:sldChg chg="modSp add mod">
        <pc:chgData name="Alfred Asterjadhi" userId="39de57b9-85c0-4fd1-aaac-8ca2b6560ad0" providerId="ADAL" clId="{1B528289-06C2-42C8-A24F-58F9BB1555AF}" dt="2023-11-15T00:26:56.179" v="9414"/>
        <pc:sldMkLst>
          <pc:docMk/>
          <pc:sldMk cId="2360222776" sldId="1198"/>
        </pc:sldMkLst>
      </pc:sldChg>
      <pc:sldChg chg="modSp add mod">
        <pc:chgData name="Alfred Asterjadhi" userId="39de57b9-85c0-4fd1-aaac-8ca2b6560ad0" providerId="ADAL" clId="{1B528289-06C2-42C8-A24F-58F9BB1555AF}" dt="2023-11-15T00:17:58.699" v="9225"/>
        <pc:sldMkLst>
          <pc:docMk/>
          <pc:sldMk cId="4002531900" sldId="1199"/>
        </pc:sldMkLst>
      </pc:sldChg>
      <pc:sldChg chg="modSp add mod ord">
        <pc:chgData name="Alfred Asterjadhi" userId="39de57b9-85c0-4fd1-aaac-8ca2b6560ad0" providerId="ADAL" clId="{1B528289-06C2-42C8-A24F-58F9BB1555AF}" dt="2023-11-22T17:08:52.459" v="14892" actId="20577"/>
        <pc:sldMkLst>
          <pc:docMk/>
          <pc:sldMk cId="1142848898" sldId="1200"/>
        </pc:sldMkLst>
      </pc:sldChg>
      <pc:sldChg chg="delSp modSp add mod">
        <pc:chgData name="Alfred Asterjadhi" userId="39de57b9-85c0-4fd1-aaac-8ca2b6560ad0" providerId="ADAL" clId="{1B528289-06C2-42C8-A24F-58F9BB1555AF}" dt="2023-11-20T22:58:19.073" v="14663" actId="20577"/>
        <pc:sldMkLst>
          <pc:docMk/>
          <pc:sldMk cId="289548852" sldId="1201"/>
        </pc:sldMkLst>
      </pc:sldChg>
      <pc:sldChg chg="modSp add mod">
        <pc:chgData name="Alfred Asterjadhi" userId="39de57b9-85c0-4fd1-aaac-8ca2b6560ad0" providerId="ADAL" clId="{1B528289-06C2-42C8-A24F-58F9BB1555AF}" dt="2023-11-15T00:28:22.302" v="9455"/>
        <pc:sldMkLst>
          <pc:docMk/>
          <pc:sldMk cId="3308748095" sldId="1202"/>
        </pc:sldMkLst>
      </pc:sldChg>
      <pc:sldChg chg="modSp add mod">
        <pc:chgData name="Alfred Asterjadhi" userId="39de57b9-85c0-4fd1-aaac-8ca2b6560ad0" providerId="ADAL" clId="{1B528289-06C2-42C8-A24F-58F9BB1555AF}" dt="2023-11-15T00:30:09.003" v="9519"/>
        <pc:sldMkLst>
          <pc:docMk/>
          <pc:sldMk cId="1129242166" sldId="1203"/>
        </pc:sldMkLst>
      </pc:sldChg>
      <pc:sldChg chg="modSp add mod">
        <pc:chgData name="Alfred Asterjadhi" userId="39de57b9-85c0-4fd1-aaac-8ca2b6560ad0" providerId="ADAL" clId="{1B528289-06C2-42C8-A24F-58F9BB1555AF}" dt="2023-11-15T00:31:10.472" v="9554"/>
        <pc:sldMkLst>
          <pc:docMk/>
          <pc:sldMk cId="1255890623" sldId="1204"/>
        </pc:sldMkLst>
      </pc:sldChg>
      <pc:sldChg chg="modSp add mod">
        <pc:chgData name="Alfred Asterjadhi" userId="39de57b9-85c0-4fd1-aaac-8ca2b6560ad0" providerId="ADAL" clId="{1B528289-06C2-42C8-A24F-58F9BB1555AF}" dt="2023-11-15T00:33:08.747" v="9590"/>
        <pc:sldMkLst>
          <pc:docMk/>
          <pc:sldMk cId="2376012404" sldId="1205"/>
        </pc:sldMkLst>
      </pc:sldChg>
      <pc:sldChg chg="modSp add mod">
        <pc:chgData name="Alfred Asterjadhi" userId="39de57b9-85c0-4fd1-aaac-8ca2b6560ad0" providerId="ADAL" clId="{1B528289-06C2-42C8-A24F-58F9BB1555AF}" dt="2023-11-15T00:36:00.017" v="9659"/>
        <pc:sldMkLst>
          <pc:docMk/>
          <pc:sldMk cId="3795728346" sldId="1206"/>
        </pc:sldMkLst>
      </pc:sldChg>
      <pc:sldChg chg="new del">
        <pc:chgData name="Alfred Asterjadhi" userId="39de57b9-85c0-4fd1-aaac-8ca2b6560ad0" providerId="ADAL" clId="{1B528289-06C2-42C8-A24F-58F9BB1555AF}" dt="2023-11-14T19:43:03.645" v="9045" actId="47"/>
        <pc:sldMkLst>
          <pc:docMk/>
          <pc:sldMk cId="1730964778" sldId="1207"/>
        </pc:sldMkLst>
      </pc:sldChg>
      <pc:sldChg chg="modSp add mod">
        <pc:chgData name="Alfred Asterjadhi" userId="39de57b9-85c0-4fd1-aaac-8ca2b6560ad0" providerId="ADAL" clId="{1B528289-06C2-42C8-A24F-58F9BB1555AF}" dt="2023-11-15T00:34:49.977" v="9626"/>
        <pc:sldMkLst>
          <pc:docMk/>
          <pc:sldMk cId="3816966977" sldId="1208"/>
        </pc:sldMkLst>
      </pc:sldChg>
      <pc:sldChg chg="addSp delSp modSp add mod chgLayout">
        <pc:chgData name="Alfred Asterjadhi" userId="39de57b9-85c0-4fd1-aaac-8ca2b6560ad0" providerId="ADAL" clId="{1B528289-06C2-42C8-A24F-58F9BB1555AF}" dt="2023-11-15T00:52:16.404" v="9865" actId="403"/>
        <pc:sldMkLst>
          <pc:docMk/>
          <pc:sldMk cId="1937277896" sldId="1209"/>
        </pc:sldMkLst>
      </pc:sldChg>
      <pc:sldChg chg="modSp add mod">
        <pc:chgData name="Alfred Asterjadhi" userId="39de57b9-85c0-4fd1-aaac-8ca2b6560ad0" providerId="ADAL" clId="{1B528289-06C2-42C8-A24F-58F9BB1555AF}" dt="2023-11-15T00:29:18.280" v="9490"/>
        <pc:sldMkLst>
          <pc:docMk/>
          <pc:sldMk cId="1925170031" sldId="1210"/>
        </pc:sldMkLst>
      </pc:sldChg>
      <pc:sldChg chg="modSp add del mod">
        <pc:chgData name="Alfred Asterjadhi" userId="39de57b9-85c0-4fd1-aaac-8ca2b6560ad0" providerId="ADAL" clId="{1B528289-06C2-42C8-A24F-58F9BB1555AF}" dt="2023-11-14T21:05:20.932" v="9123" actId="47"/>
        <pc:sldMkLst>
          <pc:docMk/>
          <pc:sldMk cId="3563203001" sldId="1210"/>
        </pc:sldMkLst>
      </pc:sldChg>
      <pc:sldChg chg="modSp add mod">
        <pc:chgData name="Alfred Asterjadhi" userId="39de57b9-85c0-4fd1-aaac-8ca2b6560ad0" providerId="ADAL" clId="{1B528289-06C2-42C8-A24F-58F9BB1555AF}" dt="2023-11-16T16:28:55.785" v="10508" actId="20577"/>
        <pc:sldMkLst>
          <pc:docMk/>
          <pc:sldMk cId="877190960" sldId="1211"/>
        </pc:sldMkLst>
      </pc:sldChg>
      <pc:sldChg chg="modSp add mod">
        <pc:chgData name="Alfred Asterjadhi" userId="39de57b9-85c0-4fd1-aaac-8ca2b6560ad0" providerId="ADAL" clId="{1B528289-06C2-42C8-A24F-58F9BB1555AF}" dt="2023-11-16T19:06:30.138" v="12046" actId="207"/>
        <pc:sldMkLst>
          <pc:docMk/>
          <pc:sldMk cId="2927811413" sldId="1212"/>
        </pc:sldMkLst>
      </pc:sldChg>
      <pc:sldChg chg="modSp new del mod">
        <pc:chgData name="Alfred Asterjadhi" userId="39de57b9-85c0-4fd1-aaac-8ca2b6560ad0" providerId="ADAL" clId="{1B528289-06C2-42C8-A24F-58F9BB1555AF}" dt="2023-11-15T05:29:17.178" v="10236" actId="47"/>
        <pc:sldMkLst>
          <pc:docMk/>
          <pc:sldMk cId="398835603" sldId="1213"/>
        </pc:sldMkLst>
      </pc:sldChg>
      <pc:sldChg chg="modSp add mod">
        <pc:chgData name="Alfred Asterjadhi" userId="39de57b9-85c0-4fd1-aaac-8ca2b6560ad0" providerId="ADAL" clId="{1B528289-06C2-42C8-A24F-58F9BB1555AF}" dt="2023-11-16T19:07:41.786" v="12067"/>
        <pc:sldMkLst>
          <pc:docMk/>
          <pc:sldMk cId="1885269386" sldId="1214"/>
        </pc:sldMkLst>
      </pc:sldChg>
      <pc:sldChg chg="modSp add mod">
        <pc:chgData name="Alfred Asterjadhi" userId="39de57b9-85c0-4fd1-aaac-8ca2b6560ad0" providerId="ADAL" clId="{1B528289-06C2-42C8-A24F-58F9BB1555AF}" dt="2023-11-16T19:08:47.983" v="12105" actId="20577"/>
        <pc:sldMkLst>
          <pc:docMk/>
          <pc:sldMk cId="426610153" sldId="1215"/>
        </pc:sldMkLst>
      </pc:sldChg>
      <pc:sldChg chg="modSp add mod">
        <pc:chgData name="Alfred Asterjadhi" userId="39de57b9-85c0-4fd1-aaac-8ca2b6560ad0" providerId="ADAL" clId="{1B528289-06C2-42C8-A24F-58F9BB1555AF}" dt="2023-11-16T19:10:08.382" v="12136"/>
        <pc:sldMkLst>
          <pc:docMk/>
          <pc:sldMk cId="1165775207" sldId="1216"/>
        </pc:sldMkLst>
      </pc:sldChg>
      <pc:sldChg chg="modSp add mod">
        <pc:chgData name="Alfred Asterjadhi" userId="39de57b9-85c0-4fd1-aaac-8ca2b6560ad0" providerId="ADAL" clId="{1B528289-06C2-42C8-A24F-58F9BB1555AF}" dt="2023-11-16T19:12:27.616" v="12176" actId="6549"/>
        <pc:sldMkLst>
          <pc:docMk/>
          <pc:sldMk cId="3404038966" sldId="1217"/>
        </pc:sldMkLst>
      </pc:sldChg>
      <pc:sldChg chg="addSp delSp modSp new mod chgLayout">
        <pc:chgData name="Alfred Asterjadhi" userId="39de57b9-85c0-4fd1-aaac-8ca2b6560ad0" providerId="ADAL" clId="{1B528289-06C2-42C8-A24F-58F9BB1555AF}" dt="2023-11-16T19:13:50.528" v="12220" actId="20577"/>
        <pc:sldMkLst>
          <pc:docMk/>
          <pc:sldMk cId="3753172185" sldId="1218"/>
        </pc:sldMkLst>
      </pc:sldChg>
      <pc:sldChg chg="modSp add del mod ord">
        <pc:chgData name="Alfred Asterjadhi" userId="39de57b9-85c0-4fd1-aaac-8ca2b6560ad0" providerId="ADAL" clId="{1B528289-06C2-42C8-A24F-58F9BB1555AF}" dt="2023-11-16T22:45:28.745" v="12698" actId="2696"/>
        <pc:sldMkLst>
          <pc:docMk/>
          <pc:sldMk cId="3132389062" sldId="1219"/>
        </pc:sldMkLst>
      </pc:sldChg>
      <pc:sldChg chg="modSp add mod">
        <pc:chgData name="Alfred Asterjadhi" userId="39de57b9-85c0-4fd1-aaac-8ca2b6560ad0" providerId="ADAL" clId="{1B528289-06C2-42C8-A24F-58F9BB1555AF}" dt="2023-11-17T00:42:24.155" v="14268"/>
        <pc:sldMkLst>
          <pc:docMk/>
          <pc:sldMk cId="4242346691" sldId="1219"/>
        </pc:sldMkLst>
      </pc:sldChg>
      <pc:sldChg chg="modSp new del mod">
        <pc:chgData name="Alfred Asterjadhi" userId="39de57b9-85c0-4fd1-aaac-8ca2b6560ad0" providerId="ADAL" clId="{1B528289-06C2-42C8-A24F-58F9BB1555AF}" dt="2023-11-16T23:12:02.284" v="13410" actId="47"/>
        <pc:sldMkLst>
          <pc:docMk/>
          <pc:sldMk cId="1271931827" sldId="1220"/>
        </pc:sldMkLst>
      </pc:sldChg>
      <pc:sldChg chg="modSp new del mod">
        <pc:chgData name="Alfred Asterjadhi" userId="39de57b9-85c0-4fd1-aaac-8ca2b6560ad0" providerId="ADAL" clId="{1B528289-06C2-42C8-A24F-58F9BB1555AF}" dt="2023-11-16T23:14:03.743" v="13616" actId="47"/>
        <pc:sldMkLst>
          <pc:docMk/>
          <pc:sldMk cId="3692235904" sldId="1221"/>
        </pc:sldMkLst>
      </pc:sldChg>
      <pc:sldChg chg="addSp delSp modSp new mod chgLayout">
        <pc:chgData name="Alfred Asterjadhi" userId="39de57b9-85c0-4fd1-aaac-8ca2b6560ad0" providerId="ADAL" clId="{1B528289-06C2-42C8-A24F-58F9BB1555AF}" dt="2023-11-20T23:14:02.367" v="14889"/>
        <pc:sldMkLst>
          <pc:docMk/>
          <pc:sldMk cId="556104135" sldId="1222"/>
        </pc:sldMkLst>
      </pc:sldChg>
      <pc:sldChg chg="add">
        <pc:chgData name="Alfred Asterjadhi" userId="39de57b9-85c0-4fd1-aaac-8ca2b6560ad0" providerId="ADAL" clId="{1B528289-06C2-42C8-A24F-58F9BB1555AF}" dt="2023-11-16T16:29:03.545" v="10509"/>
        <pc:sldMkLst>
          <pc:docMk/>
          <pc:sldMk cId="3405132131" sldId="1223"/>
        </pc:sldMkLst>
      </pc:sldChg>
      <pc:sldChg chg="addSp delSp modSp add mod">
        <pc:chgData name="Alfred Asterjadhi" userId="39de57b9-85c0-4fd1-aaac-8ca2b6560ad0" providerId="ADAL" clId="{1B528289-06C2-42C8-A24F-58F9BB1555AF}" dt="2023-11-16T19:59:13.696" v="12697"/>
        <pc:sldMkLst>
          <pc:docMk/>
          <pc:sldMk cId="526755289" sldId="1224"/>
        </pc:sldMkLst>
      </pc:sldChg>
      <pc:sldChg chg="add del">
        <pc:chgData name="Alfred Asterjadhi" userId="39de57b9-85c0-4fd1-aaac-8ca2b6560ad0" providerId="ADAL" clId="{1B528289-06C2-42C8-A24F-58F9BB1555AF}" dt="2023-11-16T17:02:28.077" v="11063"/>
        <pc:sldMkLst>
          <pc:docMk/>
          <pc:sldMk cId="703813874" sldId="1224"/>
        </pc:sldMkLst>
      </pc:sldChg>
      <pc:sldChg chg="modSp add del mod">
        <pc:chgData name="Alfred Asterjadhi" userId="39de57b9-85c0-4fd1-aaac-8ca2b6560ad0" providerId="ADAL" clId="{1B528289-06C2-42C8-A24F-58F9BB1555AF}" dt="2023-11-16T17:01:57.362" v="11055" actId="2696"/>
        <pc:sldMkLst>
          <pc:docMk/>
          <pc:sldMk cId="1187523461" sldId="1224"/>
        </pc:sldMkLst>
      </pc:sldChg>
      <pc:sldChg chg="add del">
        <pc:chgData name="Alfred Asterjadhi" userId="39de57b9-85c0-4fd1-aaac-8ca2b6560ad0" providerId="ADAL" clId="{1B528289-06C2-42C8-A24F-58F9BB1555AF}" dt="2023-11-16T16:30:11.016" v="10515"/>
        <pc:sldMkLst>
          <pc:docMk/>
          <pc:sldMk cId="1266615025" sldId="1224"/>
        </pc:sldMkLst>
      </pc:sldChg>
      <pc:sldChg chg="add del">
        <pc:chgData name="Alfred Asterjadhi" userId="39de57b9-85c0-4fd1-aaac-8ca2b6560ad0" providerId="ADAL" clId="{1B528289-06C2-42C8-A24F-58F9BB1555AF}" dt="2023-11-16T16:30:14.484" v="10517"/>
        <pc:sldMkLst>
          <pc:docMk/>
          <pc:sldMk cId="3245628832" sldId="1224"/>
        </pc:sldMkLst>
      </pc:sldChg>
      <pc:sldChg chg="modSp add mod">
        <pc:chgData name="Alfred Asterjadhi" userId="39de57b9-85c0-4fd1-aaac-8ca2b6560ad0" providerId="ADAL" clId="{1B528289-06C2-42C8-A24F-58F9BB1555AF}" dt="2023-11-22T17:09:26.203" v="14893" actId="20577"/>
        <pc:sldMkLst>
          <pc:docMk/>
          <pc:sldMk cId="685686544" sldId="1225"/>
        </pc:sldMkLst>
      </pc:sldChg>
      <pc:sldChg chg="modSp add mod">
        <pc:chgData name="Alfred Asterjadhi" userId="39de57b9-85c0-4fd1-aaac-8ca2b6560ad0" providerId="ADAL" clId="{1B528289-06C2-42C8-A24F-58F9BB1555AF}" dt="2023-11-22T17:09:55.068" v="14896" actId="20577"/>
        <pc:sldMkLst>
          <pc:docMk/>
          <pc:sldMk cId="1170809941" sldId="1226"/>
        </pc:sldMkLst>
      </pc:sldChg>
      <pc:sldChg chg="modSp add mod">
        <pc:chgData name="Alfred Asterjadhi" userId="39de57b9-85c0-4fd1-aaac-8ca2b6560ad0" providerId="ADAL" clId="{1B528289-06C2-42C8-A24F-58F9BB1555AF}" dt="2023-11-22T17:10:13.108" v="14897" actId="20577"/>
        <pc:sldMkLst>
          <pc:docMk/>
          <pc:sldMk cId="921059619" sldId="1227"/>
        </pc:sldMkLst>
      </pc:sldChg>
      <pc:sldChg chg="modSp add mod">
        <pc:chgData name="Alfred Asterjadhi" userId="39de57b9-85c0-4fd1-aaac-8ca2b6560ad0" providerId="ADAL" clId="{1B528289-06C2-42C8-A24F-58F9BB1555AF}" dt="2023-11-20T23:08:22.248" v="14781" actId="20577"/>
        <pc:sldMkLst>
          <pc:docMk/>
          <pc:sldMk cId="3056658800" sldId="1228"/>
        </pc:sldMkLst>
      </pc:sldChg>
      <pc:sldChg chg="modSp add del mod">
        <pc:chgData name="Alfred Asterjadhi" userId="39de57b9-85c0-4fd1-aaac-8ca2b6560ad0" providerId="ADAL" clId="{1B528289-06C2-42C8-A24F-58F9BB1555AF}" dt="2023-11-16T17:18:28.687" v="11944" actId="47"/>
        <pc:sldMkLst>
          <pc:docMk/>
          <pc:sldMk cId="392972894" sldId="1229"/>
        </pc:sldMkLst>
      </pc:sldChg>
      <pc:sldChg chg="addSp delSp modSp add mod">
        <pc:chgData name="Alfred Asterjadhi" userId="39de57b9-85c0-4fd1-aaac-8ca2b6560ad0" providerId="ADAL" clId="{1B528289-06C2-42C8-A24F-58F9BB1555AF}" dt="2023-11-17T00:41:04.235" v="14229"/>
        <pc:sldMkLst>
          <pc:docMk/>
          <pc:sldMk cId="1704936033" sldId="1229"/>
        </pc:sldMkLst>
      </pc:sldChg>
      <pc:sldChg chg="add del">
        <pc:chgData name="Alfred Asterjadhi" userId="39de57b9-85c0-4fd1-aaac-8ca2b6560ad0" providerId="ADAL" clId="{1B528289-06C2-42C8-A24F-58F9BB1555AF}" dt="2023-11-16T22:45:28.745" v="12698" actId="2696"/>
        <pc:sldMkLst>
          <pc:docMk/>
          <pc:sldMk cId="2095942146" sldId="1229"/>
        </pc:sldMkLst>
      </pc:sldChg>
      <pc:sldChg chg="add del">
        <pc:chgData name="Alfred Asterjadhi" userId="39de57b9-85c0-4fd1-aaac-8ca2b6560ad0" providerId="ADAL" clId="{1B528289-06C2-42C8-A24F-58F9BB1555AF}" dt="2023-11-16T22:47:11.470" v="12711" actId="47"/>
        <pc:sldMkLst>
          <pc:docMk/>
          <pc:sldMk cId="1075577767" sldId="1230"/>
        </pc:sldMkLst>
      </pc:sldChg>
      <pc:sldChg chg="modSp add del mod">
        <pc:chgData name="Alfred Asterjadhi" userId="39de57b9-85c0-4fd1-aaac-8ca2b6560ad0" providerId="ADAL" clId="{1B528289-06C2-42C8-A24F-58F9BB1555AF}" dt="2023-11-16T22:49:23.846" v="12719" actId="47"/>
        <pc:sldMkLst>
          <pc:docMk/>
          <pc:sldMk cId="2979492994" sldId="1230"/>
        </pc:sldMkLst>
      </pc:sldChg>
      <pc:sldChg chg="add del">
        <pc:chgData name="Alfred Asterjadhi" userId="39de57b9-85c0-4fd1-aaac-8ca2b6560ad0" providerId="ADAL" clId="{1B528289-06C2-42C8-A24F-58F9BB1555AF}" dt="2023-11-16T23:01:58.750" v="13065" actId="47"/>
        <pc:sldMkLst>
          <pc:docMk/>
          <pc:sldMk cId="4281140521" sldId="1231"/>
        </pc:sldMkLst>
      </pc:sldChg>
      <pc:sldChg chg="new del">
        <pc:chgData name="Alfred Asterjadhi" userId="39de57b9-85c0-4fd1-aaac-8ca2b6560ad0" providerId="ADAL" clId="{1B528289-06C2-42C8-A24F-58F9BB1555AF}" dt="2023-11-16T22:49:29.440" v="12721" actId="47"/>
        <pc:sldMkLst>
          <pc:docMk/>
          <pc:sldMk cId="753752736" sldId="1232"/>
        </pc:sldMkLst>
      </pc:sldChg>
      <pc:sldChg chg="modSp add mod">
        <pc:chgData name="Alfred Asterjadhi" userId="39de57b9-85c0-4fd1-aaac-8ca2b6560ad0" providerId="ADAL" clId="{1B528289-06C2-42C8-A24F-58F9BB1555AF}" dt="2023-11-17T00:31:29.052" v="13942" actId="20577"/>
        <pc:sldMkLst>
          <pc:docMk/>
          <pc:sldMk cId="4016347012" sldId="1232"/>
        </pc:sldMkLst>
      </pc:sldChg>
      <pc:sldChg chg="modSp add del mod">
        <pc:chgData name="Alfred Asterjadhi" userId="39de57b9-85c0-4fd1-aaac-8ca2b6560ad0" providerId="ADAL" clId="{1B528289-06C2-42C8-A24F-58F9BB1555AF}" dt="2023-11-16T22:54:29.518" v="12835" actId="47"/>
        <pc:sldMkLst>
          <pc:docMk/>
          <pc:sldMk cId="3120256461" sldId="1233"/>
        </pc:sldMkLst>
      </pc:sldChg>
      <pc:sldChg chg="modSp add mod">
        <pc:chgData name="Alfred Asterjadhi" userId="39de57b9-85c0-4fd1-aaac-8ca2b6560ad0" providerId="ADAL" clId="{1B528289-06C2-42C8-A24F-58F9BB1555AF}" dt="2023-11-17T00:33:06.213" v="14058"/>
        <pc:sldMkLst>
          <pc:docMk/>
          <pc:sldMk cId="3266979212" sldId="1233"/>
        </pc:sldMkLst>
      </pc:sldChg>
      <pc:sldChg chg="modSp add mod">
        <pc:chgData name="Alfred Asterjadhi" userId="39de57b9-85c0-4fd1-aaac-8ca2b6560ad0" providerId="ADAL" clId="{1B528289-06C2-42C8-A24F-58F9BB1555AF}" dt="2023-11-17T00:35:27.717" v="14109"/>
        <pc:sldMkLst>
          <pc:docMk/>
          <pc:sldMk cId="194210608" sldId="1234"/>
        </pc:sldMkLst>
      </pc:sldChg>
      <pc:sldChg chg="modSp add mod">
        <pc:chgData name="Alfred Asterjadhi" userId="39de57b9-85c0-4fd1-aaac-8ca2b6560ad0" providerId="ADAL" clId="{1B528289-06C2-42C8-A24F-58F9BB1555AF}" dt="2023-11-20T23:14:00.088" v="14888"/>
        <pc:sldMkLst>
          <pc:docMk/>
          <pc:sldMk cId="904626280" sldId="1235"/>
        </pc:sldMkLst>
      </pc:sldChg>
      <pc:sldChg chg="modSp add mod">
        <pc:chgData name="Alfred Asterjadhi" userId="39de57b9-85c0-4fd1-aaac-8ca2b6560ad0" providerId="ADAL" clId="{1B528289-06C2-42C8-A24F-58F9BB1555AF}" dt="2023-11-20T23:14:06.885" v="14891"/>
        <pc:sldMkLst>
          <pc:docMk/>
          <pc:sldMk cId="654792065" sldId="1236"/>
        </pc:sldMkLst>
      </pc:sldChg>
      <pc:sldChg chg="modSp add mod">
        <pc:chgData name="Alfred Asterjadhi" userId="39de57b9-85c0-4fd1-aaac-8ca2b6560ad0" providerId="ADAL" clId="{1B528289-06C2-42C8-A24F-58F9BB1555AF}" dt="2023-11-20T23:14:04.691" v="14890"/>
        <pc:sldMkLst>
          <pc:docMk/>
          <pc:sldMk cId="2125123858" sldId="1237"/>
        </pc:sldMkLst>
      </pc:sldChg>
      <pc:sldChg chg="new del">
        <pc:chgData name="Alfred Asterjadhi" userId="39de57b9-85c0-4fd1-aaac-8ca2b6560ad0" providerId="ADAL" clId="{1B528289-06C2-42C8-A24F-58F9BB1555AF}" dt="2024-01-04T00:22:16.550" v="17540" actId="2696"/>
        <pc:sldMkLst>
          <pc:docMk/>
          <pc:sldMk cId="823996328" sldId="1238"/>
        </pc:sldMkLst>
      </pc:sldChg>
      <pc:sldChg chg="modSp add mod">
        <pc:chgData name="Alfred Asterjadhi" userId="39de57b9-85c0-4fd1-aaac-8ca2b6560ad0" providerId="ADAL" clId="{1B528289-06C2-42C8-A24F-58F9BB1555AF}" dt="2023-12-11T21:39:28.819" v="14931" actId="20577"/>
        <pc:sldMkLst>
          <pc:docMk/>
          <pc:sldMk cId="445454828" sldId="1239"/>
        </pc:sldMkLst>
      </pc:sldChg>
      <pc:sldChg chg="modSp add mod ord">
        <pc:chgData name="Alfred Asterjadhi" userId="39de57b9-85c0-4fd1-aaac-8ca2b6560ad0" providerId="ADAL" clId="{1B528289-06C2-42C8-A24F-58F9BB1555AF}" dt="2023-12-20T16:18:00.654" v="17432"/>
        <pc:sldMkLst>
          <pc:docMk/>
          <pc:sldMk cId="2711294827" sldId="1240"/>
        </pc:sldMkLst>
      </pc:sldChg>
      <pc:sldChg chg="modSp add mod">
        <pc:chgData name="Alfred Asterjadhi" userId="39de57b9-85c0-4fd1-aaac-8ca2b6560ad0" providerId="ADAL" clId="{1B528289-06C2-42C8-A24F-58F9BB1555AF}" dt="2023-12-20T22:00:21.106" v="17539" actId="20577"/>
        <pc:sldMkLst>
          <pc:docMk/>
          <pc:sldMk cId="713071709" sldId="1241"/>
        </pc:sldMkLst>
      </pc:sldChg>
      <pc:sldChg chg="addSp delSp modSp add mod">
        <pc:chgData name="Alfred Asterjadhi" userId="39de57b9-85c0-4fd1-aaac-8ca2b6560ad0" providerId="ADAL" clId="{1B528289-06C2-42C8-A24F-58F9BB1555AF}" dt="2023-12-20T16:07:26.769" v="17344"/>
        <pc:sldMkLst>
          <pc:docMk/>
          <pc:sldMk cId="3279703723" sldId="1242"/>
        </pc:sldMkLst>
      </pc:sldChg>
      <pc:sldChg chg="modSp add del mod">
        <pc:chgData name="Alfred Asterjadhi" userId="39de57b9-85c0-4fd1-aaac-8ca2b6560ad0" providerId="ADAL" clId="{1B528289-06C2-42C8-A24F-58F9BB1555AF}" dt="2023-12-20T16:01:48.999" v="17233" actId="2696"/>
        <pc:sldMkLst>
          <pc:docMk/>
          <pc:sldMk cId="272423959" sldId="1243"/>
        </pc:sldMkLst>
      </pc:sldChg>
      <pc:sldChg chg="modSp add mod">
        <pc:chgData name="Alfred Asterjadhi" userId="39de57b9-85c0-4fd1-aaac-8ca2b6560ad0" providerId="ADAL" clId="{1B528289-06C2-42C8-A24F-58F9BB1555AF}" dt="2023-12-20T16:12:21.541" v="17384"/>
        <pc:sldMkLst>
          <pc:docMk/>
          <pc:sldMk cId="2850107543" sldId="1243"/>
        </pc:sldMkLst>
      </pc:sldChg>
      <pc:sldMasterChg chg="modSp mod">
        <pc:chgData name="Alfred Asterjadhi" userId="39de57b9-85c0-4fd1-aaac-8ca2b6560ad0" providerId="ADAL" clId="{1B528289-06C2-42C8-A24F-58F9BB1555AF}" dt="2023-12-20T16:59:32.302" v="17501" actId="6549"/>
        <pc:sldMasterMkLst>
          <pc:docMk/>
          <pc:sldMasterMk cId="0" sldId="2147483656"/>
        </pc:sldMasterMkLst>
      </pc:sldMasterChg>
    </pc:docChg>
  </pc:docChgLst>
  <pc:docChgLst>
    <pc:chgData name="Alfred Asterjadhi" userId="39de57b9-85c0-4fd1-aaac-8ca2b6560ad0" providerId="ADAL" clId="{05D90715-F29C-4B30-B873-3743C7BBC737}"/>
    <pc:docChg chg="undo redo custSel addSld delSld modSld sldOrd modMainMaster">
      <pc:chgData name="Alfred Asterjadhi" userId="39de57b9-85c0-4fd1-aaac-8ca2b6560ad0" providerId="ADAL" clId="{05D90715-F29C-4B30-B873-3743C7BBC737}" dt="2025-10-13T18:04:23.680" v="24010" actId="20577"/>
      <pc:docMkLst>
        <pc:docMk/>
      </pc:docMkLst>
      <pc:sldChg chg="modSp mod">
        <pc:chgData name="Alfred Asterjadhi" userId="39de57b9-85c0-4fd1-aaac-8ca2b6560ad0" providerId="ADAL" clId="{05D90715-F29C-4B30-B873-3743C7BBC737}" dt="2025-04-11T20:19:05.612" v="7199" actId="6549"/>
        <pc:sldMkLst>
          <pc:docMk/>
          <pc:sldMk cId="0" sldId="256"/>
        </pc:sldMkLst>
      </pc:sldChg>
      <pc:sldChg chg="modSp mod">
        <pc:chgData name="Alfred Asterjadhi" userId="39de57b9-85c0-4fd1-aaac-8ca2b6560ad0" providerId="ADAL" clId="{05D90715-F29C-4B30-B873-3743C7BBC737}" dt="2025-04-24T00:58:48.253" v="7743" actId="20577"/>
        <pc:sldMkLst>
          <pc:docMk/>
          <pc:sldMk cId="0" sldId="257"/>
        </pc:sldMkLst>
      </pc:sldChg>
      <pc:sldChg chg="modSp add mod">
        <pc:chgData name="Alfred Asterjadhi" userId="39de57b9-85c0-4fd1-aaac-8ca2b6560ad0" providerId="ADAL" clId="{05D90715-F29C-4B30-B873-3743C7BBC737}" dt="2025-04-24T15:54:33.183" v="8247"/>
        <pc:sldMkLst>
          <pc:docMk/>
          <pc:sldMk cId="2156981690" sldId="710"/>
        </pc:sldMkLst>
      </pc:sldChg>
      <pc:sldChg chg="modSp add mod">
        <pc:chgData name="Alfred Asterjadhi" userId="39de57b9-85c0-4fd1-aaac-8ca2b6560ad0" providerId="ADAL" clId="{05D90715-F29C-4B30-B873-3743C7BBC737}" dt="2025-05-29T21:21:30.144" v="13525" actId="13926"/>
        <pc:sldMkLst>
          <pc:docMk/>
          <pc:sldMk cId="165533361" sldId="762"/>
        </pc:sldMkLst>
      </pc:sldChg>
      <pc:sldChg chg="modSp add mod">
        <pc:chgData name="Alfred Asterjadhi" userId="39de57b9-85c0-4fd1-aaac-8ca2b6560ad0" providerId="ADAL" clId="{05D90715-F29C-4B30-B873-3743C7BBC737}" dt="2025-05-01T17:34:17.419" v="8625" actId="20577"/>
        <pc:sldMkLst>
          <pc:docMk/>
          <pc:sldMk cId="874252184" sldId="974"/>
        </pc:sldMkLst>
      </pc:sldChg>
      <pc:sldChg chg="modSp add mod">
        <pc:chgData name="Alfred Asterjadhi" userId="39de57b9-85c0-4fd1-aaac-8ca2b6560ad0" providerId="ADAL" clId="{05D90715-F29C-4B30-B873-3743C7BBC737}" dt="2025-09-19T00:40:52.302" v="23509" actId="20577"/>
        <pc:sldMkLst>
          <pc:docMk/>
          <pc:sldMk cId="3596809116" sldId="986"/>
        </pc:sldMkLst>
      </pc:sldChg>
      <pc:sldChg chg="modSp add mod">
        <pc:chgData name="Alfred Asterjadhi" userId="39de57b9-85c0-4fd1-aaac-8ca2b6560ad0" providerId="ADAL" clId="{05D90715-F29C-4B30-B873-3743C7BBC737}" dt="2025-05-15T12:19:32.605" v="12488" actId="403"/>
        <pc:sldMkLst>
          <pc:docMk/>
          <pc:sldMk cId="4058581830" sldId="1038"/>
        </pc:sldMkLst>
      </pc:sldChg>
      <pc:sldChg chg="modSp mod">
        <pc:chgData name="Alfred Asterjadhi" userId="39de57b9-85c0-4fd1-aaac-8ca2b6560ad0" providerId="ADAL" clId="{05D90715-F29C-4B30-B873-3743C7BBC737}" dt="2025-09-19T00:46:05.401" v="23555"/>
        <pc:sldMkLst>
          <pc:docMk/>
          <pc:sldMk cId="2044502975" sldId="1290"/>
        </pc:sldMkLst>
      </pc:sldChg>
      <pc:sldChg chg="modSp mod">
        <pc:chgData name="Alfred Asterjadhi" userId="39de57b9-85c0-4fd1-aaac-8ca2b6560ad0" providerId="ADAL" clId="{05D90715-F29C-4B30-B873-3743C7BBC737}" dt="2025-09-19T00:46:03.963" v="23554"/>
        <pc:sldMkLst>
          <pc:docMk/>
          <pc:sldMk cId="2853620610" sldId="1291"/>
        </pc:sldMkLst>
      </pc:sldChg>
      <pc:sldChg chg="modSp del mod ord">
        <pc:chgData name="Alfred Asterjadhi" userId="39de57b9-85c0-4fd1-aaac-8ca2b6560ad0" providerId="ADAL" clId="{05D90715-F29C-4B30-B873-3743C7BBC737}" dt="2025-03-28T17:33:12.915" v="6127" actId="47"/>
        <pc:sldMkLst>
          <pc:docMk/>
          <pc:sldMk cId="3158032439" sldId="1293"/>
        </pc:sldMkLst>
      </pc:sldChg>
      <pc:sldChg chg="modSp add mod">
        <pc:chgData name="Alfred Asterjadhi" userId="39de57b9-85c0-4fd1-aaac-8ca2b6560ad0" providerId="ADAL" clId="{05D90715-F29C-4B30-B873-3743C7BBC737}" dt="2025-03-13T16:44:04.967" v="2778"/>
        <pc:sldMkLst>
          <pc:docMk/>
          <pc:sldMk cId="1548628619" sldId="1402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1459511812" sldId="1403"/>
        </pc:sldMkLst>
      </pc:sldChg>
      <pc:sldChg chg="modSp add mod">
        <pc:chgData name="Alfred Asterjadhi" userId="39de57b9-85c0-4fd1-aaac-8ca2b6560ad0" providerId="ADAL" clId="{05D90715-F29C-4B30-B873-3743C7BBC737}" dt="2025-03-13T17:57:26.736" v="3392"/>
        <pc:sldMkLst>
          <pc:docMk/>
          <pc:sldMk cId="3509147048" sldId="1403"/>
        </pc:sldMkLst>
      </pc:sldChg>
      <pc:sldChg chg="modSp add mod">
        <pc:chgData name="Alfred Asterjadhi" userId="39de57b9-85c0-4fd1-aaac-8ca2b6560ad0" providerId="ADAL" clId="{05D90715-F29C-4B30-B873-3743C7BBC737}" dt="2025-03-13T17:46:52.614" v="3071" actId="6549"/>
        <pc:sldMkLst>
          <pc:docMk/>
          <pc:sldMk cId="219535496" sldId="1404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233276090" sldId="1404"/>
        </pc:sldMkLst>
      </pc:sldChg>
      <pc:sldChg chg="modSp add mod">
        <pc:chgData name="Alfred Asterjadhi" userId="39de57b9-85c0-4fd1-aaac-8ca2b6560ad0" providerId="ADAL" clId="{05D90715-F29C-4B30-B873-3743C7BBC737}" dt="2025-03-13T18:11:53.244" v="3822" actId="207"/>
        <pc:sldMkLst>
          <pc:docMk/>
          <pc:sldMk cId="3902353235" sldId="1405"/>
        </pc:sldMkLst>
      </pc:sldChg>
      <pc:sldChg chg="modSp add mod ord">
        <pc:chgData name="Alfred Asterjadhi" userId="39de57b9-85c0-4fd1-aaac-8ca2b6560ad0" providerId="ADAL" clId="{05D90715-F29C-4B30-B873-3743C7BBC737}" dt="2025-03-13T18:10:32.588" v="3790"/>
        <pc:sldMkLst>
          <pc:docMk/>
          <pc:sldMk cId="85367996" sldId="1406"/>
        </pc:sldMkLst>
      </pc:sldChg>
      <pc:sldChg chg="addSp modSp add mod">
        <pc:chgData name="Alfred Asterjadhi" userId="39de57b9-85c0-4fd1-aaac-8ca2b6560ad0" providerId="ADAL" clId="{05D90715-F29C-4B30-B873-3743C7BBC737}" dt="2025-03-13T17:44:41.131" v="3008" actId="6549"/>
        <pc:sldMkLst>
          <pc:docMk/>
          <pc:sldMk cId="1500284979" sldId="1407"/>
        </pc:sldMkLst>
      </pc:sldChg>
      <pc:sldChg chg="addSp modSp add mod">
        <pc:chgData name="Alfred Asterjadhi" userId="39de57b9-85c0-4fd1-aaac-8ca2b6560ad0" providerId="ADAL" clId="{05D90715-F29C-4B30-B873-3743C7BBC737}" dt="2025-03-13T17:45:37.582" v="3037"/>
        <pc:sldMkLst>
          <pc:docMk/>
          <pc:sldMk cId="1404573776" sldId="1408"/>
        </pc:sldMkLst>
      </pc:sldChg>
      <pc:sldChg chg="modSp add mod">
        <pc:chgData name="Alfred Asterjadhi" userId="39de57b9-85c0-4fd1-aaac-8ca2b6560ad0" providerId="ADAL" clId="{05D90715-F29C-4B30-B873-3743C7BBC737}" dt="2025-03-13T18:11:19.995" v="3811"/>
        <pc:sldMkLst>
          <pc:docMk/>
          <pc:sldMk cId="98466187" sldId="1409"/>
        </pc:sldMkLst>
      </pc:sldChg>
      <pc:sldChg chg="modSp add mod">
        <pc:chgData name="Alfred Asterjadhi" userId="39de57b9-85c0-4fd1-aaac-8ca2b6560ad0" providerId="ADAL" clId="{05D90715-F29C-4B30-B873-3743C7BBC737}" dt="2025-03-13T17:47:42.402" v="3112"/>
        <pc:sldMkLst>
          <pc:docMk/>
          <pc:sldMk cId="1457884105" sldId="1410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1520316989" sldId="1410"/>
        </pc:sldMkLst>
      </pc:sldChg>
      <pc:sldChg chg="modSp add mod">
        <pc:chgData name="Alfred Asterjadhi" userId="39de57b9-85c0-4fd1-aaac-8ca2b6560ad0" providerId="ADAL" clId="{05D90715-F29C-4B30-B873-3743C7BBC737}" dt="2025-03-13T17:48:33.628" v="3145"/>
        <pc:sldMkLst>
          <pc:docMk/>
          <pc:sldMk cId="1040374918" sldId="1411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3091519346" sldId="1411"/>
        </pc:sldMkLst>
      </pc:sldChg>
      <pc:sldChg chg="modSp add mod">
        <pc:chgData name="Alfred Asterjadhi" userId="39de57b9-85c0-4fd1-aaac-8ca2b6560ad0" providerId="ADAL" clId="{05D90715-F29C-4B30-B873-3743C7BBC737}" dt="2025-03-13T17:49:25.221" v="3176"/>
        <pc:sldMkLst>
          <pc:docMk/>
          <pc:sldMk cId="465931409" sldId="1412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1006553133" sldId="1412"/>
        </pc:sldMkLst>
      </pc:sldChg>
      <pc:sldChg chg="modSp add mod">
        <pc:chgData name="Alfred Asterjadhi" userId="39de57b9-85c0-4fd1-aaac-8ca2b6560ad0" providerId="ADAL" clId="{05D90715-F29C-4B30-B873-3743C7BBC737}" dt="2025-03-13T17:50:18.224" v="3194"/>
        <pc:sldMkLst>
          <pc:docMk/>
          <pc:sldMk cId="113644219" sldId="1413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1099042876" sldId="1413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3094446774" sldId="1414"/>
        </pc:sldMkLst>
      </pc:sldChg>
      <pc:sldChg chg="modSp add mod">
        <pc:chgData name="Alfred Asterjadhi" userId="39de57b9-85c0-4fd1-aaac-8ca2b6560ad0" providerId="ADAL" clId="{05D90715-F29C-4B30-B873-3743C7BBC737}" dt="2025-03-13T17:51:14.865" v="3229"/>
        <pc:sldMkLst>
          <pc:docMk/>
          <pc:sldMk cId="3165256012" sldId="1414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889567747" sldId="1415"/>
        </pc:sldMkLst>
      </pc:sldChg>
      <pc:sldChg chg="add del">
        <pc:chgData name="Alfred Asterjadhi" userId="39de57b9-85c0-4fd1-aaac-8ca2b6560ad0" providerId="ADAL" clId="{05D90715-F29C-4B30-B873-3743C7BBC737}" dt="2025-03-12T13:51:12.937" v="369"/>
        <pc:sldMkLst>
          <pc:docMk/>
          <pc:sldMk cId="928291390" sldId="1415"/>
        </pc:sldMkLst>
      </pc:sldChg>
      <pc:sldChg chg="modSp add mod">
        <pc:chgData name="Alfred Asterjadhi" userId="39de57b9-85c0-4fd1-aaac-8ca2b6560ad0" providerId="ADAL" clId="{05D90715-F29C-4B30-B873-3743C7BBC737}" dt="2025-03-13T17:52:10.391" v="3246"/>
        <pc:sldMkLst>
          <pc:docMk/>
          <pc:sldMk cId="1378144455" sldId="1415"/>
        </pc:sldMkLst>
      </pc:sldChg>
      <pc:sldChg chg="modSp add mod">
        <pc:chgData name="Alfred Asterjadhi" userId="39de57b9-85c0-4fd1-aaac-8ca2b6560ad0" providerId="ADAL" clId="{05D90715-F29C-4B30-B873-3743C7BBC737}" dt="2025-03-13T17:52:59.035" v="3262"/>
        <pc:sldMkLst>
          <pc:docMk/>
          <pc:sldMk cId="3190780077" sldId="1416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4294399435" sldId="1416"/>
        </pc:sldMkLst>
      </pc:sldChg>
      <pc:sldChg chg="modSp add mod">
        <pc:chgData name="Alfred Asterjadhi" userId="39de57b9-85c0-4fd1-aaac-8ca2b6560ad0" providerId="ADAL" clId="{05D90715-F29C-4B30-B873-3743C7BBC737}" dt="2025-03-13T17:53:39.436" v="3284"/>
        <pc:sldMkLst>
          <pc:docMk/>
          <pc:sldMk cId="1725926242" sldId="1417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2450218369" sldId="1417"/>
        </pc:sldMkLst>
      </pc:sldChg>
      <pc:sldChg chg="addSp 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2285250995" sldId="1418"/>
        </pc:sldMkLst>
      </pc:sldChg>
      <pc:sldChg chg="modSp add mod">
        <pc:chgData name="Alfred Asterjadhi" userId="39de57b9-85c0-4fd1-aaac-8ca2b6560ad0" providerId="ADAL" clId="{05D90715-F29C-4B30-B873-3743C7BBC737}" dt="2025-03-13T17:56:50.734" v="3376"/>
        <pc:sldMkLst>
          <pc:docMk/>
          <pc:sldMk cId="4061021100" sldId="1418"/>
        </pc:sldMkLst>
      </pc:sldChg>
      <pc:sldChg chg="modSp add mod">
        <pc:chgData name="Alfred Asterjadhi" userId="39de57b9-85c0-4fd1-aaac-8ca2b6560ad0" providerId="ADAL" clId="{05D90715-F29C-4B30-B873-3743C7BBC737}" dt="2025-03-13T17:56:12.714" v="3360"/>
        <pc:sldMkLst>
          <pc:docMk/>
          <pc:sldMk cId="406655748" sldId="1419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617956758" sldId="1419"/>
        </pc:sldMkLst>
      </pc:sldChg>
      <pc:sldChg chg="modSp add mod">
        <pc:chgData name="Alfred Asterjadhi" userId="39de57b9-85c0-4fd1-aaac-8ca2b6560ad0" providerId="ADAL" clId="{05D90715-F29C-4B30-B873-3743C7BBC737}" dt="2025-03-13T17:54:17.162" v="3303"/>
        <pc:sldMkLst>
          <pc:docMk/>
          <pc:sldMk cId="461462446" sldId="1420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3368050102" sldId="1420"/>
        </pc:sldMkLst>
      </pc:sldChg>
      <pc:sldChg chg="modSp add mod">
        <pc:chgData name="Alfred Asterjadhi" userId="39de57b9-85c0-4fd1-aaac-8ca2b6560ad0" providerId="ADAL" clId="{05D90715-F29C-4B30-B873-3743C7BBC737}" dt="2025-03-13T17:54:56.309" v="3320"/>
        <pc:sldMkLst>
          <pc:docMk/>
          <pc:sldMk cId="3372839393" sldId="1421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3373171239" sldId="1421"/>
        </pc:sldMkLst>
      </pc:sldChg>
      <pc:sldChg chg="modSp add mod">
        <pc:chgData name="Alfred Asterjadhi" userId="39de57b9-85c0-4fd1-aaac-8ca2b6560ad0" providerId="ADAL" clId="{05D90715-F29C-4B30-B873-3743C7BBC737}" dt="2025-03-13T17:55:32.285" v="3342"/>
        <pc:sldMkLst>
          <pc:docMk/>
          <pc:sldMk cId="182769264" sldId="1422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2611193678" sldId="1422"/>
        </pc:sldMkLst>
      </pc:sldChg>
      <pc:sldChg chg="modSp add mod">
        <pc:chgData name="Alfred Asterjadhi" userId="39de57b9-85c0-4fd1-aaac-8ca2b6560ad0" providerId="ADAL" clId="{05D90715-F29C-4B30-B873-3743C7BBC737}" dt="2025-03-13T18:12:41.028" v="3852"/>
        <pc:sldMkLst>
          <pc:docMk/>
          <pc:sldMk cId="2921464459" sldId="1423"/>
        </pc:sldMkLst>
      </pc:sldChg>
      <pc:sldChg chg="modSp add mod">
        <pc:chgData name="Alfred Asterjadhi" userId="39de57b9-85c0-4fd1-aaac-8ca2b6560ad0" providerId="ADAL" clId="{05D90715-F29C-4B30-B873-3743C7BBC737}" dt="2025-03-13T18:13:23.157" v="3872"/>
        <pc:sldMkLst>
          <pc:docMk/>
          <pc:sldMk cId="4290585213" sldId="1424"/>
        </pc:sldMkLst>
      </pc:sldChg>
      <pc:sldChg chg="addSp delSp 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3408938665" sldId="1425"/>
        </pc:sldMkLst>
      </pc:sldChg>
      <pc:sldChg chg="modSp add mod">
        <pc:chgData name="Alfred Asterjadhi" userId="39de57b9-85c0-4fd1-aaac-8ca2b6560ad0" providerId="ADAL" clId="{05D90715-F29C-4B30-B873-3743C7BBC737}" dt="2025-03-13T17:58:02.519" v="3407"/>
        <pc:sldMkLst>
          <pc:docMk/>
          <pc:sldMk cId="3683375496" sldId="1425"/>
        </pc:sldMkLst>
      </pc:sldChg>
      <pc:sldChg chg="modSp add mod">
        <pc:chgData name="Alfred Asterjadhi" userId="39de57b9-85c0-4fd1-aaac-8ca2b6560ad0" providerId="ADAL" clId="{05D90715-F29C-4B30-B873-3743C7BBC737}" dt="2025-03-13T17:58:44.360" v="3429"/>
        <pc:sldMkLst>
          <pc:docMk/>
          <pc:sldMk cId="3948546947" sldId="1426"/>
        </pc:sldMkLst>
      </pc:sldChg>
      <pc:sldChg chg="modSp add del mod">
        <pc:chgData name="Alfred Asterjadhi" userId="39de57b9-85c0-4fd1-aaac-8ca2b6560ad0" providerId="ADAL" clId="{05D90715-F29C-4B30-B873-3743C7BBC737}" dt="2025-03-12T15:59:23.932" v="804" actId="2696"/>
        <pc:sldMkLst>
          <pc:docMk/>
          <pc:sldMk cId="4240761798" sldId="1426"/>
        </pc:sldMkLst>
      </pc:sldChg>
      <pc:sldChg chg="modSp add mod">
        <pc:chgData name="Alfred Asterjadhi" userId="39de57b9-85c0-4fd1-aaac-8ca2b6560ad0" providerId="ADAL" clId="{05D90715-F29C-4B30-B873-3743C7BBC737}" dt="2025-03-13T17:59:55.516" v="3473"/>
        <pc:sldMkLst>
          <pc:docMk/>
          <pc:sldMk cId="3542592121" sldId="1427"/>
        </pc:sldMkLst>
      </pc:sldChg>
      <pc:sldChg chg="modSp add mod">
        <pc:chgData name="Alfred Asterjadhi" userId="39de57b9-85c0-4fd1-aaac-8ca2b6560ad0" providerId="ADAL" clId="{05D90715-F29C-4B30-B873-3743C7BBC737}" dt="2025-03-13T18:00:26.638" v="3491"/>
        <pc:sldMkLst>
          <pc:docMk/>
          <pc:sldMk cId="3731707993" sldId="1428"/>
        </pc:sldMkLst>
      </pc:sldChg>
      <pc:sldChg chg="modSp add mod">
        <pc:chgData name="Alfred Asterjadhi" userId="39de57b9-85c0-4fd1-aaac-8ca2b6560ad0" providerId="ADAL" clId="{05D90715-F29C-4B30-B873-3743C7BBC737}" dt="2025-03-13T18:01:08.517" v="3523"/>
        <pc:sldMkLst>
          <pc:docMk/>
          <pc:sldMk cId="481084890" sldId="1429"/>
        </pc:sldMkLst>
      </pc:sldChg>
      <pc:sldChg chg="modSp add mod">
        <pc:chgData name="Alfred Asterjadhi" userId="39de57b9-85c0-4fd1-aaac-8ca2b6560ad0" providerId="ADAL" clId="{05D90715-F29C-4B30-B873-3743C7BBC737}" dt="2025-03-13T18:03:18.874" v="3590"/>
        <pc:sldMkLst>
          <pc:docMk/>
          <pc:sldMk cId="2235928608" sldId="1430"/>
        </pc:sldMkLst>
      </pc:sldChg>
      <pc:sldChg chg="modSp add mod">
        <pc:chgData name="Alfred Asterjadhi" userId="39de57b9-85c0-4fd1-aaac-8ca2b6560ad0" providerId="ADAL" clId="{05D90715-F29C-4B30-B873-3743C7BBC737}" dt="2025-03-13T18:01:43.562" v="3555"/>
        <pc:sldMkLst>
          <pc:docMk/>
          <pc:sldMk cId="562370568" sldId="1431"/>
        </pc:sldMkLst>
      </pc:sldChg>
      <pc:sldChg chg="modSp add mod">
        <pc:chgData name="Alfred Asterjadhi" userId="39de57b9-85c0-4fd1-aaac-8ca2b6560ad0" providerId="ADAL" clId="{05D90715-F29C-4B30-B873-3743C7BBC737}" dt="2025-03-13T18:14:15.802" v="3896"/>
        <pc:sldMkLst>
          <pc:docMk/>
          <pc:sldMk cId="386291899" sldId="1432"/>
        </pc:sldMkLst>
      </pc:sldChg>
      <pc:sldChg chg="addSp delSp modSp add mod">
        <pc:chgData name="Alfred Asterjadhi" userId="39de57b9-85c0-4fd1-aaac-8ca2b6560ad0" providerId="ADAL" clId="{05D90715-F29C-4B30-B873-3743C7BBC737}" dt="2025-03-14T13:31:53.583" v="5962" actId="1076"/>
        <pc:sldMkLst>
          <pc:docMk/>
          <pc:sldMk cId="1147974488" sldId="1433"/>
        </pc:sldMkLst>
      </pc:sldChg>
      <pc:sldChg chg="modSp add mod">
        <pc:chgData name="Alfred Asterjadhi" userId="39de57b9-85c0-4fd1-aaac-8ca2b6560ad0" providerId="ADAL" clId="{05D90715-F29C-4B30-B873-3743C7BBC737}" dt="2025-03-13T18:04:37.846" v="3633"/>
        <pc:sldMkLst>
          <pc:docMk/>
          <pc:sldMk cId="1171891981" sldId="1434"/>
        </pc:sldMkLst>
      </pc:sldChg>
      <pc:sldChg chg="addSp modSp add mod">
        <pc:chgData name="Alfred Asterjadhi" userId="39de57b9-85c0-4fd1-aaac-8ca2b6560ad0" providerId="ADAL" clId="{05D90715-F29C-4B30-B873-3743C7BBC737}" dt="2025-03-13T18:05:38.368" v="3653"/>
        <pc:sldMkLst>
          <pc:docMk/>
          <pc:sldMk cId="3732743457" sldId="1435"/>
        </pc:sldMkLst>
      </pc:sldChg>
      <pc:sldChg chg="modSp add mod">
        <pc:chgData name="Alfred Asterjadhi" userId="39de57b9-85c0-4fd1-aaac-8ca2b6560ad0" providerId="ADAL" clId="{05D90715-F29C-4B30-B873-3743C7BBC737}" dt="2025-03-13T18:17:35.515" v="3981" actId="20577"/>
        <pc:sldMkLst>
          <pc:docMk/>
          <pc:sldMk cId="1961352503" sldId="1436"/>
        </pc:sldMkLst>
      </pc:sldChg>
      <pc:sldChg chg="modSp add mod">
        <pc:chgData name="Alfred Asterjadhi" userId="39de57b9-85c0-4fd1-aaac-8ca2b6560ad0" providerId="ADAL" clId="{05D90715-F29C-4B30-B873-3743C7BBC737}" dt="2025-03-13T18:18:27.875" v="3991"/>
        <pc:sldMkLst>
          <pc:docMk/>
          <pc:sldMk cId="2333959881" sldId="1437"/>
        </pc:sldMkLst>
      </pc:sldChg>
      <pc:sldChg chg="modSp add mod">
        <pc:chgData name="Alfred Asterjadhi" userId="39de57b9-85c0-4fd1-aaac-8ca2b6560ad0" providerId="ADAL" clId="{05D90715-F29C-4B30-B873-3743C7BBC737}" dt="2025-03-13T18:19:36.176" v="4033"/>
        <pc:sldMkLst>
          <pc:docMk/>
          <pc:sldMk cId="2086357600" sldId="1438"/>
        </pc:sldMkLst>
      </pc:sldChg>
      <pc:sldChg chg="modSp add mod">
        <pc:chgData name="Alfred Asterjadhi" userId="39de57b9-85c0-4fd1-aaac-8ca2b6560ad0" providerId="ADAL" clId="{05D90715-F29C-4B30-B873-3743C7BBC737}" dt="2025-03-13T18:20:22.144" v="4058"/>
        <pc:sldMkLst>
          <pc:docMk/>
          <pc:sldMk cId="3344358099" sldId="1439"/>
        </pc:sldMkLst>
      </pc:sldChg>
      <pc:sldChg chg="delSp modSp add mod">
        <pc:chgData name="Alfred Asterjadhi" userId="39de57b9-85c0-4fd1-aaac-8ca2b6560ad0" providerId="ADAL" clId="{05D90715-F29C-4B30-B873-3743C7BBC737}" dt="2025-03-13T22:51:30.585" v="5898" actId="20577"/>
        <pc:sldMkLst>
          <pc:docMk/>
          <pc:sldMk cId="3354628720" sldId="1440"/>
        </pc:sldMkLst>
      </pc:sldChg>
      <pc:sldChg chg="addSp modSp add mod">
        <pc:chgData name="Alfred Asterjadhi" userId="39de57b9-85c0-4fd1-aaac-8ca2b6560ad0" providerId="ADAL" clId="{05D90715-F29C-4B30-B873-3743C7BBC737}" dt="2025-03-13T18:06:54.506" v="3693"/>
        <pc:sldMkLst>
          <pc:docMk/>
          <pc:sldMk cId="3439853624" sldId="1441"/>
        </pc:sldMkLst>
      </pc:sldChg>
      <pc:sldChg chg="delSp modSp add mod">
        <pc:chgData name="Alfred Asterjadhi" userId="39de57b9-85c0-4fd1-aaac-8ca2b6560ad0" providerId="ADAL" clId="{05D90715-F29C-4B30-B873-3743C7BBC737}" dt="2025-03-13T18:07:31.123" v="3709"/>
        <pc:sldMkLst>
          <pc:docMk/>
          <pc:sldMk cId="769739440" sldId="1442"/>
        </pc:sldMkLst>
      </pc:sldChg>
      <pc:sldChg chg="modSp add mod">
        <pc:chgData name="Alfred Asterjadhi" userId="39de57b9-85c0-4fd1-aaac-8ca2b6560ad0" providerId="ADAL" clId="{05D90715-F29C-4B30-B873-3743C7BBC737}" dt="2025-03-13T18:08:05.322" v="3725"/>
        <pc:sldMkLst>
          <pc:docMk/>
          <pc:sldMk cId="490637800" sldId="1443"/>
        </pc:sldMkLst>
      </pc:sldChg>
      <pc:sldChg chg="addSp modSp add mod">
        <pc:chgData name="Alfred Asterjadhi" userId="39de57b9-85c0-4fd1-aaac-8ca2b6560ad0" providerId="ADAL" clId="{05D90715-F29C-4B30-B873-3743C7BBC737}" dt="2025-03-13T18:08:41.911" v="3746" actId="1076"/>
        <pc:sldMkLst>
          <pc:docMk/>
          <pc:sldMk cId="3091634249" sldId="1444"/>
        </pc:sldMkLst>
      </pc:sldChg>
      <pc:sldChg chg="addSp delSp modSp add mod">
        <pc:chgData name="Alfred Asterjadhi" userId="39de57b9-85c0-4fd1-aaac-8ca2b6560ad0" providerId="ADAL" clId="{05D90715-F29C-4B30-B873-3743C7BBC737}" dt="2025-03-13T18:09:15.538" v="3763"/>
        <pc:sldMkLst>
          <pc:docMk/>
          <pc:sldMk cId="1787086059" sldId="1445"/>
        </pc:sldMkLst>
      </pc:sldChg>
      <pc:sldChg chg="modSp add mod">
        <pc:chgData name="Alfred Asterjadhi" userId="39de57b9-85c0-4fd1-aaac-8ca2b6560ad0" providerId="ADAL" clId="{05D90715-F29C-4B30-B873-3743C7BBC737}" dt="2025-03-13T18:21:08.711" v="4079"/>
        <pc:sldMkLst>
          <pc:docMk/>
          <pc:sldMk cId="3514088680" sldId="1446"/>
        </pc:sldMkLst>
      </pc:sldChg>
      <pc:sldChg chg="delSp modSp add del mod">
        <pc:chgData name="Alfred Asterjadhi" userId="39de57b9-85c0-4fd1-aaac-8ca2b6560ad0" providerId="ADAL" clId="{05D90715-F29C-4B30-B873-3743C7BBC737}" dt="2025-03-12T19:51:23.223" v="1561" actId="47"/>
        <pc:sldMkLst>
          <pc:docMk/>
          <pc:sldMk cId="3621456408" sldId="1446"/>
        </pc:sldMkLst>
      </pc:sldChg>
      <pc:sldChg chg="modSp add mod">
        <pc:chgData name="Alfred Asterjadhi" userId="39de57b9-85c0-4fd1-aaac-8ca2b6560ad0" providerId="ADAL" clId="{05D90715-F29C-4B30-B873-3743C7BBC737}" dt="2025-03-13T18:21:49.403" v="4100"/>
        <pc:sldMkLst>
          <pc:docMk/>
          <pc:sldMk cId="3432517249" sldId="1447"/>
        </pc:sldMkLst>
      </pc:sldChg>
      <pc:sldChg chg="modSp add mod">
        <pc:chgData name="Alfred Asterjadhi" userId="39de57b9-85c0-4fd1-aaac-8ca2b6560ad0" providerId="ADAL" clId="{05D90715-F29C-4B30-B873-3743C7BBC737}" dt="2025-03-13T18:24:32.954" v="4144"/>
        <pc:sldMkLst>
          <pc:docMk/>
          <pc:sldMk cId="2605424022" sldId="1448"/>
        </pc:sldMkLst>
      </pc:sldChg>
      <pc:sldChg chg="modSp add mod">
        <pc:chgData name="Alfred Asterjadhi" userId="39de57b9-85c0-4fd1-aaac-8ca2b6560ad0" providerId="ADAL" clId="{05D90715-F29C-4B30-B873-3743C7BBC737}" dt="2025-03-13T18:25:33.519" v="4171"/>
        <pc:sldMkLst>
          <pc:docMk/>
          <pc:sldMk cId="2971570424" sldId="1449"/>
        </pc:sldMkLst>
      </pc:sldChg>
      <pc:sldChg chg="modSp add mod">
        <pc:chgData name="Alfred Asterjadhi" userId="39de57b9-85c0-4fd1-aaac-8ca2b6560ad0" providerId="ADAL" clId="{05D90715-F29C-4B30-B873-3743C7BBC737}" dt="2025-03-13T18:26:14.055" v="4190"/>
        <pc:sldMkLst>
          <pc:docMk/>
          <pc:sldMk cId="560387304" sldId="1450"/>
        </pc:sldMkLst>
      </pc:sldChg>
      <pc:sldChg chg="modSp add mod">
        <pc:chgData name="Alfred Asterjadhi" userId="39de57b9-85c0-4fd1-aaac-8ca2b6560ad0" providerId="ADAL" clId="{05D90715-F29C-4B30-B873-3743C7BBC737}" dt="2025-03-13T18:28:42.469" v="4264" actId="20577"/>
        <pc:sldMkLst>
          <pc:docMk/>
          <pc:sldMk cId="728410093" sldId="1451"/>
        </pc:sldMkLst>
      </pc:sldChg>
      <pc:sldChg chg="modSp add del mod">
        <pc:chgData name="Alfred Asterjadhi" userId="39de57b9-85c0-4fd1-aaac-8ca2b6560ad0" providerId="ADAL" clId="{05D90715-F29C-4B30-B873-3743C7BBC737}" dt="2025-03-13T03:20:00.453" v="1960" actId="47"/>
        <pc:sldMkLst>
          <pc:docMk/>
          <pc:sldMk cId="1634530490" sldId="1451"/>
        </pc:sldMkLst>
      </pc:sldChg>
      <pc:sldChg chg="modSp add mod">
        <pc:chgData name="Alfred Asterjadhi" userId="39de57b9-85c0-4fd1-aaac-8ca2b6560ad0" providerId="ADAL" clId="{05D90715-F29C-4B30-B873-3743C7BBC737}" dt="2025-03-13T18:28:53.900" v="4269" actId="20577"/>
        <pc:sldMkLst>
          <pc:docMk/>
          <pc:sldMk cId="2362191056" sldId="1452"/>
        </pc:sldMkLst>
      </pc:sldChg>
      <pc:sldChg chg="modSp add mod">
        <pc:chgData name="Alfred Asterjadhi" userId="39de57b9-85c0-4fd1-aaac-8ca2b6560ad0" providerId="ADAL" clId="{05D90715-F29C-4B30-B873-3743C7BBC737}" dt="2025-03-13T18:30:09.917" v="4307"/>
        <pc:sldMkLst>
          <pc:docMk/>
          <pc:sldMk cId="2732587562" sldId="1453"/>
        </pc:sldMkLst>
      </pc:sldChg>
      <pc:sldChg chg="add del">
        <pc:chgData name="Alfred Asterjadhi" userId="39de57b9-85c0-4fd1-aaac-8ca2b6560ad0" providerId="ADAL" clId="{05D90715-F29C-4B30-B873-3743C7BBC737}" dt="2025-03-13T03:23:20.631" v="2027" actId="47"/>
        <pc:sldMkLst>
          <pc:docMk/>
          <pc:sldMk cId="1828606862" sldId="1454"/>
        </pc:sldMkLst>
      </pc:sldChg>
      <pc:sldChg chg="modSp add mod">
        <pc:chgData name="Alfred Asterjadhi" userId="39de57b9-85c0-4fd1-aaac-8ca2b6560ad0" providerId="ADAL" clId="{05D90715-F29C-4B30-B873-3743C7BBC737}" dt="2025-03-13T18:31:12.339" v="4333"/>
        <pc:sldMkLst>
          <pc:docMk/>
          <pc:sldMk cId="938610636" sldId="1455"/>
        </pc:sldMkLst>
      </pc:sldChg>
      <pc:sldChg chg="modSp add mod">
        <pc:chgData name="Alfred Asterjadhi" userId="39de57b9-85c0-4fd1-aaac-8ca2b6560ad0" providerId="ADAL" clId="{05D90715-F29C-4B30-B873-3743C7BBC737}" dt="2025-03-13T18:31:54.598" v="4362"/>
        <pc:sldMkLst>
          <pc:docMk/>
          <pc:sldMk cId="2077020349" sldId="1456"/>
        </pc:sldMkLst>
      </pc:sldChg>
      <pc:sldChg chg="modSp add mod">
        <pc:chgData name="Alfred Asterjadhi" userId="39de57b9-85c0-4fd1-aaac-8ca2b6560ad0" providerId="ADAL" clId="{05D90715-F29C-4B30-B873-3743C7BBC737}" dt="2025-03-13T18:39:29.082" v="4527"/>
        <pc:sldMkLst>
          <pc:docMk/>
          <pc:sldMk cId="1784373153" sldId="1457"/>
        </pc:sldMkLst>
      </pc:sldChg>
      <pc:sldChg chg="modSp add mod">
        <pc:chgData name="Alfred Asterjadhi" userId="39de57b9-85c0-4fd1-aaac-8ca2b6560ad0" providerId="ADAL" clId="{05D90715-F29C-4B30-B873-3743C7BBC737}" dt="2025-03-13T18:46:53.409" v="4671"/>
        <pc:sldMkLst>
          <pc:docMk/>
          <pc:sldMk cId="2629976644" sldId="1458"/>
        </pc:sldMkLst>
      </pc:sldChg>
      <pc:sldChg chg="modSp add mod">
        <pc:chgData name="Alfred Asterjadhi" userId="39de57b9-85c0-4fd1-aaac-8ca2b6560ad0" providerId="ADAL" clId="{05D90715-F29C-4B30-B873-3743C7BBC737}" dt="2025-03-13T18:33:03.446" v="4394"/>
        <pc:sldMkLst>
          <pc:docMk/>
          <pc:sldMk cId="3169956937" sldId="1459"/>
        </pc:sldMkLst>
      </pc:sldChg>
      <pc:sldChg chg="modSp add mod">
        <pc:chgData name="Alfred Asterjadhi" userId="39de57b9-85c0-4fd1-aaac-8ca2b6560ad0" providerId="ADAL" clId="{05D90715-F29C-4B30-B873-3743C7BBC737}" dt="2025-03-13T18:40:31.711" v="4557"/>
        <pc:sldMkLst>
          <pc:docMk/>
          <pc:sldMk cId="1774761516" sldId="1460"/>
        </pc:sldMkLst>
      </pc:sldChg>
      <pc:sldChg chg="modSp add mod">
        <pc:chgData name="Alfred Asterjadhi" userId="39de57b9-85c0-4fd1-aaac-8ca2b6560ad0" providerId="ADAL" clId="{05D90715-F29C-4B30-B873-3743C7BBC737}" dt="2025-03-13T18:41:22.550" v="4584"/>
        <pc:sldMkLst>
          <pc:docMk/>
          <pc:sldMk cId="55196505" sldId="1461"/>
        </pc:sldMkLst>
      </pc:sldChg>
      <pc:sldChg chg="modSp add mod">
        <pc:chgData name="Alfred Asterjadhi" userId="39de57b9-85c0-4fd1-aaac-8ca2b6560ad0" providerId="ADAL" clId="{05D90715-F29C-4B30-B873-3743C7BBC737}" dt="2025-03-13T18:41:59.834" v="4613"/>
        <pc:sldMkLst>
          <pc:docMk/>
          <pc:sldMk cId="3359522331" sldId="1462"/>
        </pc:sldMkLst>
      </pc:sldChg>
      <pc:sldChg chg="modSp add mod">
        <pc:chgData name="Alfred Asterjadhi" userId="39de57b9-85c0-4fd1-aaac-8ca2b6560ad0" providerId="ADAL" clId="{05D90715-F29C-4B30-B873-3743C7BBC737}" dt="2025-03-13T18:47:50.481" v="4701"/>
        <pc:sldMkLst>
          <pc:docMk/>
          <pc:sldMk cId="2029341748" sldId="1463"/>
        </pc:sldMkLst>
      </pc:sldChg>
      <pc:sldChg chg="modSp add mod">
        <pc:chgData name="Alfred Asterjadhi" userId="39de57b9-85c0-4fd1-aaac-8ca2b6560ad0" providerId="ADAL" clId="{05D90715-F29C-4B30-B873-3743C7BBC737}" dt="2025-05-01T17:32:23.111" v="8568" actId="13926"/>
        <pc:sldMkLst>
          <pc:docMk/>
          <pc:sldMk cId="1975693116" sldId="1464"/>
        </pc:sldMkLst>
      </pc:sldChg>
      <pc:sldChg chg="modSp add mod">
        <pc:chgData name="Alfred Asterjadhi" userId="39de57b9-85c0-4fd1-aaac-8ca2b6560ad0" providerId="ADAL" clId="{05D90715-F29C-4B30-B873-3743C7BBC737}" dt="2025-03-13T18:59:57.369" v="4912"/>
        <pc:sldMkLst>
          <pc:docMk/>
          <pc:sldMk cId="1175491070" sldId="1465"/>
        </pc:sldMkLst>
      </pc:sldChg>
      <pc:sldChg chg="modSp add mod">
        <pc:chgData name="Alfred Asterjadhi" userId="39de57b9-85c0-4fd1-aaac-8ca2b6560ad0" providerId="ADAL" clId="{05D90715-F29C-4B30-B873-3743C7BBC737}" dt="2025-03-13T19:05:17.430" v="5052"/>
        <pc:sldMkLst>
          <pc:docMk/>
          <pc:sldMk cId="1680807933" sldId="1466"/>
        </pc:sldMkLst>
      </pc:sldChg>
      <pc:sldChg chg="modSp add mod">
        <pc:chgData name="Alfred Asterjadhi" userId="39de57b9-85c0-4fd1-aaac-8ca2b6560ad0" providerId="ADAL" clId="{05D90715-F29C-4B30-B873-3743C7BBC737}" dt="2025-03-13T18:58:37.011" v="4884"/>
        <pc:sldMkLst>
          <pc:docMk/>
          <pc:sldMk cId="1950125249" sldId="1467"/>
        </pc:sldMkLst>
      </pc:sldChg>
      <pc:sldChg chg="modSp add mod">
        <pc:chgData name="Alfred Asterjadhi" userId="39de57b9-85c0-4fd1-aaac-8ca2b6560ad0" providerId="ADAL" clId="{05D90715-F29C-4B30-B873-3743C7BBC737}" dt="2025-03-13T19:07:44.124" v="5109"/>
        <pc:sldMkLst>
          <pc:docMk/>
          <pc:sldMk cId="2619409655" sldId="1468"/>
        </pc:sldMkLst>
      </pc:sldChg>
      <pc:sldChg chg="modSp add mod">
        <pc:chgData name="Alfred Asterjadhi" userId="39de57b9-85c0-4fd1-aaac-8ca2b6560ad0" providerId="ADAL" clId="{05D90715-F29C-4B30-B873-3743C7BBC737}" dt="2025-03-13T19:13:48.179" v="5256"/>
        <pc:sldMkLst>
          <pc:docMk/>
          <pc:sldMk cId="292092591" sldId="1469"/>
        </pc:sldMkLst>
      </pc:sldChg>
      <pc:sldChg chg="modSp add mod">
        <pc:chgData name="Alfred Asterjadhi" userId="39de57b9-85c0-4fd1-aaac-8ca2b6560ad0" providerId="ADAL" clId="{05D90715-F29C-4B30-B873-3743C7BBC737}" dt="2025-03-13T19:00:50.406" v="4948"/>
        <pc:sldMkLst>
          <pc:docMk/>
          <pc:sldMk cId="3041360197" sldId="1470"/>
        </pc:sldMkLst>
      </pc:sldChg>
      <pc:sldChg chg="modSp add mod">
        <pc:chgData name="Alfred Asterjadhi" userId="39de57b9-85c0-4fd1-aaac-8ca2b6560ad0" providerId="ADAL" clId="{05D90715-F29C-4B30-B873-3743C7BBC737}" dt="2025-03-13T19:02:42.979" v="4978"/>
        <pc:sldMkLst>
          <pc:docMk/>
          <pc:sldMk cId="2736670916" sldId="1471"/>
        </pc:sldMkLst>
      </pc:sldChg>
      <pc:sldChg chg="modSp add mod">
        <pc:chgData name="Alfred Asterjadhi" userId="39de57b9-85c0-4fd1-aaac-8ca2b6560ad0" providerId="ADAL" clId="{05D90715-F29C-4B30-B873-3743C7BBC737}" dt="2025-03-13T19:03:34.670" v="4998"/>
        <pc:sldMkLst>
          <pc:docMk/>
          <pc:sldMk cId="13917242" sldId="1472"/>
        </pc:sldMkLst>
      </pc:sldChg>
      <pc:sldChg chg="modSp add mod">
        <pc:chgData name="Alfred Asterjadhi" userId="39de57b9-85c0-4fd1-aaac-8ca2b6560ad0" providerId="ADAL" clId="{05D90715-F29C-4B30-B873-3743C7BBC737}" dt="2025-03-13T19:04:42.235" v="5028"/>
        <pc:sldMkLst>
          <pc:docMk/>
          <pc:sldMk cId="773925845" sldId="1473"/>
        </pc:sldMkLst>
      </pc:sldChg>
      <pc:sldChg chg="modSp add mod">
        <pc:chgData name="Alfred Asterjadhi" userId="39de57b9-85c0-4fd1-aaac-8ca2b6560ad0" providerId="ADAL" clId="{05D90715-F29C-4B30-B873-3743C7BBC737}" dt="2025-03-13T19:08:13.311" v="5129"/>
        <pc:sldMkLst>
          <pc:docMk/>
          <pc:sldMk cId="3912874862" sldId="1474"/>
        </pc:sldMkLst>
      </pc:sldChg>
      <pc:sldChg chg="modSp add mod">
        <pc:chgData name="Alfred Asterjadhi" userId="39de57b9-85c0-4fd1-aaac-8ca2b6560ad0" providerId="ADAL" clId="{05D90715-F29C-4B30-B873-3743C7BBC737}" dt="2025-03-13T19:08:45.798" v="5149"/>
        <pc:sldMkLst>
          <pc:docMk/>
          <pc:sldMk cId="3148981419" sldId="1475"/>
        </pc:sldMkLst>
      </pc:sldChg>
      <pc:sldChg chg="modSp add mod">
        <pc:chgData name="Alfred Asterjadhi" userId="39de57b9-85c0-4fd1-aaac-8ca2b6560ad0" providerId="ADAL" clId="{05D90715-F29C-4B30-B873-3743C7BBC737}" dt="2025-03-13T19:11:51.314" v="5218"/>
        <pc:sldMkLst>
          <pc:docMk/>
          <pc:sldMk cId="2908612772" sldId="1476"/>
        </pc:sldMkLst>
      </pc:sldChg>
      <pc:sldChg chg="modSp add mod">
        <pc:chgData name="Alfred Asterjadhi" userId="39de57b9-85c0-4fd1-aaac-8ca2b6560ad0" providerId="ADAL" clId="{05D90715-F29C-4B30-B873-3743C7BBC737}" dt="2025-03-13T19:15:45.350" v="5298"/>
        <pc:sldMkLst>
          <pc:docMk/>
          <pc:sldMk cId="3057115480" sldId="1477"/>
        </pc:sldMkLst>
      </pc:sldChg>
      <pc:sldChg chg="new del">
        <pc:chgData name="Alfred Asterjadhi" userId="39de57b9-85c0-4fd1-aaac-8ca2b6560ad0" providerId="ADAL" clId="{05D90715-F29C-4B30-B873-3743C7BBC737}" dt="2025-03-13T19:47:10.338" v="5462" actId="47"/>
        <pc:sldMkLst>
          <pc:docMk/>
          <pc:sldMk cId="331484186" sldId="1478"/>
        </pc:sldMkLst>
      </pc:sldChg>
      <pc:sldChg chg="modSp add mod">
        <pc:chgData name="Alfred Asterjadhi" userId="39de57b9-85c0-4fd1-aaac-8ca2b6560ad0" providerId="ADAL" clId="{05D90715-F29C-4B30-B873-3743C7BBC737}" dt="2025-03-13T16:44:17.251" v="2781" actId="20577"/>
        <pc:sldMkLst>
          <pc:docMk/>
          <pc:sldMk cId="679710062" sldId="1479"/>
        </pc:sldMkLst>
      </pc:sldChg>
      <pc:sldChg chg="new del">
        <pc:chgData name="Alfred Asterjadhi" userId="39de57b9-85c0-4fd1-aaac-8ca2b6560ad0" providerId="ADAL" clId="{05D90715-F29C-4B30-B873-3743C7BBC737}" dt="2025-03-13T19:47:09.180" v="5461" actId="47"/>
        <pc:sldMkLst>
          <pc:docMk/>
          <pc:sldMk cId="859805273" sldId="1480"/>
        </pc:sldMkLst>
      </pc:sldChg>
      <pc:sldChg chg="modSp add mod">
        <pc:chgData name="Alfred Asterjadhi" userId="39de57b9-85c0-4fd1-aaac-8ca2b6560ad0" providerId="ADAL" clId="{05D90715-F29C-4B30-B873-3743C7BBC737}" dt="2025-03-13T19:20:32.228" v="5460"/>
        <pc:sldMkLst>
          <pc:docMk/>
          <pc:sldMk cId="1370134444" sldId="1481"/>
        </pc:sldMkLst>
      </pc:sldChg>
      <pc:sldChg chg="modSp add mod">
        <pc:chgData name="Alfred Asterjadhi" userId="39de57b9-85c0-4fd1-aaac-8ca2b6560ad0" providerId="ADAL" clId="{05D90715-F29C-4B30-B873-3743C7BBC737}" dt="2025-03-13T19:18:01.309" v="5367"/>
        <pc:sldMkLst>
          <pc:docMk/>
          <pc:sldMk cId="1387553958" sldId="1482"/>
        </pc:sldMkLst>
      </pc:sldChg>
      <pc:sldChg chg="modSp add mod">
        <pc:chgData name="Alfred Asterjadhi" userId="39de57b9-85c0-4fd1-aaac-8ca2b6560ad0" providerId="ADAL" clId="{05D90715-F29C-4B30-B873-3743C7BBC737}" dt="2025-03-13T21:23:53.627" v="5546"/>
        <pc:sldMkLst>
          <pc:docMk/>
          <pc:sldMk cId="2638890721" sldId="1483"/>
        </pc:sldMkLst>
      </pc:sldChg>
      <pc:sldChg chg="add del">
        <pc:chgData name="Alfred Asterjadhi" userId="39de57b9-85c0-4fd1-aaac-8ca2b6560ad0" providerId="ADAL" clId="{05D90715-F29C-4B30-B873-3743C7BBC737}" dt="2025-03-13T21:54:40.993" v="5807" actId="47"/>
        <pc:sldMkLst>
          <pc:docMk/>
          <pc:sldMk cId="1871178552" sldId="1484"/>
        </pc:sldMkLst>
      </pc:sldChg>
      <pc:sldChg chg="add del">
        <pc:chgData name="Alfred Asterjadhi" userId="39de57b9-85c0-4fd1-aaac-8ca2b6560ad0" providerId="ADAL" clId="{05D90715-F29C-4B30-B873-3743C7BBC737}" dt="2025-03-13T19:49:30.969" v="5522" actId="47"/>
        <pc:sldMkLst>
          <pc:docMk/>
          <pc:sldMk cId="1526185351" sldId="1485"/>
        </pc:sldMkLst>
      </pc:sldChg>
      <pc:sldChg chg="modSp add mod">
        <pc:chgData name="Alfred Asterjadhi" userId="39de57b9-85c0-4fd1-aaac-8ca2b6560ad0" providerId="ADAL" clId="{05D90715-F29C-4B30-B873-3743C7BBC737}" dt="2025-03-13T21:25:55.958" v="5566"/>
        <pc:sldMkLst>
          <pc:docMk/>
          <pc:sldMk cId="2044718321" sldId="1486"/>
        </pc:sldMkLst>
      </pc:sldChg>
      <pc:sldChg chg="modSp add mod">
        <pc:chgData name="Alfred Asterjadhi" userId="39de57b9-85c0-4fd1-aaac-8ca2b6560ad0" providerId="ADAL" clId="{05D90715-F29C-4B30-B873-3743C7BBC737}" dt="2025-03-13T21:26:51.110" v="5585"/>
        <pc:sldMkLst>
          <pc:docMk/>
          <pc:sldMk cId="1008081452" sldId="1487"/>
        </pc:sldMkLst>
      </pc:sldChg>
      <pc:sldChg chg="modSp add mod">
        <pc:chgData name="Alfred Asterjadhi" userId="39de57b9-85c0-4fd1-aaac-8ca2b6560ad0" providerId="ADAL" clId="{05D90715-F29C-4B30-B873-3743C7BBC737}" dt="2025-03-13T21:27:42.857" v="5603"/>
        <pc:sldMkLst>
          <pc:docMk/>
          <pc:sldMk cId="776881641" sldId="1488"/>
        </pc:sldMkLst>
      </pc:sldChg>
      <pc:sldChg chg="modSp add mod">
        <pc:chgData name="Alfred Asterjadhi" userId="39de57b9-85c0-4fd1-aaac-8ca2b6560ad0" providerId="ADAL" clId="{05D90715-F29C-4B30-B873-3743C7BBC737}" dt="2025-03-13T22:52:51.128" v="5914" actId="20577"/>
        <pc:sldMkLst>
          <pc:docMk/>
          <pc:sldMk cId="293939147" sldId="1489"/>
        </pc:sldMkLst>
      </pc:sldChg>
      <pc:sldChg chg="add del">
        <pc:chgData name="Alfred Asterjadhi" userId="39de57b9-85c0-4fd1-aaac-8ca2b6560ad0" providerId="ADAL" clId="{05D90715-F29C-4B30-B873-3743C7BBC737}" dt="2025-03-13T19:49:28.051" v="5521" actId="47"/>
        <pc:sldMkLst>
          <pc:docMk/>
          <pc:sldMk cId="2193265133" sldId="1489"/>
        </pc:sldMkLst>
      </pc:sldChg>
      <pc:sldChg chg="add del">
        <pc:chgData name="Alfred Asterjadhi" userId="39de57b9-85c0-4fd1-aaac-8ca2b6560ad0" providerId="ADAL" clId="{05D90715-F29C-4B30-B873-3743C7BBC737}" dt="2025-03-13T21:51:40.844" v="5662" actId="2696"/>
        <pc:sldMkLst>
          <pc:docMk/>
          <pc:sldMk cId="694533277" sldId="1490"/>
        </pc:sldMkLst>
      </pc:sldChg>
      <pc:sldChg chg="modSp add mod">
        <pc:chgData name="Alfred Asterjadhi" userId="39de57b9-85c0-4fd1-aaac-8ca2b6560ad0" providerId="ADAL" clId="{05D90715-F29C-4B30-B873-3743C7BBC737}" dt="2025-03-13T22:54:51.202" v="5935" actId="20577"/>
        <pc:sldMkLst>
          <pc:docMk/>
          <pc:sldMk cId="2359979755" sldId="1490"/>
        </pc:sldMkLst>
      </pc:sldChg>
      <pc:sldChg chg="modSp add mod">
        <pc:chgData name="Alfred Asterjadhi" userId="39de57b9-85c0-4fd1-aaac-8ca2b6560ad0" providerId="ADAL" clId="{05D90715-F29C-4B30-B873-3743C7BBC737}" dt="2025-03-13T23:00:06.059" v="5940" actId="207"/>
        <pc:sldMkLst>
          <pc:docMk/>
          <pc:sldMk cId="1575810507" sldId="1491"/>
        </pc:sldMkLst>
      </pc:sldChg>
      <pc:sldChg chg="add del">
        <pc:chgData name="Alfred Asterjadhi" userId="39de57b9-85c0-4fd1-aaac-8ca2b6560ad0" providerId="ADAL" clId="{05D90715-F29C-4B30-B873-3743C7BBC737}" dt="2025-03-13T21:51:40.844" v="5662" actId="2696"/>
        <pc:sldMkLst>
          <pc:docMk/>
          <pc:sldMk cId="2611851409" sldId="1491"/>
        </pc:sldMkLst>
      </pc:sldChg>
      <pc:sldChg chg="modSp add mod">
        <pc:chgData name="Alfred Asterjadhi" userId="39de57b9-85c0-4fd1-aaac-8ca2b6560ad0" providerId="ADAL" clId="{05D90715-F29C-4B30-B873-3743C7BBC737}" dt="2025-09-19T00:46:01.347" v="23552"/>
        <pc:sldMkLst>
          <pc:docMk/>
          <pc:sldMk cId="1924229851" sldId="1492"/>
        </pc:sldMkLst>
      </pc:sldChg>
      <pc:sldChg chg="modSp add mod">
        <pc:chgData name="Alfred Asterjadhi" userId="39de57b9-85c0-4fd1-aaac-8ca2b6560ad0" providerId="ADAL" clId="{05D90715-F29C-4B30-B873-3743C7BBC737}" dt="2025-03-28T17:33:33.131" v="6143" actId="20577"/>
        <pc:sldMkLst>
          <pc:docMk/>
          <pc:sldMk cId="1476957270" sldId="1493"/>
        </pc:sldMkLst>
      </pc:sldChg>
      <pc:sldChg chg="modSp add mod ord">
        <pc:chgData name="Alfred Asterjadhi" userId="39de57b9-85c0-4fd1-aaac-8ca2b6560ad0" providerId="ADAL" clId="{05D90715-F29C-4B30-B873-3743C7BBC737}" dt="2025-04-24T15:49:00.376" v="8134"/>
        <pc:sldMkLst>
          <pc:docMk/>
          <pc:sldMk cId="4278173754" sldId="1494"/>
        </pc:sldMkLst>
      </pc:sldChg>
      <pc:sldChg chg="modSp add mod">
        <pc:chgData name="Alfred Asterjadhi" userId="39de57b9-85c0-4fd1-aaac-8ca2b6560ad0" providerId="ADAL" clId="{05D90715-F29C-4B30-B873-3743C7BBC737}" dt="2025-09-19T00:46:02.609" v="23553"/>
        <pc:sldMkLst>
          <pc:docMk/>
          <pc:sldMk cId="2504104965" sldId="1495"/>
        </pc:sldMkLst>
      </pc:sldChg>
      <pc:sldChg chg="modSp add mod">
        <pc:chgData name="Alfred Asterjadhi" userId="39de57b9-85c0-4fd1-aaac-8ca2b6560ad0" providerId="ADAL" clId="{05D90715-F29C-4B30-B873-3743C7BBC737}" dt="2025-04-24T15:40:35.962" v="7814" actId="20577"/>
        <pc:sldMkLst>
          <pc:docMk/>
          <pc:sldMk cId="955395164" sldId="1496"/>
        </pc:sldMkLst>
      </pc:sldChg>
      <pc:sldChg chg="modSp add mod">
        <pc:chgData name="Alfred Asterjadhi" userId="39de57b9-85c0-4fd1-aaac-8ca2b6560ad0" providerId="ADAL" clId="{05D90715-F29C-4B30-B873-3743C7BBC737}" dt="2025-04-24T15:41:44.524" v="7849" actId="6549"/>
        <pc:sldMkLst>
          <pc:docMk/>
          <pc:sldMk cId="668182049" sldId="1497"/>
        </pc:sldMkLst>
      </pc:sldChg>
      <pc:sldChg chg="addSp modSp add mod">
        <pc:chgData name="Alfred Asterjadhi" userId="39de57b9-85c0-4fd1-aaac-8ca2b6560ad0" providerId="ADAL" clId="{05D90715-F29C-4B30-B873-3743C7BBC737}" dt="2025-04-24T15:45:22.857" v="7969" actId="6549"/>
        <pc:sldMkLst>
          <pc:docMk/>
          <pc:sldMk cId="743327340" sldId="1498"/>
        </pc:sldMkLst>
      </pc:sldChg>
      <pc:sldChg chg="modSp add mod">
        <pc:chgData name="Alfred Asterjadhi" userId="39de57b9-85c0-4fd1-aaac-8ca2b6560ad0" providerId="ADAL" clId="{05D90715-F29C-4B30-B873-3743C7BBC737}" dt="2025-04-24T15:47:37.928" v="8092" actId="20577"/>
        <pc:sldMkLst>
          <pc:docMk/>
          <pc:sldMk cId="477479402" sldId="1499"/>
        </pc:sldMkLst>
      </pc:sldChg>
      <pc:sldChg chg="modSp add mod">
        <pc:chgData name="Alfred Asterjadhi" userId="39de57b9-85c0-4fd1-aaac-8ca2b6560ad0" providerId="ADAL" clId="{05D90715-F29C-4B30-B873-3743C7BBC737}" dt="2025-04-24T15:55:41.828" v="8300" actId="6549"/>
        <pc:sldMkLst>
          <pc:docMk/>
          <pc:sldMk cId="231626497" sldId="1500"/>
        </pc:sldMkLst>
      </pc:sldChg>
      <pc:sldChg chg="modSp add mod">
        <pc:chgData name="Alfred Asterjadhi" userId="39de57b9-85c0-4fd1-aaac-8ca2b6560ad0" providerId="ADAL" clId="{05D90715-F29C-4B30-B873-3743C7BBC737}" dt="2025-05-15T07:44:34.734" v="10694" actId="20577"/>
        <pc:sldMkLst>
          <pc:docMk/>
          <pc:sldMk cId="800574499" sldId="1501"/>
        </pc:sldMkLst>
      </pc:sldChg>
      <pc:sldChg chg="addSp delSp modSp new del mod modClrScheme chgLayout">
        <pc:chgData name="Alfred Asterjadhi" userId="39de57b9-85c0-4fd1-aaac-8ca2b6560ad0" providerId="ADAL" clId="{05D90715-F29C-4B30-B873-3743C7BBC737}" dt="2025-04-16T21:41:53.511" v="7208" actId="47"/>
        <pc:sldMkLst>
          <pc:docMk/>
          <pc:sldMk cId="2551880791" sldId="1501"/>
        </pc:sldMkLst>
      </pc:sldChg>
      <pc:sldChg chg="modSp add mod">
        <pc:chgData name="Alfred Asterjadhi" userId="39de57b9-85c0-4fd1-aaac-8ca2b6560ad0" providerId="ADAL" clId="{05D90715-F29C-4B30-B873-3743C7BBC737}" dt="2025-05-15T08:50:12.555" v="10837"/>
        <pc:sldMkLst>
          <pc:docMk/>
          <pc:sldMk cId="2151475651" sldId="1502"/>
        </pc:sldMkLst>
      </pc:sldChg>
      <pc:sldChg chg="addSp modSp add mod">
        <pc:chgData name="Alfred Asterjadhi" userId="39de57b9-85c0-4fd1-aaac-8ca2b6560ad0" providerId="ADAL" clId="{05D90715-F29C-4B30-B873-3743C7BBC737}" dt="2025-05-15T08:51:52.728" v="10882"/>
        <pc:sldMkLst>
          <pc:docMk/>
          <pc:sldMk cId="2393563580" sldId="1503"/>
        </pc:sldMkLst>
      </pc:sldChg>
      <pc:sldChg chg="modSp add mod">
        <pc:chgData name="Alfred Asterjadhi" userId="39de57b9-85c0-4fd1-aaac-8ca2b6560ad0" providerId="ADAL" clId="{05D90715-F29C-4B30-B873-3743C7BBC737}" dt="2025-05-15T08:53:09.109" v="10925"/>
        <pc:sldMkLst>
          <pc:docMk/>
          <pc:sldMk cId="2240094714" sldId="1504"/>
        </pc:sldMkLst>
      </pc:sldChg>
      <pc:sldChg chg="modSp add mod">
        <pc:chgData name="Alfred Asterjadhi" userId="39de57b9-85c0-4fd1-aaac-8ca2b6560ad0" providerId="ADAL" clId="{05D90715-F29C-4B30-B873-3743C7BBC737}" dt="2025-05-15T08:54:07.116" v="10969"/>
        <pc:sldMkLst>
          <pc:docMk/>
          <pc:sldMk cId="1172581598" sldId="1505"/>
        </pc:sldMkLst>
      </pc:sldChg>
      <pc:sldChg chg="modSp add mod">
        <pc:chgData name="Alfred Asterjadhi" userId="39de57b9-85c0-4fd1-aaac-8ca2b6560ad0" providerId="ADAL" clId="{05D90715-F29C-4B30-B873-3743C7BBC737}" dt="2025-04-24T19:00:53.183" v="8304" actId="403"/>
        <pc:sldMkLst>
          <pc:docMk/>
          <pc:sldMk cId="1207971532" sldId="1506"/>
        </pc:sldMkLst>
      </pc:sldChg>
      <pc:sldChg chg="modSp add mod">
        <pc:chgData name="Alfred Asterjadhi" userId="39de57b9-85c0-4fd1-aaac-8ca2b6560ad0" providerId="ADAL" clId="{05D90715-F29C-4B30-B873-3743C7BBC737}" dt="2025-05-15T08:55:19.120" v="11019"/>
        <pc:sldMkLst>
          <pc:docMk/>
          <pc:sldMk cId="1241155676" sldId="1507"/>
        </pc:sldMkLst>
      </pc:sldChg>
      <pc:sldChg chg="modSp add mod">
        <pc:chgData name="Alfred Asterjadhi" userId="39de57b9-85c0-4fd1-aaac-8ca2b6560ad0" providerId="ADAL" clId="{05D90715-F29C-4B30-B873-3743C7BBC737}" dt="2025-05-15T12:20:13.941" v="12489" actId="20577"/>
        <pc:sldMkLst>
          <pc:docMk/>
          <pc:sldMk cId="2652812485" sldId="1508"/>
        </pc:sldMkLst>
      </pc:sldChg>
      <pc:sldChg chg="add del">
        <pc:chgData name="Alfred Asterjadhi" userId="39de57b9-85c0-4fd1-aaac-8ca2b6560ad0" providerId="ADAL" clId="{05D90715-F29C-4B30-B873-3743C7BBC737}" dt="2025-04-30T14:44:44.940" v="8352"/>
        <pc:sldMkLst>
          <pc:docMk/>
          <pc:sldMk cId="2908526484" sldId="1508"/>
        </pc:sldMkLst>
      </pc:sldChg>
      <pc:sldChg chg="modSp add mod">
        <pc:chgData name="Alfred Asterjadhi" userId="39de57b9-85c0-4fd1-aaac-8ca2b6560ad0" providerId="ADAL" clId="{05D90715-F29C-4B30-B873-3743C7BBC737}" dt="2025-05-15T08:56:59.244" v="11085"/>
        <pc:sldMkLst>
          <pc:docMk/>
          <pc:sldMk cId="399329110" sldId="1509"/>
        </pc:sldMkLst>
      </pc:sldChg>
      <pc:sldChg chg="modSp add mod">
        <pc:chgData name="Alfred Asterjadhi" userId="39de57b9-85c0-4fd1-aaac-8ca2b6560ad0" providerId="ADAL" clId="{05D90715-F29C-4B30-B873-3743C7BBC737}" dt="2025-05-15T09:01:17.234" v="11204" actId="6549"/>
        <pc:sldMkLst>
          <pc:docMk/>
          <pc:sldMk cId="1827448681" sldId="1510"/>
        </pc:sldMkLst>
      </pc:sldChg>
      <pc:sldChg chg="modSp add mod">
        <pc:chgData name="Alfred Asterjadhi" userId="39de57b9-85c0-4fd1-aaac-8ca2b6560ad0" providerId="ADAL" clId="{05D90715-F29C-4B30-B873-3743C7BBC737}" dt="2025-05-15T09:01:07.381" v="11201"/>
        <pc:sldMkLst>
          <pc:docMk/>
          <pc:sldMk cId="1108285005" sldId="1511"/>
        </pc:sldMkLst>
      </pc:sldChg>
      <pc:sldChg chg="modSp add mod">
        <pc:chgData name="Alfred Asterjadhi" userId="39de57b9-85c0-4fd1-aaac-8ca2b6560ad0" providerId="ADAL" clId="{05D90715-F29C-4B30-B873-3743C7BBC737}" dt="2025-05-15T09:03:02.112" v="11242"/>
        <pc:sldMkLst>
          <pc:docMk/>
          <pc:sldMk cId="343097353" sldId="1512"/>
        </pc:sldMkLst>
      </pc:sldChg>
      <pc:sldChg chg="modSp add del mod ord">
        <pc:chgData name="Alfred Asterjadhi" userId="39de57b9-85c0-4fd1-aaac-8ca2b6560ad0" providerId="ADAL" clId="{05D90715-F29C-4B30-B873-3743C7BBC737}" dt="2025-05-13T01:24:20.912" v="9192" actId="2696"/>
        <pc:sldMkLst>
          <pc:docMk/>
          <pc:sldMk cId="3905226479" sldId="1512"/>
        </pc:sldMkLst>
      </pc:sldChg>
      <pc:sldChg chg="modSp add mod">
        <pc:chgData name="Alfred Asterjadhi" userId="39de57b9-85c0-4fd1-aaac-8ca2b6560ad0" providerId="ADAL" clId="{05D90715-F29C-4B30-B873-3743C7BBC737}" dt="2025-05-29T21:20:04.898" v="13437" actId="13926"/>
        <pc:sldMkLst>
          <pc:docMk/>
          <pc:sldMk cId="2225592934" sldId="1513"/>
        </pc:sldMkLst>
      </pc:sldChg>
      <pc:sldChg chg="add del">
        <pc:chgData name="Alfred Asterjadhi" userId="39de57b9-85c0-4fd1-aaac-8ca2b6560ad0" providerId="ADAL" clId="{05D90715-F29C-4B30-B873-3743C7BBC737}" dt="2025-05-14T01:55:56.444" v="9310"/>
        <pc:sldMkLst>
          <pc:docMk/>
          <pc:sldMk cId="1116324314" sldId="1514"/>
        </pc:sldMkLst>
      </pc:sldChg>
      <pc:sldChg chg="modSp add mod">
        <pc:chgData name="Alfred Asterjadhi" userId="39de57b9-85c0-4fd1-aaac-8ca2b6560ad0" providerId="ADAL" clId="{05D90715-F29C-4B30-B873-3743C7BBC737}" dt="2025-05-15T09:16:01.178" v="11482"/>
        <pc:sldMkLst>
          <pc:docMk/>
          <pc:sldMk cId="2703579325" sldId="1514"/>
        </pc:sldMkLst>
      </pc:sldChg>
      <pc:sldChg chg="modSp add mod ord">
        <pc:chgData name="Alfred Asterjadhi" userId="39de57b9-85c0-4fd1-aaac-8ca2b6560ad0" providerId="ADAL" clId="{05D90715-F29C-4B30-B873-3743C7BBC737}" dt="2025-05-15T09:15:12.070" v="11450"/>
        <pc:sldMkLst>
          <pc:docMk/>
          <pc:sldMk cId="3216444931" sldId="1515"/>
        </pc:sldMkLst>
      </pc:sldChg>
      <pc:sldChg chg="modSp add mod">
        <pc:chgData name="Alfred Asterjadhi" userId="39de57b9-85c0-4fd1-aaac-8ca2b6560ad0" providerId="ADAL" clId="{05D90715-F29C-4B30-B873-3743C7BBC737}" dt="2025-05-15T09:17:22.944" v="11520"/>
        <pc:sldMkLst>
          <pc:docMk/>
          <pc:sldMk cId="1172865246" sldId="1516"/>
        </pc:sldMkLst>
      </pc:sldChg>
      <pc:sldChg chg="modSp add mod">
        <pc:chgData name="Alfred Asterjadhi" userId="39de57b9-85c0-4fd1-aaac-8ca2b6560ad0" providerId="ADAL" clId="{05D90715-F29C-4B30-B873-3743C7BBC737}" dt="2025-05-15T09:18:21.609" v="11561"/>
        <pc:sldMkLst>
          <pc:docMk/>
          <pc:sldMk cId="402834261" sldId="1517"/>
        </pc:sldMkLst>
      </pc:sldChg>
      <pc:sldChg chg="modSp add del mod">
        <pc:chgData name="Alfred Asterjadhi" userId="39de57b9-85c0-4fd1-aaac-8ca2b6560ad0" providerId="ADAL" clId="{05D90715-F29C-4B30-B873-3743C7BBC737}" dt="2025-05-15T04:58:16.336" v="10503" actId="2696"/>
        <pc:sldMkLst>
          <pc:docMk/>
          <pc:sldMk cId="111999427" sldId="1518"/>
        </pc:sldMkLst>
      </pc:sldChg>
      <pc:sldChg chg="modSp add mod">
        <pc:chgData name="Alfred Asterjadhi" userId="39de57b9-85c0-4fd1-aaac-8ca2b6560ad0" providerId="ADAL" clId="{05D90715-F29C-4B30-B873-3743C7BBC737}" dt="2025-05-15T09:03:47.406" v="11279"/>
        <pc:sldMkLst>
          <pc:docMk/>
          <pc:sldMk cId="925788052" sldId="1518"/>
        </pc:sldMkLst>
      </pc:sldChg>
      <pc:sldChg chg="addSp modSp add del mod">
        <pc:chgData name="Alfred Asterjadhi" userId="39de57b9-85c0-4fd1-aaac-8ca2b6560ad0" providerId="ADAL" clId="{05D90715-F29C-4B30-B873-3743C7BBC737}" dt="2025-05-15T12:23:57.841" v="12499" actId="2696"/>
        <pc:sldMkLst>
          <pc:docMk/>
          <pc:sldMk cId="1004879123" sldId="1519"/>
        </pc:sldMkLst>
      </pc:sldChg>
      <pc:sldChg chg="modSp add mod">
        <pc:chgData name="Alfred Asterjadhi" userId="39de57b9-85c0-4fd1-aaac-8ca2b6560ad0" providerId="ADAL" clId="{05D90715-F29C-4B30-B873-3743C7BBC737}" dt="2025-05-15T12:24:16.422" v="12504" actId="20577"/>
        <pc:sldMkLst>
          <pc:docMk/>
          <pc:sldMk cId="3380435809" sldId="1519"/>
        </pc:sldMkLst>
      </pc:sldChg>
      <pc:sldChg chg="add del">
        <pc:chgData name="Alfred Asterjadhi" userId="39de57b9-85c0-4fd1-aaac-8ca2b6560ad0" providerId="ADAL" clId="{05D90715-F29C-4B30-B873-3743C7BBC737}" dt="2025-05-14T11:24:13.557" v="9809"/>
        <pc:sldMkLst>
          <pc:docMk/>
          <pc:sldMk cId="426693543" sldId="1520"/>
        </pc:sldMkLst>
      </pc:sldChg>
      <pc:sldChg chg="modSp add mod ord">
        <pc:chgData name="Alfred Asterjadhi" userId="39de57b9-85c0-4fd1-aaac-8ca2b6560ad0" providerId="ADAL" clId="{05D90715-F29C-4B30-B873-3743C7BBC737}" dt="2025-05-15T09:20:55.559" v="11618"/>
        <pc:sldMkLst>
          <pc:docMk/>
          <pc:sldMk cId="4106350911" sldId="1520"/>
        </pc:sldMkLst>
      </pc:sldChg>
      <pc:sldChg chg="modSp add mod">
        <pc:chgData name="Alfred Asterjadhi" userId="39de57b9-85c0-4fd1-aaac-8ca2b6560ad0" providerId="ADAL" clId="{05D90715-F29C-4B30-B873-3743C7BBC737}" dt="2025-05-15T09:37:47.259" v="11836"/>
        <pc:sldMkLst>
          <pc:docMk/>
          <pc:sldMk cId="646266391" sldId="1521"/>
        </pc:sldMkLst>
      </pc:sldChg>
      <pc:sldChg chg="modSp add mod">
        <pc:chgData name="Alfred Asterjadhi" userId="39de57b9-85c0-4fd1-aaac-8ca2b6560ad0" providerId="ADAL" clId="{05D90715-F29C-4B30-B873-3743C7BBC737}" dt="2025-05-15T09:39:19.912" v="11865"/>
        <pc:sldMkLst>
          <pc:docMk/>
          <pc:sldMk cId="3415363603" sldId="1522"/>
        </pc:sldMkLst>
      </pc:sldChg>
      <pc:sldChg chg="modSp add del mod">
        <pc:chgData name="Alfred Asterjadhi" userId="39de57b9-85c0-4fd1-aaac-8ca2b6560ad0" providerId="ADAL" clId="{05D90715-F29C-4B30-B873-3743C7BBC737}" dt="2025-05-15T05:01:09.341" v="10555" actId="47"/>
        <pc:sldMkLst>
          <pc:docMk/>
          <pc:sldMk cId="3775649557" sldId="1523"/>
        </pc:sldMkLst>
      </pc:sldChg>
      <pc:sldChg chg="modSp add del mod">
        <pc:chgData name="Alfred Asterjadhi" userId="39de57b9-85c0-4fd1-aaac-8ca2b6560ad0" providerId="ADAL" clId="{05D90715-F29C-4B30-B873-3743C7BBC737}" dt="2025-05-15T11:26:08.593" v="11874" actId="47"/>
        <pc:sldMkLst>
          <pc:docMk/>
          <pc:sldMk cId="3401549710" sldId="1524"/>
        </pc:sldMkLst>
      </pc:sldChg>
      <pc:sldChg chg="modSp add mod">
        <pc:chgData name="Alfred Asterjadhi" userId="39de57b9-85c0-4fd1-aaac-8ca2b6560ad0" providerId="ADAL" clId="{05D90715-F29C-4B30-B873-3743C7BBC737}" dt="2025-05-15T09:25:46.901" v="11682" actId="20577"/>
        <pc:sldMkLst>
          <pc:docMk/>
          <pc:sldMk cId="921800595" sldId="1525"/>
        </pc:sldMkLst>
      </pc:sldChg>
      <pc:sldChg chg="modSp new del mod">
        <pc:chgData name="Alfred Asterjadhi" userId="39de57b9-85c0-4fd1-aaac-8ca2b6560ad0" providerId="ADAL" clId="{05D90715-F29C-4B30-B873-3743C7BBC737}" dt="2025-05-15T04:59:39.520" v="10535" actId="47"/>
        <pc:sldMkLst>
          <pc:docMk/>
          <pc:sldMk cId="3132695568" sldId="1525"/>
        </pc:sldMkLst>
      </pc:sldChg>
      <pc:sldChg chg="modSp add mod">
        <pc:chgData name="Alfred Asterjadhi" userId="39de57b9-85c0-4fd1-aaac-8ca2b6560ad0" providerId="ADAL" clId="{05D90715-F29C-4B30-B873-3743C7BBC737}" dt="2025-05-15T11:25:57.930" v="11872" actId="20577"/>
        <pc:sldMkLst>
          <pc:docMk/>
          <pc:sldMk cId="3958884045" sldId="1526"/>
        </pc:sldMkLst>
      </pc:sldChg>
      <pc:sldChg chg="modSp add mod">
        <pc:chgData name="Alfred Asterjadhi" userId="39de57b9-85c0-4fd1-aaac-8ca2b6560ad0" providerId="ADAL" clId="{05D90715-F29C-4B30-B873-3743C7BBC737}" dt="2025-05-21T18:32:33.235" v="13016" actId="13926"/>
        <pc:sldMkLst>
          <pc:docMk/>
          <pc:sldMk cId="1284023216" sldId="1527"/>
        </pc:sldMkLst>
      </pc:sldChg>
      <pc:sldChg chg="add del">
        <pc:chgData name="Alfred Asterjadhi" userId="39de57b9-85c0-4fd1-aaac-8ca2b6560ad0" providerId="ADAL" clId="{05D90715-F29C-4B30-B873-3743C7BBC737}" dt="2025-05-15T09:15:04.429" v="11449"/>
        <pc:sldMkLst>
          <pc:docMk/>
          <pc:sldMk cId="16996788" sldId="1528"/>
        </pc:sldMkLst>
      </pc:sldChg>
      <pc:sldChg chg="modSp add mod">
        <pc:chgData name="Alfred Asterjadhi" userId="39de57b9-85c0-4fd1-aaac-8ca2b6560ad0" providerId="ADAL" clId="{05D90715-F29C-4B30-B873-3743C7BBC737}" dt="2025-05-29T21:20:32.807" v="13477" actId="20577"/>
        <pc:sldMkLst>
          <pc:docMk/>
          <pc:sldMk cId="1588376278" sldId="1528"/>
        </pc:sldMkLst>
      </pc:sldChg>
      <pc:sldChg chg="modSp add mod ord">
        <pc:chgData name="Alfred Asterjadhi" userId="39de57b9-85c0-4fd1-aaac-8ca2b6560ad0" providerId="ADAL" clId="{05D90715-F29C-4B30-B873-3743C7BBC737}" dt="2025-05-15T12:36:54.892" v="12586" actId="20577"/>
        <pc:sldMkLst>
          <pc:docMk/>
          <pc:sldMk cId="534342325" sldId="1529"/>
        </pc:sldMkLst>
      </pc:sldChg>
      <pc:sldChg chg="modSp add mod">
        <pc:chgData name="Alfred Asterjadhi" userId="39de57b9-85c0-4fd1-aaac-8ca2b6560ad0" providerId="ADAL" clId="{05D90715-F29C-4B30-B873-3743C7BBC737}" dt="2025-05-15T12:31:20.555" v="12505" actId="20577"/>
        <pc:sldMkLst>
          <pc:docMk/>
          <pc:sldMk cId="2731087595" sldId="1530"/>
        </pc:sldMkLst>
      </pc:sldChg>
      <pc:sldChg chg="addSp modSp add mod">
        <pc:chgData name="Alfred Asterjadhi" userId="39de57b9-85c0-4fd1-aaac-8ca2b6560ad0" providerId="ADAL" clId="{05D90715-F29C-4B30-B873-3743C7BBC737}" dt="2025-05-15T12:34:28.035" v="12539" actId="113"/>
        <pc:sldMkLst>
          <pc:docMk/>
          <pc:sldMk cId="2148674094" sldId="1531"/>
        </pc:sldMkLst>
      </pc:sldChg>
      <pc:sldChg chg="addSp delSp modSp add mod chgLayout">
        <pc:chgData name="Alfred Asterjadhi" userId="39de57b9-85c0-4fd1-aaac-8ca2b6560ad0" providerId="ADAL" clId="{05D90715-F29C-4B30-B873-3743C7BBC737}" dt="2025-05-15T12:34:25.180" v="12538" actId="113"/>
        <pc:sldMkLst>
          <pc:docMk/>
          <pc:sldMk cId="28554142" sldId="1532"/>
        </pc:sldMkLst>
      </pc:sldChg>
      <pc:sldChg chg="addSp modSp add mod">
        <pc:chgData name="Alfred Asterjadhi" userId="39de57b9-85c0-4fd1-aaac-8ca2b6560ad0" providerId="ADAL" clId="{05D90715-F29C-4B30-B873-3743C7BBC737}" dt="2025-05-15T12:34:34.258" v="12540" actId="113"/>
        <pc:sldMkLst>
          <pc:docMk/>
          <pc:sldMk cId="2223328448" sldId="1533"/>
        </pc:sldMkLst>
      </pc:sldChg>
      <pc:sldChg chg="modSp add del mod">
        <pc:chgData name="Alfred Asterjadhi" userId="39de57b9-85c0-4fd1-aaac-8ca2b6560ad0" providerId="ADAL" clId="{05D90715-F29C-4B30-B873-3743C7BBC737}" dt="2025-05-15T11:34:50.849" v="12018" actId="47"/>
        <pc:sldMkLst>
          <pc:docMk/>
          <pc:sldMk cId="1598190585" sldId="1534"/>
        </pc:sldMkLst>
      </pc:sldChg>
      <pc:sldChg chg="addSp modSp add mod">
        <pc:chgData name="Alfred Asterjadhi" userId="39de57b9-85c0-4fd1-aaac-8ca2b6560ad0" providerId="ADAL" clId="{05D90715-F29C-4B30-B873-3743C7BBC737}" dt="2025-05-15T12:34:42.143" v="12542" actId="20577"/>
        <pc:sldMkLst>
          <pc:docMk/>
          <pc:sldMk cId="1696631014" sldId="1534"/>
        </pc:sldMkLst>
      </pc:sldChg>
      <pc:sldChg chg="delSp modSp add mod">
        <pc:chgData name="Alfred Asterjadhi" userId="39de57b9-85c0-4fd1-aaac-8ca2b6560ad0" providerId="ADAL" clId="{05D90715-F29C-4B30-B873-3743C7BBC737}" dt="2025-05-15T12:34:48.831" v="12544" actId="20577"/>
        <pc:sldMkLst>
          <pc:docMk/>
          <pc:sldMk cId="1918929784" sldId="1535"/>
        </pc:sldMkLst>
      </pc:sldChg>
      <pc:sldChg chg="add del">
        <pc:chgData name="Alfred Asterjadhi" userId="39de57b9-85c0-4fd1-aaac-8ca2b6560ad0" providerId="ADAL" clId="{05D90715-F29C-4B30-B873-3743C7BBC737}" dt="2025-05-15T11:35:05.780" v="12022"/>
        <pc:sldMkLst>
          <pc:docMk/>
          <pc:sldMk cId="3575186817" sldId="1535"/>
        </pc:sldMkLst>
      </pc:sldChg>
      <pc:sldChg chg="addSp modSp add mod modClrScheme chgLayout">
        <pc:chgData name="Alfred Asterjadhi" userId="39de57b9-85c0-4fd1-aaac-8ca2b6560ad0" providerId="ADAL" clId="{05D90715-F29C-4B30-B873-3743C7BBC737}" dt="2025-05-15T12:34:54.764" v="12545" actId="20577"/>
        <pc:sldMkLst>
          <pc:docMk/>
          <pc:sldMk cId="2564983807" sldId="1536"/>
        </pc:sldMkLst>
      </pc:sldChg>
      <pc:sldChg chg="addSp delSp modSp add mod">
        <pc:chgData name="Alfred Asterjadhi" userId="39de57b9-85c0-4fd1-aaac-8ca2b6560ad0" providerId="ADAL" clId="{05D90715-F29C-4B30-B873-3743C7BBC737}" dt="2025-05-15T12:31:34.302" v="12512" actId="20577"/>
        <pc:sldMkLst>
          <pc:docMk/>
          <pc:sldMk cId="3800483640" sldId="1537"/>
        </pc:sldMkLst>
      </pc:sldChg>
      <pc:sldChg chg="delSp modSp add mod">
        <pc:chgData name="Alfred Asterjadhi" userId="39de57b9-85c0-4fd1-aaac-8ca2b6560ad0" providerId="ADAL" clId="{05D90715-F29C-4B30-B873-3743C7BBC737}" dt="2025-05-15T12:31:47.367" v="12520" actId="20577"/>
        <pc:sldMkLst>
          <pc:docMk/>
          <pc:sldMk cId="2905469502" sldId="1538"/>
        </pc:sldMkLst>
      </pc:sldChg>
      <pc:sldChg chg="modSp add mod ord">
        <pc:chgData name="Alfred Asterjadhi" userId="39de57b9-85c0-4fd1-aaac-8ca2b6560ad0" providerId="ADAL" clId="{05D90715-F29C-4B30-B873-3743C7BBC737}" dt="2025-05-15T13:27:27.759" v="12843" actId="12"/>
        <pc:sldMkLst>
          <pc:docMk/>
          <pc:sldMk cId="3871791878" sldId="1539"/>
        </pc:sldMkLst>
      </pc:sldChg>
      <pc:sldChg chg="modSp add mod">
        <pc:chgData name="Alfred Asterjadhi" userId="39de57b9-85c0-4fd1-aaac-8ca2b6560ad0" providerId="ADAL" clId="{05D90715-F29C-4B30-B873-3743C7BBC737}" dt="2025-05-15T13:26:43.679" v="12833" actId="114"/>
        <pc:sldMkLst>
          <pc:docMk/>
          <pc:sldMk cId="1037774016" sldId="1540"/>
        </pc:sldMkLst>
      </pc:sldChg>
      <pc:sldChg chg="addSp delSp modSp add mod">
        <pc:chgData name="Alfred Asterjadhi" userId="39de57b9-85c0-4fd1-aaac-8ca2b6560ad0" providerId="ADAL" clId="{05D90715-F29C-4B30-B873-3743C7BBC737}" dt="2025-05-15T12:35:05.680" v="12546" actId="1076"/>
        <pc:sldMkLst>
          <pc:docMk/>
          <pc:sldMk cId="2999379098" sldId="1541"/>
        </pc:sldMkLst>
      </pc:sldChg>
      <pc:sldChg chg="delSp modSp add mod">
        <pc:chgData name="Alfred Asterjadhi" userId="39de57b9-85c0-4fd1-aaac-8ca2b6560ad0" providerId="ADAL" clId="{05D90715-F29C-4B30-B873-3743C7BBC737}" dt="2025-05-15T12:31:39.246" v="12515" actId="20577"/>
        <pc:sldMkLst>
          <pc:docMk/>
          <pc:sldMk cId="3133142098" sldId="1542"/>
        </pc:sldMkLst>
      </pc:sldChg>
      <pc:sldChg chg="modSp add mod">
        <pc:chgData name="Alfred Asterjadhi" userId="39de57b9-85c0-4fd1-aaac-8ca2b6560ad0" providerId="ADAL" clId="{05D90715-F29C-4B30-B873-3743C7BBC737}" dt="2025-05-15T12:31:41.789" v="12517" actId="20577"/>
        <pc:sldMkLst>
          <pc:docMk/>
          <pc:sldMk cId="2187956374" sldId="1543"/>
        </pc:sldMkLst>
      </pc:sldChg>
      <pc:sldChg chg="modSp add mod">
        <pc:chgData name="Alfred Asterjadhi" userId="39de57b9-85c0-4fd1-aaac-8ca2b6560ad0" providerId="ADAL" clId="{05D90715-F29C-4B30-B873-3743C7BBC737}" dt="2025-05-15T12:31:43.796" v="12518" actId="20577"/>
        <pc:sldMkLst>
          <pc:docMk/>
          <pc:sldMk cId="2493260977" sldId="1544"/>
        </pc:sldMkLst>
      </pc:sldChg>
      <pc:sldChg chg="modSp add mod">
        <pc:chgData name="Alfred Asterjadhi" userId="39de57b9-85c0-4fd1-aaac-8ca2b6560ad0" providerId="ADAL" clId="{05D90715-F29C-4B30-B873-3743C7BBC737}" dt="2025-05-15T12:31:45.436" v="12519" actId="20577"/>
        <pc:sldMkLst>
          <pc:docMk/>
          <pc:sldMk cId="2100860438" sldId="1545"/>
        </pc:sldMkLst>
      </pc:sldChg>
      <pc:sldChg chg="modSp add del mod">
        <pc:chgData name="Alfred Asterjadhi" userId="39de57b9-85c0-4fd1-aaac-8ca2b6560ad0" providerId="ADAL" clId="{05D90715-F29C-4B30-B873-3743C7BBC737}" dt="2025-05-15T12:32:14.719" v="12523" actId="47"/>
        <pc:sldMkLst>
          <pc:docMk/>
          <pc:sldMk cId="1698907353" sldId="1546"/>
        </pc:sldMkLst>
      </pc:sldChg>
      <pc:sldChg chg="modSp add mod">
        <pc:chgData name="Alfred Asterjadhi" userId="39de57b9-85c0-4fd1-aaac-8ca2b6560ad0" providerId="ADAL" clId="{05D90715-F29C-4B30-B873-3743C7BBC737}" dt="2025-05-15T12:31:52.489" v="12522" actId="20577"/>
        <pc:sldMkLst>
          <pc:docMk/>
          <pc:sldMk cId="320582592" sldId="1547"/>
        </pc:sldMkLst>
      </pc:sldChg>
      <pc:sldChg chg="add">
        <pc:chgData name="Alfred Asterjadhi" userId="39de57b9-85c0-4fd1-aaac-8ca2b6560ad0" providerId="ADAL" clId="{05D90715-F29C-4B30-B873-3743C7BBC737}" dt="2025-05-15T12:23:12.338" v="12498"/>
        <pc:sldMkLst>
          <pc:docMk/>
          <pc:sldMk cId="5817351" sldId="1548"/>
        </pc:sldMkLst>
      </pc:sldChg>
      <pc:sldChg chg="modSp add del mod">
        <pc:chgData name="Alfred Asterjadhi" userId="39de57b9-85c0-4fd1-aaac-8ca2b6560ad0" providerId="ADAL" clId="{05D90715-F29C-4B30-B873-3743C7BBC737}" dt="2025-05-15T12:23:01.739" v="12497" actId="2696"/>
        <pc:sldMkLst>
          <pc:docMk/>
          <pc:sldMk cId="3750308147" sldId="1548"/>
        </pc:sldMkLst>
      </pc:sldChg>
      <pc:sldChg chg="modSp add mod">
        <pc:chgData name="Alfred Asterjadhi" userId="39de57b9-85c0-4fd1-aaac-8ca2b6560ad0" providerId="ADAL" clId="{05D90715-F29C-4B30-B873-3743C7BBC737}" dt="2025-05-15T12:38:35.436" v="12603" actId="207"/>
        <pc:sldMkLst>
          <pc:docMk/>
          <pc:sldMk cId="1448122726" sldId="1549"/>
        </pc:sldMkLst>
      </pc:sldChg>
      <pc:sldChg chg="addSp delSp modSp new mod">
        <pc:chgData name="Alfred Asterjadhi" userId="39de57b9-85c0-4fd1-aaac-8ca2b6560ad0" providerId="ADAL" clId="{05D90715-F29C-4B30-B873-3743C7BBC737}" dt="2025-05-29T21:22:24.919" v="13562" actId="13926"/>
        <pc:sldMkLst>
          <pc:docMk/>
          <pc:sldMk cId="2691125266" sldId="1550"/>
        </pc:sldMkLst>
      </pc:sldChg>
      <pc:sldChg chg="modSp add mod">
        <pc:chgData name="Alfred Asterjadhi" userId="39de57b9-85c0-4fd1-aaac-8ca2b6560ad0" providerId="ADAL" clId="{05D90715-F29C-4B30-B873-3743C7BBC737}" dt="2025-05-15T13:21:11.345" v="12638" actId="20577"/>
        <pc:sldMkLst>
          <pc:docMk/>
          <pc:sldMk cId="967138372" sldId="1551"/>
        </pc:sldMkLst>
      </pc:sldChg>
      <pc:sldChg chg="modSp add del mod">
        <pc:chgData name="Alfred Asterjadhi" userId="39de57b9-85c0-4fd1-aaac-8ca2b6560ad0" providerId="ADAL" clId="{05D90715-F29C-4B30-B873-3743C7BBC737}" dt="2025-05-21T18:31:53.761" v="13013" actId="47"/>
        <pc:sldMkLst>
          <pc:docMk/>
          <pc:sldMk cId="1312367878" sldId="1552"/>
        </pc:sldMkLst>
      </pc:sldChg>
      <pc:sldChg chg="add del">
        <pc:chgData name="Alfred Asterjadhi" userId="39de57b9-85c0-4fd1-aaac-8ca2b6560ad0" providerId="ADAL" clId="{05D90715-F29C-4B30-B873-3743C7BBC737}" dt="2025-05-15T13:23:51.938" v="12699" actId="47"/>
        <pc:sldMkLst>
          <pc:docMk/>
          <pc:sldMk cId="235812812" sldId="1553"/>
        </pc:sldMkLst>
      </pc:sldChg>
      <pc:sldChg chg="modSp add mod">
        <pc:chgData name="Alfred Asterjadhi" userId="39de57b9-85c0-4fd1-aaac-8ca2b6560ad0" providerId="ADAL" clId="{05D90715-F29C-4B30-B873-3743C7BBC737}" dt="2025-05-15T13:51:29.150" v="12855" actId="20577"/>
        <pc:sldMkLst>
          <pc:docMk/>
          <pc:sldMk cId="780805887" sldId="1553"/>
        </pc:sldMkLst>
      </pc:sldChg>
      <pc:sldChg chg="modSp add mod">
        <pc:chgData name="Alfred Asterjadhi" userId="39de57b9-85c0-4fd1-aaac-8ca2b6560ad0" providerId="ADAL" clId="{05D90715-F29C-4B30-B873-3743C7BBC737}" dt="2025-07-10T15:08:00.631" v="15987"/>
        <pc:sldMkLst>
          <pc:docMk/>
          <pc:sldMk cId="143339190" sldId="1558"/>
        </pc:sldMkLst>
      </pc:sldChg>
      <pc:sldChg chg="new del">
        <pc:chgData name="Alfred Asterjadhi" userId="39de57b9-85c0-4fd1-aaac-8ca2b6560ad0" providerId="ADAL" clId="{05D90715-F29C-4B30-B873-3743C7BBC737}" dt="2025-05-21T18:27:15.208" v="12882" actId="47"/>
        <pc:sldMkLst>
          <pc:docMk/>
          <pc:sldMk cId="3819915901" sldId="1558"/>
        </pc:sldMkLst>
      </pc:sldChg>
      <pc:sldChg chg="modSp add del mod ord">
        <pc:chgData name="Alfred Asterjadhi" userId="39de57b9-85c0-4fd1-aaac-8ca2b6560ad0" providerId="ADAL" clId="{05D90715-F29C-4B30-B873-3743C7BBC737}" dt="2025-05-30T18:59:07.594" v="13741" actId="47"/>
        <pc:sldMkLst>
          <pc:docMk/>
          <pc:sldMk cId="2513862932" sldId="1559"/>
        </pc:sldMkLst>
      </pc:sldChg>
      <pc:sldChg chg="modSp add mod">
        <pc:chgData name="Alfred Asterjadhi" userId="39de57b9-85c0-4fd1-aaac-8ca2b6560ad0" providerId="ADAL" clId="{05D90715-F29C-4B30-B873-3743C7BBC737}" dt="2025-07-27T16:07:40.481" v="17863"/>
        <pc:sldMkLst>
          <pc:docMk/>
          <pc:sldMk cId="4157084364" sldId="1560"/>
        </pc:sldMkLst>
      </pc:sldChg>
      <pc:sldChg chg="modSp add mod">
        <pc:chgData name="Alfred Asterjadhi" userId="39de57b9-85c0-4fd1-aaac-8ca2b6560ad0" providerId="ADAL" clId="{05D90715-F29C-4B30-B873-3743C7BBC737}" dt="2025-07-27T16:07:39.234" v="17862"/>
        <pc:sldMkLst>
          <pc:docMk/>
          <pc:sldMk cId="1163112551" sldId="1561"/>
        </pc:sldMkLst>
      </pc:sldChg>
      <pc:sldChg chg="modSp add mod">
        <pc:chgData name="Alfred Asterjadhi" userId="39de57b9-85c0-4fd1-aaac-8ca2b6560ad0" providerId="ADAL" clId="{05D90715-F29C-4B30-B873-3743C7BBC737}" dt="2025-07-27T16:07:37.705" v="17861"/>
        <pc:sldMkLst>
          <pc:docMk/>
          <pc:sldMk cId="1642713380" sldId="1562"/>
        </pc:sldMkLst>
      </pc:sldChg>
      <pc:sldChg chg="modSp add mod">
        <pc:chgData name="Alfred Asterjadhi" userId="39de57b9-85c0-4fd1-aaac-8ca2b6560ad0" providerId="ADAL" clId="{05D90715-F29C-4B30-B873-3743C7BBC737}" dt="2025-07-27T16:07:36.412" v="17860"/>
        <pc:sldMkLst>
          <pc:docMk/>
          <pc:sldMk cId="361435733" sldId="1563"/>
        </pc:sldMkLst>
      </pc:sldChg>
      <pc:sldChg chg="modSp add mod">
        <pc:chgData name="Alfred Asterjadhi" userId="39de57b9-85c0-4fd1-aaac-8ca2b6560ad0" providerId="ADAL" clId="{05D90715-F29C-4B30-B873-3743C7BBC737}" dt="2025-07-27T16:07:34.956" v="17859"/>
        <pc:sldMkLst>
          <pc:docMk/>
          <pc:sldMk cId="947473125" sldId="1564"/>
        </pc:sldMkLst>
      </pc:sldChg>
      <pc:sldChg chg="modSp add mod">
        <pc:chgData name="Alfred Asterjadhi" userId="39de57b9-85c0-4fd1-aaac-8ca2b6560ad0" providerId="ADAL" clId="{05D90715-F29C-4B30-B873-3743C7BBC737}" dt="2025-07-27T16:07:33.275" v="17858"/>
        <pc:sldMkLst>
          <pc:docMk/>
          <pc:sldMk cId="2490009345" sldId="1565"/>
        </pc:sldMkLst>
      </pc:sldChg>
      <pc:sldChg chg="modSp add del mod">
        <pc:chgData name="Alfred Asterjadhi" userId="39de57b9-85c0-4fd1-aaac-8ca2b6560ad0" providerId="ADAL" clId="{05D90715-F29C-4B30-B873-3743C7BBC737}" dt="2025-05-30T20:32:32.730" v="14026" actId="47"/>
        <pc:sldMkLst>
          <pc:docMk/>
          <pc:sldMk cId="319379620" sldId="1566"/>
        </pc:sldMkLst>
      </pc:sldChg>
      <pc:sldChg chg="add del">
        <pc:chgData name="Alfred Asterjadhi" userId="39de57b9-85c0-4fd1-aaac-8ca2b6560ad0" providerId="ADAL" clId="{05D90715-F29C-4B30-B873-3743C7BBC737}" dt="2025-05-30T19:16:42.484" v="14006" actId="47"/>
        <pc:sldMkLst>
          <pc:docMk/>
          <pc:sldMk cId="1382980464" sldId="1567"/>
        </pc:sldMkLst>
      </pc:sldChg>
      <pc:sldChg chg="modSp add mod">
        <pc:chgData name="Alfred Asterjadhi" userId="39de57b9-85c0-4fd1-aaac-8ca2b6560ad0" providerId="ADAL" clId="{05D90715-F29C-4B30-B873-3743C7BBC737}" dt="2025-07-10T15:12:15.434" v="16097"/>
        <pc:sldMkLst>
          <pc:docMk/>
          <pc:sldMk cId="1309713794" sldId="1568"/>
        </pc:sldMkLst>
      </pc:sldChg>
      <pc:sldChg chg="modSp add mod">
        <pc:chgData name="Alfred Asterjadhi" userId="39de57b9-85c0-4fd1-aaac-8ca2b6560ad0" providerId="ADAL" clId="{05D90715-F29C-4B30-B873-3743C7BBC737}" dt="2025-07-09T21:55:19.805" v="15858" actId="20577"/>
        <pc:sldMkLst>
          <pc:docMk/>
          <pc:sldMk cId="1888893812" sldId="1569"/>
        </pc:sldMkLst>
      </pc:sldChg>
      <pc:sldChg chg="modSp add mod">
        <pc:chgData name="Alfred Asterjadhi" userId="39de57b9-85c0-4fd1-aaac-8ca2b6560ad0" providerId="ADAL" clId="{05D90715-F29C-4B30-B873-3743C7BBC737}" dt="2025-07-10T15:13:07.953" v="16131"/>
        <pc:sldMkLst>
          <pc:docMk/>
          <pc:sldMk cId="774060272" sldId="1570"/>
        </pc:sldMkLst>
      </pc:sldChg>
      <pc:sldChg chg="modSp add mod">
        <pc:chgData name="Alfred Asterjadhi" userId="39de57b9-85c0-4fd1-aaac-8ca2b6560ad0" providerId="ADAL" clId="{05D90715-F29C-4B30-B873-3743C7BBC737}" dt="2025-07-27T16:07:30.149" v="17857"/>
        <pc:sldMkLst>
          <pc:docMk/>
          <pc:sldMk cId="2954918416" sldId="1571"/>
        </pc:sldMkLst>
      </pc:sldChg>
      <pc:sldChg chg="modSp add mod">
        <pc:chgData name="Alfred Asterjadhi" userId="39de57b9-85c0-4fd1-aaac-8ca2b6560ad0" providerId="ADAL" clId="{05D90715-F29C-4B30-B873-3743C7BBC737}" dt="2025-07-10T15:14:02.718" v="16163"/>
        <pc:sldMkLst>
          <pc:docMk/>
          <pc:sldMk cId="1852963487" sldId="1572"/>
        </pc:sldMkLst>
      </pc:sldChg>
      <pc:sldChg chg="modSp add mod">
        <pc:chgData name="Alfred Asterjadhi" userId="39de57b9-85c0-4fd1-aaac-8ca2b6560ad0" providerId="ADAL" clId="{05D90715-F29C-4B30-B873-3743C7BBC737}" dt="2025-07-27T16:07:28.440" v="17856"/>
        <pc:sldMkLst>
          <pc:docMk/>
          <pc:sldMk cId="580609384" sldId="1573"/>
        </pc:sldMkLst>
      </pc:sldChg>
      <pc:sldChg chg="modSp add mod">
        <pc:chgData name="Alfred Asterjadhi" userId="39de57b9-85c0-4fd1-aaac-8ca2b6560ad0" providerId="ADAL" clId="{05D90715-F29C-4B30-B873-3743C7BBC737}" dt="2025-07-27T16:07:27.231" v="17855"/>
        <pc:sldMkLst>
          <pc:docMk/>
          <pc:sldMk cId="1982189198" sldId="1574"/>
        </pc:sldMkLst>
      </pc:sldChg>
      <pc:sldChg chg="modSp add mod">
        <pc:chgData name="Alfred Asterjadhi" userId="39de57b9-85c0-4fd1-aaac-8ca2b6560ad0" providerId="ADAL" clId="{05D90715-F29C-4B30-B873-3743C7BBC737}" dt="2025-07-27T16:07:26.082" v="17854"/>
        <pc:sldMkLst>
          <pc:docMk/>
          <pc:sldMk cId="3596882214" sldId="1575"/>
        </pc:sldMkLst>
      </pc:sldChg>
      <pc:sldChg chg="modSp add mod">
        <pc:chgData name="Alfred Asterjadhi" userId="39de57b9-85c0-4fd1-aaac-8ca2b6560ad0" providerId="ADAL" clId="{05D90715-F29C-4B30-B873-3743C7BBC737}" dt="2025-07-27T16:07:24.666" v="17853"/>
        <pc:sldMkLst>
          <pc:docMk/>
          <pc:sldMk cId="1362170746" sldId="1576"/>
        </pc:sldMkLst>
      </pc:sldChg>
      <pc:sldChg chg="modSp add mod">
        <pc:chgData name="Alfred Asterjadhi" userId="39de57b9-85c0-4fd1-aaac-8ca2b6560ad0" providerId="ADAL" clId="{05D90715-F29C-4B30-B873-3743C7BBC737}" dt="2025-07-27T16:07:23.461" v="17852"/>
        <pc:sldMkLst>
          <pc:docMk/>
          <pc:sldMk cId="536281672" sldId="1577"/>
        </pc:sldMkLst>
      </pc:sldChg>
      <pc:sldChg chg="modSp add mod">
        <pc:chgData name="Alfred Asterjadhi" userId="39de57b9-85c0-4fd1-aaac-8ca2b6560ad0" providerId="ADAL" clId="{05D90715-F29C-4B30-B873-3743C7BBC737}" dt="2025-07-27T16:07:22.155" v="17851"/>
        <pc:sldMkLst>
          <pc:docMk/>
          <pc:sldMk cId="2596229127" sldId="1578"/>
        </pc:sldMkLst>
      </pc:sldChg>
      <pc:sldChg chg="modSp add mod">
        <pc:chgData name="Alfred Asterjadhi" userId="39de57b9-85c0-4fd1-aaac-8ca2b6560ad0" providerId="ADAL" clId="{05D90715-F29C-4B30-B873-3743C7BBC737}" dt="2025-07-27T16:07:20.777" v="17850"/>
        <pc:sldMkLst>
          <pc:docMk/>
          <pc:sldMk cId="3519468814" sldId="1579"/>
        </pc:sldMkLst>
      </pc:sldChg>
      <pc:sldChg chg="modSp add mod">
        <pc:chgData name="Alfred Asterjadhi" userId="39de57b9-85c0-4fd1-aaac-8ca2b6560ad0" providerId="ADAL" clId="{05D90715-F29C-4B30-B873-3743C7BBC737}" dt="2025-07-27T16:07:19.189" v="17849"/>
        <pc:sldMkLst>
          <pc:docMk/>
          <pc:sldMk cId="1359119567" sldId="1580"/>
        </pc:sldMkLst>
      </pc:sldChg>
      <pc:sldChg chg="modSp add mod">
        <pc:chgData name="Alfred Asterjadhi" userId="39de57b9-85c0-4fd1-aaac-8ca2b6560ad0" providerId="ADAL" clId="{05D90715-F29C-4B30-B873-3743C7BBC737}" dt="2025-07-27T16:07:17.027" v="17848"/>
        <pc:sldMkLst>
          <pc:docMk/>
          <pc:sldMk cId="1012914616" sldId="1581"/>
        </pc:sldMkLst>
      </pc:sldChg>
      <pc:sldChg chg="modSp add mod">
        <pc:chgData name="Alfred Asterjadhi" userId="39de57b9-85c0-4fd1-aaac-8ca2b6560ad0" providerId="ADAL" clId="{05D90715-F29C-4B30-B873-3743C7BBC737}" dt="2025-07-10T15:27:59.906" v="16553"/>
        <pc:sldMkLst>
          <pc:docMk/>
          <pc:sldMk cId="2255905565" sldId="1582"/>
        </pc:sldMkLst>
      </pc:sldChg>
      <pc:sldChg chg="modSp add mod">
        <pc:chgData name="Alfred Asterjadhi" userId="39de57b9-85c0-4fd1-aaac-8ca2b6560ad0" providerId="ADAL" clId="{05D90715-F29C-4B30-B873-3743C7BBC737}" dt="2025-07-10T15:28:53.352" v="16589"/>
        <pc:sldMkLst>
          <pc:docMk/>
          <pc:sldMk cId="2976101591" sldId="1583"/>
        </pc:sldMkLst>
      </pc:sldChg>
      <pc:sldChg chg="new del">
        <pc:chgData name="Alfred Asterjadhi" userId="39de57b9-85c0-4fd1-aaac-8ca2b6560ad0" providerId="ADAL" clId="{05D90715-F29C-4B30-B873-3743C7BBC737}" dt="2025-07-01T18:22:41.594" v="15176" actId="47"/>
        <pc:sldMkLst>
          <pc:docMk/>
          <pc:sldMk cId="1254079650" sldId="1584"/>
        </pc:sldMkLst>
      </pc:sldChg>
      <pc:sldChg chg="add del">
        <pc:chgData name="Alfred Asterjadhi" userId="39de57b9-85c0-4fd1-aaac-8ca2b6560ad0" providerId="ADAL" clId="{05D90715-F29C-4B30-B873-3743C7BBC737}" dt="2025-07-08T17:25:49.594" v="15428" actId="47"/>
        <pc:sldMkLst>
          <pc:docMk/>
          <pc:sldMk cId="3856195126" sldId="1584"/>
        </pc:sldMkLst>
      </pc:sldChg>
      <pc:sldChg chg="modSp add del mod">
        <pc:chgData name="Alfred Asterjadhi" userId="39de57b9-85c0-4fd1-aaac-8ca2b6560ad0" providerId="ADAL" clId="{05D90715-F29C-4B30-B873-3743C7BBC737}" dt="2025-07-01T18:25:48.085" v="15237" actId="2696"/>
        <pc:sldMkLst>
          <pc:docMk/>
          <pc:sldMk cId="500888621" sldId="1585"/>
        </pc:sldMkLst>
      </pc:sldChg>
      <pc:sldChg chg="modSp add mod">
        <pc:chgData name="Alfred Asterjadhi" userId="39de57b9-85c0-4fd1-aaac-8ca2b6560ad0" providerId="ADAL" clId="{05D90715-F29C-4B30-B873-3743C7BBC737}" dt="2025-07-27T16:07:14.557" v="17847"/>
        <pc:sldMkLst>
          <pc:docMk/>
          <pc:sldMk cId="3678876146" sldId="1585"/>
        </pc:sldMkLst>
      </pc:sldChg>
      <pc:sldChg chg="add del">
        <pc:chgData name="Alfred Asterjadhi" userId="39de57b9-85c0-4fd1-aaac-8ca2b6560ad0" providerId="ADAL" clId="{05D90715-F29C-4B30-B873-3743C7BBC737}" dt="2025-07-08T17:25:55.094" v="15429" actId="47"/>
        <pc:sldMkLst>
          <pc:docMk/>
          <pc:sldMk cId="2677837675" sldId="1586"/>
        </pc:sldMkLst>
      </pc:sldChg>
      <pc:sldChg chg="modSp add del mod">
        <pc:chgData name="Alfred Asterjadhi" userId="39de57b9-85c0-4fd1-aaac-8ca2b6560ad0" providerId="ADAL" clId="{05D90715-F29C-4B30-B873-3743C7BBC737}" dt="2025-07-01T18:25:48.085" v="15237" actId="2696"/>
        <pc:sldMkLst>
          <pc:docMk/>
          <pc:sldMk cId="1460311011" sldId="1587"/>
        </pc:sldMkLst>
      </pc:sldChg>
      <pc:sldChg chg="modSp add mod">
        <pc:chgData name="Alfred Asterjadhi" userId="39de57b9-85c0-4fd1-aaac-8ca2b6560ad0" providerId="ADAL" clId="{05D90715-F29C-4B30-B873-3743C7BBC737}" dt="2025-07-27T16:07:12.387" v="17846"/>
        <pc:sldMkLst>
          <pc:docMk/>
          <pc:sldMk cId="4092876946" sldId="1587"/>
        </pc:sldMkLst>
      </pc:sldChg>
      <pc:sldChg chg="addSp modSp add mod ord">
        <pc:chgData name="Alfred Asterjadhi" userId="39de57b9-85c0-4fd1-aaac-8ca2b6560ad0" providerId="ADAL" clId="{05D90715-F29C-4B30-B873-3743C7BBC737}" dt="2025-07-28T15:16:26.278" v="18651"/>
        <pc:sldMkLst>
          <pc:docMk/>
          <pc:sldMk cId="4163076935" sldId="1588"/>
        </pc:sldMkLst>
      </pc:sldChg>
      <pc:sldChg chg="modSp add mod ord">
        <pc:chgData name="Alfred Asterjadhi" userId="39de57b9-85c0-4fd1-aaac-8ca2b6560ad0" providerId="ADAL" clId="{05D90715-F29C-4B30-B873-3743C7BBC737}" dt="2025-07-28T15:17:43.698" v="18686"/>
        <pc:sldMkLst>
          <pc:docMk/>
          <pc:sldMk cId="325668869" sldId="1589"/>
        </pc:sldMkLst>
      </pc:sldChg>
      <pc:sldChg chg="new del">
        <pc:chgData name="Alfred Asterjadhi" userId="39de57b9-85c0-4fd1-aaac-8ca2b6560ad0" providerId="ADAL" clId="{05D90715-F29C-4B30-B873-3743C7BBC737}" dt="2025-07-08T17:22:59.474" v="15365" actId="47"/>
        <pc:sldMkLst>
          <pc:docMk/>
          <pc:sldMk cId="3782529006" sldId="1589"/>
        </pc:sldMkLst>
      </pc:sldChg>
      <pc:sldChg chg="modSp add mod ord">
        <pc:chgData name="Alfred Asterjadhi" userId="39de57b9-85c0-4fd1-aaac-8ca2b6560ad0" providerId="ADAL" clId="{05D90715-F29C-4B30-B873-3743C7BBC737}" dt="2025-07-28T15:18:43.774" v="18707"/>
        <pc:sldMkLst>
          <pc:docMk/>
          <pc:sldMk cId="2086623221" sldId="1590"/>
        </pc:sldMkLst>
      </pc:sldChg>
      <pc:sldChg chg="modSp add mod">
        <pc:chgData name="Alfred Asterjadhi" userId="39de57b9-85c0-4fd1-aaac-8ca2b6560ad0" providerId="ADAL" clId="{05D90715-F29C-4B30-B873-3743C7BBC737}" dt="2025-07-09T21:56:27.782" v="15883" actId="313"/>
        <pc:sldMkLst>
          <pc:docMk/>
          <pc:sldMk cId="1780597543" sldId="1591"/>
        </pc:sldMkLst>
      </pc:sldChg>
      <pc:sldChg chg="modSp add mod">
        <pc:chgData name="Alfred Asterjadhi" userId="39de57b9-85c0-4fd1-aaac-8ca2b6560ad0" providerId="ADAL" clId="{05D90715-F29C-4B30-B873-3743C7BBC737}" dt="2025-07-28T15:19:46.596" v="18729"/>
        <pc:sldMkLst>
          <pc:docMk/>
          <pc:sldMk cId="1508054940" sldId="1592"/>
        </pc:sldMkLst>
      </pc:sldChg>
      <pc:sldChg chg="modSp add mod">
        <pc:chgData name="Alfred Asterjadhi" userId="39de57b9-85c0-4fd1-aaac-8ca2b6560ad0" providerId="ADAL" clId="{05D90715-F29C-4B30-B873-3743C7BBC737}" dt="2025-07-28T15:21:07.968" v="18748"/>
        <pc:sldMkLst>
          <pc:docMk/>
          <pc:sldMk cId="4161604258" sldId="1593"/>
        </pc:sldMkLst>
      </pc:sldChg>
      <pc:sldChg chg="modSp add mod">
        <pc:chgData name="Alfred Asterjadhi" userId="39de57b9-85c0-4fd1-aaac-8ca2b6560ad0" providerId="ADAL" clId="{05D90715-F29C-4B30-B873-3743C7BBC737}" dt="2025-07-28T15:22:01.687" v="18775"/>
        <pc:sldMkLst>
          <pc:docMk/>
          <pc:sldMk cId="1961210271" sldId="1594"/>
        </pc:sldMkLst>
      </pc:sldChg>
      <pc:sldChg chg="modSp add mod">
        <pc:chgData name="Alfred Asterjadhi" userId="39de57b9-85c0-4fd1-aaac-8ca2b6560ad0" providerId="ADAL" clId="{05D90715-F29C-4B30-B873-3743C7BBC737}" dt="2025-07-28T15:23:03.908" v="18821"/>
        <pc:sldMkLst>
          <pc:docMk/>
          <pc:sldMk cId="2364869385" sldId="1595"/>
        </pc:sldMkLst>
      </pc:sldChg>
      <pc:sldChg chg="modSp add mod">
        <pc:chgData name="Alfred Asterjadhi" userId="39de57b9-85c0-4fd1-aaac-8ca2b6560ad0" providerId="ADAL" clId="{05D90715-F29C-4B30-B873-3743C7BBC737}" dt="2025-07-28T15:23:56.612" v="18859"/>
        <pc:sldMkLst>
          <pc:docMk/>
          <pc:sldMk cId="261270437" sldId="1596"/>
        </pc:sldMkLst>
      </pc:sldChg>
      <pc:sldChg chg="modSp add mod">
        <pc:chgData name="Alfred Asterjadhi" userId="39de57b9-85c0-4fd1-aaac-8ca2b6560ad0" providerId="ADAL" clId="{05D90715-F29C-4B30-B873-3743C7BBC737}" dt="2025-07-28T15:25:07.559" v="18895"/>
        <pc:sldMkLst>
          <pc:docMk/>
          <pc:sldMk cId="3438720124" sldId="1597"/>
        </pc:sldMkLst>
      </pc:sldChg>
      <pc:sldChg chg="modSp add mod">
        <pc:chgData name="Alfred Asterjadhi" userId="39de57b9-85c0-4fd1-aaac-8ca2b6560ad0" providerId="ADAL" clId="{05D90715-F29C-4B30-B873-3743C7BBC737}" dt="2025-07-28T15:25:46.097" v="18924"/>
        <pc:sldMkLst>
          <pc:docMk/>
          <pc:sldMk cId="2552789098" sldId="1598"/>
        </pc:sldMkLst>
      </pc:sldChg>
      <pc:sldChg chg="modSp add del mod">
        <pc:chgData name="Alfred Asterjadhi" userId="39de57b9-85c0-4fd1-aaac-8ca2b6560ad0" providerId="ADAL" clId="{05D90715-F29C-4B30-B873-3743C7BBC737}" dt="2025-07-24T14:16:18.215" v="16991" actId="47"/>
        <pc:sldMkLst>
          <pc:docMk/>
          <pc:sldMk cId="831481455" sldId="1599"/>
        </pc:sldMkLst>
      </pc:sldChg>
      <pc:sldChg chg="modSp add mod">
        <pc:chgData name="Alfred Asterjadhi" userId="39de57b9-85c0-4fd1-aaac-8ca2b6560ad0" providerId="ADAL" clId="{05D90715-F29C-4B30-B873-3743C7BBC737}" dt="2025-07-28T15:26:29.527" v="18943"/>
        <pc:sldMkLst>
          <pc:docMk/>
          <pc:sldMk cId="3542508290" sldId="1599"/>
        </pc:sldMkLst>
      </pc:sldChg>
      <pc:sldChg chg="modSp add mod">
        <pc:chgData name="Alfred Asterjadhi" userId="39de57b9-85c0-4fd1-aaac-8ca2b6560ad0" providerId="ADAL" clId="{05D90715-F29C-4B30-B873-3743C7BBC737}" dt="2025-07-28T15:27:44.531" v="18965"/>
        <pc:sldMkLst>
          <pc:docMk/>
          <pc:sldMk cId="922087346" sldId="1600"/>
        </pc:sldMkLst>
      </pc:sldChg>
      <pc:sldChg chg="modSp add mod">
        <pc:chgData name="Alfred Asterjadhi" userId="39de57b9-85c0-4fd1-aaac-8ca2b6560ad0" providerId="ADAL" clId="{05D90715-F29C-4B30-B873-3743C7BBC737}" dt="2025-07-28T15:28:39.032" v="18986"/>
        <pc:sldMkLst>
          <pc:docMk/>
          <pc:sldMk cId="3657715213" sldId="1601"/>
        </pc:sldMkLst>
      </pc:sldChg>
      <pc:sldChg chg="addSp modSp add mod">
        <pc:chgData name="Alfred Asterjadhi" userId="39de57b9-85c0-4fd1-aaac-8ca2b6560ad0" providerId="ADAL" clId="{05D90715-F29C-4B30-B873-3743C7BBC737}" dt="2025-07-28T15:31:31.527" v="19030"/>
        <pc:sldMkLst>
          <pc:docMk/>
          <pc:sldMk cId="135538495" sldId="1602"/>
        </pc:sldMkLst>
      </pc:sldChg>
      <pc:sldChg chg="modSp add mod">
        <pc:chgData name="Alfred Asterjadhi" userId="39de57b9-85c0-4fd1-aaac-8ca2b6560ad0" providerId="ADAL" clId="{05D90715-F29C-4B30-B873-3743C7BBC737}" dt="2025-07-28T15:32:13.575" v="19066"/>
        <pc:sldMkLst>
          <pc:docMk/>
          <pc:sldMk cId="77757995" sldId="1603"/>
        </pc:sldMkLst>
      </pc:sldChg>
      <pc:sldChg chg="modSp new del mod">
        <pc:chgData name="Alfred Asterjadhi" userId="39de57b9-85c0-4fd1-aaac-8ca2b6560ad0" providerId="ADAL" clId="{05D90715-F29C-4B30-B873-3743C7BBC737}" dt="2025-07-25T04:05:55.754" v="17442" actId="47"/>
        <pc:sldMkLst>
          <pc:docMk/>
          <pc:sldMk cId="1633910749" sldId="1604"/>
        </pc:sldMkLst>
      </pc:sldChg>
      <pc:sldChg chg="modSp add mod">
        <pc:chgData name="Alfred Asterjadhi" userId="39de57b9-85c0-4fd1-aaac-8ca2b6560ad0" providerId="ADAL" clId="{05D90715-F29C-4B30-B873-3743C7BBC737}" dt="2025-07-28T15:32:56.775" v="19095"/>
        <pc:sldMkLst>
          <pc:docMk/>
          <pc:sldMk cId="207663287" sldId="1605"/>
        </pc:sldMkLst>
      </pc:sldChg>
      <pc:sldChg chg="modSp add mod">
        <pc:chgData name="Alfred Asterjadhi" userId="39de57b9-85c0-4fd1-aaac-8ca2b6560ad0" providerId="ADAL" clId="{05D90715-F29C-4B30-B873-3743C7BBC737}" dt="2025-07-28T15:34:30.150" v="19130"/>
        <pc:sldMkLst>
          <pc:docMk/>
          <pc:sldMk cId="2593223502" sldId="1606"/>
        </pc:sldMkLst>
      </pc:sldChg>
      <pc:sldChg chg="modSp add mod">
        <pc:chgData name="Alfred Asterjadhi" userId="39de57b9-85c0-4fd1-aaac-8ca2b6560ad0" providerId="ADAL" clId="{05D90715-F29C-4B30-B873-3743C7BBC737}" dt="2025-07-28T15:35:07.183" v="19153"/>
        <pc:sldMkLst>
          <pc:docMk/>
          <pc:sldMk cId="3444851234" sldId="1607"/>
        </pc:sldMkLst>
      </pc:sldChg>
      <pc:sldChg chg="modSp add mod">
        <pc:chgData name="Alfred Asterjadhi" userId="39de57b9-85c0-4fd1-aaac-8ca2b6560ad0" providerId="ADAL" clId="{05D90715-F29C-4B30-B873-3743C7BBC737}" dt="2025-07-28T15:36:06.119" v="19172"/>
        <pc:sldMkLst>
          <pc:docMk/>
          <pc:sldMk cId="23093627" sldId="1608"/>
        </pc:sldMkLst>
      </pc:sldChg>
      <pc:sldChg chg="addSp modSp add mod">
        <pc:chgData name="Alfred Asterjadhi" userId="39de57b9-85c0-4fd1-aaac-8ca2b6560ad0" providerId="ADAL" clId="{05D90715-F29C-4B30-B873-3743C7BBC737}" dt="2025-07-28T15:36:48.615" v="19193"/>
        <pc:sldMkLst>
          <pc:docMk/>
          <pc:sldMk cId="446465729" sldId="1609"/>
        </pc:sldMkLst>
      </pc:sldChg>
      <pc:sldChg chg="modSp add mod">
        <pc:chgData name="Alfred Asterjadhi" userId="39de57b9-85c0-4fd1-aaac-8ca2b6560ad0" providerId="ADAL" clId="{05D90715-F29C-4B30-B873-3743C7BBC737}" dt="2025-07-28T15:37:29.034" v="19211"/>
        <pc:sldMkLst>
          <pc:docMk/>
          <pc:sldMk cId="1314627362" sldId="1610"/>
        </pc:sldMkLst>
      </pc:sldChg>
      <pc:sldChg chg="modSp add mod">
        <pc:chgData name="Alfred Asterjadhi" userId="39de57b9-85c0-4fd1-aaac-8ca2b6560ad0" providerId="ADAL" clId="{05D90715-F29C-4B30-B873-3743C7BBC737}" dt="2025-07-28T15:38:02.890" v="19229"/>
        <pc:sldMkLst>
          <pc:docMk/>
          <pc:sldMk cId="1296658442" sldId="1611"/>
        </pc:sldMkLst>
      </pc:sldChg>
      <pc:sldChg chg="modSp add mod">
        <pc:chgData name="Alfred Asterjadhi" userId="39de57b9-85c0-4fd1-aaac-8ca2b6560ad0" providerId="ADAL" clId="{05D90715-F29C-4B30-B873-3743C7BBC737}" dt="2025-07-28T15:38:37.373" v="19248"/>
        <pc:sldMkLst>
          <pc:docMk/>
          <pc:sldMk cId="2399074165" sldId="1612"/>
        </pc:sldMkLst>
      </pc:sldChg>
      <pc:sldChg chg="modSp add mod">
        <pc:chgData name="Alfred Asterjadhi" userId="39de57b9-85c0-4fd1-aaac-8ca2b6560ad0" providerId="ADAL" clId="{05D90715-F29C-4B30-B873-3743C7BBC737}" dt="2025-07-28T15:39:18.139" v="19273"/>
        <pc:sldMkLst>
          <pc:docMk/>
          <pc:sldMk cId="2930737052" sldId="1613"/>
        </pc:sldMkLst>
      </pc:sldChg>
      <pc:sldChg chg="modSp add mod">
        <pc:chgData name="Alfred Asterjadhi" userId="39de57b9-85c0-4fd1-aaac-8ca2b6560ad0" providerId="ADAL" clId="{05D90715-F29C-4B30-B873-3743C7BBC737}" dt="2025-07-28T15:40:53.362" v="19313"/>
        <pc:sldMkLst>
          <pc:docMk/>
          <pc:sldMk cId="3518580510" sldId="1614"/>
        </pc:sldMkLst>
      </pc:sldChg>
      <pc:sldChg chg="modSp add mod">
        <pc:chgData name="Alfred Asterjadhi" userId="39de57b9-85c0-4fd1-aaac-8ca2b6560ad0" providerId="ADAL" clId="{05D90715-F29C-4B30-B873-3743C7BBC737}" dt="2025-07-28T15:41:26.235" v="19332"/>
        <pc:sldMkLst>
          <pc:docMk/>
          <pc:sldMk cId="1070650386" sldId="1615"/>
        </pc:sldMkLst>
      </pc:sldChg>
      <pc:sldChg chg="addSp modSp add mod">
        <pc:chgData name="Alfred Asterjadhi" userId="39de57b9-85c0-4fd1-aaac-8ca2b6560ad0" providerId="ADAL" clId="{05D90715-F29C-4B30-B873-3743C7BBC737}" dt="2025-07-28T15:43:47.570" v="19375"/>
        <pc:sldMkLst>
          <pc:docMk/>
          <pc:sldMk cId="411049986" sldId="1616"/>
        </pc:sldMkLst>
      </pc:sldChg>
      <pc:sldChg chg="modSp add mod">
        <pc:chgData name="Alfred Asterjadhi" userId="39de57b9-85c0-4fd1-aaac-8ca2b6560ad0" providerId="ADAL" clId="{05D90715-F29C-4B30-B873-3743C7BBC737}" dt="2025-07-28T15:44:25.468" v="19401"/>
        <pc:sldMkLst>
          <pc:docMk/>
          <pc:sldMk cId="1303805792" sldId="1617"/>
        </pc:sldMkLst>
      </pc:sldChg>
      <pc:sldChg chg="modSp add del">
        <pc:chgData name="Alfred Asterjadhi" userId="39de57b9-85c0-4fd1-aaac-8ca2b6560ad0" providerId="ADAL" clId="{05D90715-F29C-4B30-B873-3743C7BBC737}" dt="2025-07-26T10:13:53.113" v="17708" actId="47"/>
        <pc:sldMkLst>
          <pc:docMk/>
          <pc:sldMk cId="3738268886" sldId="1617"/>
        </pc:sldMkLst>
      </pc:sldChg>
      <pc:sldChg chg="modSp add mod">
        <pc:chgData name="Alfred Asterjadhi" userId="39de57b9-85c0-4fd1-aaac-8ca2b6560ad0" providerId="ADAL" clId="{05D90715-F29C-4B30-B873-3743C7BBC737}" dt="2025-07-28T15:44:59.709" v="19422"/>
        <pc:sldMkLst>
          <pc:docMk/>
          <pc:sldMk cId="2261076140" sldId="1618"/>
        </pc:sldMkLst>
      </pc:sldChg>
      <pc:sldChg chg="modSp add del mod">
        <pc:chgData name="Alfred Asterjadhi" userId="39de57b9-85c0-4fd1-aaac-8ca2b6560ad0" providerId="ADAL" clId="{05D90715-F29C-4B30-B873-3743C7BBC737}" dt="2025-07-27T17:39:15.030" v="17936" actId="47"/>
        <pc:sldMkLst>
          <pc:docMk/>
          <pc:sldMk cId="3622367562" sldId="1618"/>
        </pc:sldMkLst>
      </pc:sldChg>
      <pc:sldChg chg="add del">
        <pc:chgData name="Alfred Asterjadhi" userId="39de57b9-85c0-4fd1-aaac-8ca2b6560ad0" providerId="ADAL" clId="{05D90715-F29C-4B30-B873-3743C7BBC737}" dt="2025-07-27T17:39:41.253" v="17960"/>
        <pc:sldMkLst>
          <pc:docMk/>
          <pc:sldMk cId="628690284" sldId="1619"/>
        </pc:sldMkLst>
      </pc:sldChg>
      <pc:sldChg chg="new del">
        <pc:chgData name="Alfred Asterjadhi" userId="39de57b9-85c0-4fd1-aaac-8ca2b6560ad0" providerId="ADAL" clId="{05D90715-F29C-4B30-B873-3743C7BBC737}" dt="2025-07-28T11:50:22.718" v="17999" actId="47"/>
        <pc:sldMkLst>
          <pc:docMk/>
          <pc:sldMk cId="1088148707" sldId="1619"/>
        </pc:sldMkLst>
      </pc:sldChg>
      <pc:sldChg chg="addSp modSp add del mod">
        <pc:chgData name="Alfred Asterjadhi" userId="39de57b9-85c0-4fd1-aaac-8ca2b6560ad0" providerId="ADAL" clId="{05D90715-F29C-4B30-B873-3743C7BBC737}" dt="2025-07-28T12:49:27.814" v="18410" actId="47"/>
        <pc:sldMkLst>
          <pc:docMk/>
          <pc:sldMk cId="1307947243" sldId="1619"/>
        </pc:sldMkLst>
      </pc:sldChg>
      <pc:sldChg chg="modSp add mod">
        <pc:chgData name="Alfred Asterjadhi" userId="39de57b9-85c0-4fd1-aaac-8ca2b6560ad0" providerId="ADAL" clId="{05D90715-F29C-4B30-B873-3743C7BBC737}" dt="2025-07-31T12:32:30.366" v="21574" actId="20577"/>
        <pc:sldMkLst>
          <pc:docMk/>
          <pc:sldMk cId="3733473498" sldId="1620"/>
        </pc:sldMkLst>
      </pc:sldChg>
      <pc:sldChg chg="modSp add mod">
        <pc:chgData name="Alfred Asterjadhi" userId="39de57b9-85c0-4fd1-aaac-8ca2b6560ad0" providerId="ADAL" clId="{05D90715-F29C-4B30-B873-3743C7BBC737}" dt="2025-07-31T11:01:56.833" v="20732"/>
        <pc:sldMkLst>
          <pc:docMk/>
          <pc:sldMk cId="1551975794" sldId="1621"/>
        </pc:sldMkLst>
      </pc:sldChg>
      <pc:sldChg chg="modSp add mod">
        <pc:chgData name="Alfred Asterjadhi" userId="39de57b9-85c0-4fd1-aaac-8ca2b6560ad0" providerId="ADAL" clId="{05D90715-F29C-4B30-B873-3743C7BBC737}" dt="2025-07-31T11:02:51.990" v="20756"/>
        <pc:sldMkLst>
          <pc:docMk/>
          <pc:sldMk cId="2122097783" sldId="1622"/>
        </pc:sldMkLst>
      </pc:sldChg>
      <pc:sldChg chg="modSp add mod">
        <pc:chgData name="Alfred Asterjadhi" userId="39de57b9-85c0-4fd1-aaac-8ca2b6560ad0" providerId="ADAL" clId="{05D90715-F29C-4B30-B873-3743C7BBC737}" dt="2025-07-31T11:03:53.294" v="20794"/>
        <pc:sldMkLst>
          <pc:docMk/>
          <pc:sldMk cId="300086954" sldId="1623"/>
        </pc:sldMkLst>
      </pc:sldChg>
      <pc:sldChg chg="modSp add mod">
        <pc:chgData name="Alfred Asterjadhi" userId="39de57b9-85c0-4fd1-aaac-8ca2b6560ad0" providerId="ADAL" clId="{05D90715-F29C-4B30-B873-3743C7BBC737}" dt="2025-07-31T11:04:49.806" v="20823"/>
        <pc:sldMkLst>
          <pc:docMk/>
          <pc:sldMk cId="3429846770" sldId="1624"/>
        </pc:sldMkLst>
      </pc:sldChg>
      <pc:sldChg chg="modSp add mod">
        <pc:chgData name="Alfred Asterjadhi" userId="39de57b9-85c0-4fd1-aaac-8ca2b6560ad0" providerId="ADAL" clId="{05D90715-F29C-4B30-B873-3743C7BBC737}" dt="2025-07-31T17:19:13.375" v="22801" actId="20577"/>
        <pc:sldMkLst>
          <pc:docMk/>
          <pc:sldMk cId="4051960040" sldId="1625"/>
        </pc:sldMkLst>
      </pc:sldChg>
      <pc:sldChg chg="modSp add mod">
        <pc:chgData name="Alfred Asterjadhi" userId="39de57b9-85c0-4fd1-aaac-8ca2b6560ad0" providerId="ADAL" clId="{05D90715-F29C-4B30-B873-3743C7BBC737}" dt="2025-07-31T11:06:15.639" v="20883"/>
        <pc:sldMkLst>
          <pc:docMk/>
          <pc:sldMk cId="2176804561" sldId="1626"/>
        </pc:sldMkLst>
      </pc:sldChg>
      <pc:sldChg chg="modSp add mod">
        <pc:chgData name="Alfred Asterjadhi" userId="39de57b9-85c0-4fd1-aaac-8ca2b6560ad0" providerId="ADAL" clId="{05D90715-F29C-4B30-B873-3743C7BBC737}" dt="2025-09-03T22:21:00.162" v="22923" actId="20577"/>
        <pc:sldMkLst>
          <pc:docMk/>
          <pc:sldMk cId="3377165165" sldId="1627"/>
        </pc:sldMkLst>
      </pc:sldChg>
      <pc:sldChg chg="modSp add mod">
        <pc:chgData name="Alfred Asterjadhi" userId="39de57b9-85c0-4fd1-aaac-8ca2b6560ad0" providerId="ADAL" clId="{05D90715-F29C-4B30-B873-3743C7BBC737}" dt="2025-07-31T11:14:19.922" v="21073"/>
        <pc:sldMkLst>
          <pc:docMk/>
          <pc:sldMk cId="3589028750" sldId="1628"/>
        </pc:sldMkLst>
      </pc:sldChg>
      <pc:sldChg chg="modSp add mod">
        <pc:chgData name="Alfred Asterjadhi" userId="39de57b9-85c0-4fd1-aaac-8ca2b6560ad0" providerId="ADAL" clId="{05D90715-F29C-4B30-B873-3743C7BBC737}" dt="2025-07-31T11:15:12.275" v="21110"/>
        <pc:sldMkLst>
          <pc:docMk/>
          <pc:sldMk cId="141778375" sldId="1629"/>
        </pc:sldMkLst>
      </pc:sldChg>
      <pc:sldChg chg="modSp add mod">
        <pc:chgData name="Alfred Asterjadhi" userId="39de57b9-85c0-4fd1-aaac-8ca2b6560ad0" providerId="ADAL" clId="{05D90715-F29C-4B30-B873-3743C7BBC737}" dt="2025-07-31T11:17:33.994" v="21188"/>
        <pc:sldMkLst>
          <pc:docMk/>
          <pc:sldMk cId="3094078784" sldId="1630"/>
        </pc:sldMkLst>
      </pc:sldChg>
      <pc:sldChg chg="modSp add mod">
        <pc:chgData name="Alfred Asterjadhi" userId="39de57b9-85c0-4fd1-aaac-8ca2b6560ad0" providerId="ADAL" clId="{05D90715-F29C-4B30-B873-3743C7BBC737}" dt="2025-08-01T09:37:55.072" v="22920" actId="20577"/>
        <pc:sldMkLst>
          <pc:docMk/>
          <pc:sldMk cId="523576582" sldId="1631"/>
        </pc:sldMkLst>
      </pc:sldChg>
      <pc:sldChg chg="addSp modSp add mod">
        <pc:chgData name="Alfred Asterjadhi" userId="39de57b9-85c0-4fd1-aaac-8ca2b6560ad0" providerId="ADAL" clId="{05D90715-F29C-4B30-B873-3743C7BBC737}" dt="2025-07-31T11:18:28.668" v="21214"/>
        <pc:sldMkLst>
          <pc:docMk/>
          <pc:sldMk cId="1307184438" sldId="1632"/>
        </pc:sldMkLst>
      </pc:sldChg>
      <pc:sldChg chg="modSp add del mod">
        <pc:chgData name="Alfred Asterjadhi" userId="39de57b9-85c0-4fd1-aaac-8ca2b6560ad0" providerId="ADAL" clId="{05D90715-F29C-4B30-B873-3743C7BBC737}" dt="2025-07-30T12:04:08.834" v="19840" actId="47"/>
        <pc:sldMkLst>
          <pc:docMk/>
          <pc:sldMk cId="3342560382" sldId="1632"/>
        </pc:sldMkLst>
      </pc:sldChg>
      <pc:sldChg chg="modSp add mod">
        <pc:chgData name="Alfred Asterjadhi" userId="39de57b9-85c0-4fd1-aaac-8ca2b6560ad0" providerId="ADAL" clId="{05D90715-F29C-4B30-B873-3743C7BBC737}" dt="2025-07-31T11:19:18.937" v="21250"/>
        <pc:sldMkLst>
          <pc:docMk/>
          <pc:sldMk cId="1349443301" sldId="1633"/>
        </pc:sldMkLst>
      </pc:sldChg>
      <pc:sldChg chg="modSp add mod">
        <pc:chgData name="Alfred Asterjadhi" userId="39de57b9-85c0-4fd1-aaac-8ca2b6560ad0" providerId="ADAL" clId="{05D90715-F29C-4B30-B873-3743C7BBC737}" dt="2025-07-31T11:20:03.277" v="21286"/>
        <pc:sldMkLst>
          <pc:docMk/>
          <pc:sldMk cId="1720296527" sldId="1634"/>
        </pc:sldMkLst>
      </pc:sldChg>
      <pc:sldChg chg="modSp add mod">
        <pc:chgData name="Alfred Asterjadhi" userId="39de57b9-85c0-4fd1-aaac-8ca2b6560ad0" providerId="ADAL" clId="{05D90715-F29C-4B30-B873-3743C7BBC737}" dt="2025-07-31T11:20:54.314" v="21318"/>
        <pc:sldMkLst>
          <pc:docMk/>
          <pc:sldMk cId="1965915685" sldId="1635"/>
        </pc:sldMkLst>
      </pc:sldChg>
      <pc:sldChg chg="addSp modSp add mod">
        <pc:chgData name="Alfred Asterjadhi" userId="39de57b9-85c0-4fd1-aaac-8ca2b6560ad0" providerId="ADAL" clId="{05D90715-F29C-4B30-B873-3743C7BBC737}" dt="2025-07-31T11:21:53.056" v="21349"/>
        <pc:sldMkLst>
          <pc:docMk/>
          <pc:sldMk cId="3837643201" sldId="1636"/>
        </pc:sldMkLst>
      </pc:sldChg>
      <pc:sldChg chg="modSp add mod">
        <pc:chgData name="Alfred Asterjadhi" userId="39de57b9-85c0-4fd1-aaac-8ca2b6560ad0" providerId="ADAL" clId="{05D90715-F29C-4B30-B873-3743C7BBC737}" dt="2025-07-31T11:22:39.350" v="21369"/>
        <pc:sldMkLst>
          <pc:docMk/>
          <pc:sldMk cId="1817931147" sldId="1637"/>
        </pc:sldMkLst>
      </pc:sldChg>
      <pc:sldChg chg="modSp add mod">
        <pc:chgData name="Alfred Asterjadhi" userId="39de57b9-85c0-4fd1-aaac-8ca2b6560ad0" providerId="ADAL" clId="{05D90715-F29C-4B30-B873-3743C7BBC737}" dt="2025-07-31T17:19:57.424" v="22807" actId="20577"/>
        <pc:sldMkLst>
          <pc:docMk/>
          <pc:sldMk cId="1052677899" sldId="1638"/>
        </pc:sldMkLst>
      </pc:sldChg>
      <pc:sldChg chg="modSp add mod">
        <pc:chgData name="Alfred Asterjadhi" userId="39de57b9-85c0-4fd1-aaac-8ca2b6560ad0" providerId="ADAL" clId="{05D90715-F29C-4B30-B873-3743C7BBC737}" dt="2025-07-31T11:24:48.275" v="21449"/>
        <pc:sldMkLst>
          <pc:docMk/>
          <pc:sldMk cId="541959437" sldId="1639"/>
        </pc:sldMkLst>
      </pc:sldChg>
      <pc:sldChg chg="modSp add mod">
        <pc:chgData name="Alfred Asterjadhi" userId="39de57b9-85c0-4fd1-aaac-8ca2b6560ad0" providerId="ADAL" clId="{05D90715-F29C-4B30-B873-3743C7BBC737}" dt="2025-07-31T11:25:35.638" v="21468"/>
        <pc:sldMkLst>
          <pc:docMk/>
          <pc:sldMk cId="2922137994" sldId="1640"/>
        </pc:sldMkLst>
      </pc:sldChg>
      <pc:sldChg chg="modSp add mod">
        <pc:chgData name="Alfred Asterjadhi" userId="39de57b9-85c0-4fd1-aaac-8ca2b6560ad0" providerId="ADAL" clId="{05D90715-F29C-4B30-B873-3743C7BBC737}" dt="2025-07-31T11:26:36.388" v="21508"/>
        <pc:sldMkLst>
          <pc:docMk/>
          <pc:sldMk cId="2181376915" sldId="1641"/>
        </pc:sldMkLst>
      </pc:sldChg>
      <pc:sldChg chg="modSp add mod">
        <pc:chgData name="Alfred Asterjadhi" userId="39de57b9-85c0-4fd1-aaac-8ca2b6560ad0" providerId="ADAL" clId="{05D90715-F29C-4B30-B873-3743C7BBC737}" dt="2025-07-31T11:27:14.523" v="21511"/>
        <pc:sldMkLst>
          <pc:docMk/>
          <pc:sldMk cId="2784861584" sldId="1642"/>
        </pc:sldMkLst>
      </pc:sldChg>
      <pc:sldChg chg="modSp add mod">
        <pc:chgData name="Alfred Asterjadhi" userId="39de57b9-85c0-4fd1-aaac-8ca2b6560ad0" providerId="ADAL" clId="{05D90715-F29C-4B30-B873-3743C7BBC737}" dt="2025-07-31T11:27:41.965" v="21514"/>
        <pc:sldMkLst>
          <pc:docMk/>
          <pc:sldMk cId="2996530033" sldId="1643"/>
        </pc:sldMkLst>
      </pc:sldChg>
      <pc:sldChg chg="addSp modSp add mod">
        <pc:chgData name="Alfred Asterjadhi" userId="39de57b9-85c0-4fd1-aaac-8ca2b6560ad0" providerId="ADAL" clId="{05D90715-F29C-4B30-B873-3743C7BBC737}" dt="2025-07-31T11:28:10.683" v="21517"/>
        <pc:sldMkLst>
          <pc:docMk/>
          <pc:sldMk cId="148873818" sldId="1644"/>
        </pc:sldMkLst>
      </pc:sldChg>
      <pc:sldChg chg="modSp add mod">
        <pc:chgData name="Alfred Asterjadhi" userId="39de57b9-85c0-4fd1-aaac-8ca2b6560ad0" providerId="ADAL" clId="{05D90715-F29C-4B30-B873-3743C7BBC737}" dt="2025-07-31T11:28:39.131" v="21520"/>
        <pc:sldMkLst>
          <pc:docMk/>
          <pc:sldMk cId="2532455618" sldId="1645"/>
        </pc:sldMkLst>
      </pc:sldChg>
      <pc:sldChg chg="modSp add mod">
        <pc:chgData name="Alfred Asterjadhi" userId="39de57b9-85c0-4fd1-aaac-8ca2b6560ad0" providerId="ADAL" clId="{05D90715-F29C-4B30-B873-3743C7BBC737}" dt="2025-07-31T11:29:09.137" v="21524"/>
        <pc:sldMkLst>
          <pc:docMk/>
          <pc:sldMk cId="584332242" sldId="1646"/>
        </pc:sldMkLst>
      </pc:sldChg>
      <pc:sldChg chg="modSp add del mod">
        <pc:chgData name="Alfred Asterjadhi" userId="39de57b9-85c0-4fd1-aaac-8ca2b6560ad0" providerId="ADAL" clId="{05D90715-F29C-4B30-B873-3743C7BBC737}" dt="2025-07-31T05:54:09.497" v="20553"/>
        <pc:sldMkLst>
          <pc:docMk/>
          <pc:sldMk cId="797503368" sldId="1647"/>
        </pc:sldMkLst>
      </pc:sldChg>
      <pc:sldChg chg="modSp add mod">
        <pc:chgData name="Alfred Asterjadhi" userId="39de57b9-85c0-4fd1-aaac-8ca2b6560ad0" providerId="ADAL" clId="{05D90715-F29C-4B30-B873-3743C7BBC737}" dt="2025-07-31T17:20:31.647" v="22813" actId="20577"/>
        <pc:sldMkLst>
          <pc:docMk/>
          <pc:sldMk cId="2594755978" sldId="1647"/>
        </pc:sldMkLst>
      </pc:sldChg>
      <pc:sldChg chg="modSp add mod">
        <pc:chgData name="Alfred Asterjadhi" userId="39de57b9-85c0-4fd1-aaac-8ca2b6560ad0" providerId="ADAL" clId="{05D90715-F29C-4B30-B873-3743C7BBC737}" dt="2025-09-04T15:45:14.639" v="22976" actId="20577"/>
        <pc:sldMkLst>
          <pc:docMk/>
          <pc:sldMk cId="2047560551" sldId="1648"/>
        </pc:sldMkLst>
      </pc:sldChg>
      <pc:sldChg chg="modSp add mod">
        <pc:chgData name="Alfred Asterjadhi" userId="39de57b9-85c0-4fd1-aaac-8ca2b6560ad0" providerId="ADAL" clId="{05D90715-F29C-4B30-B873-3743C7BBC737}" dt="2025-07-31T12:32:44.635" v="21576" actId="20577"/>
        <pc:sldMkLst>
          <pc:docMk/>
          <pc:sldMk cId="3921640886" sldId="1649"/>
        </pc:sldMkLst>
      </pc:sldChg>
      <pc:sldChg chg="modSp add mod">
        <pc:chgData name="Alfred Asterjadhi" userId="39de57b9-85c0-4fd1-aaac-8ca2b6560ad0" providerId="ADAL" clId="{05D90715-F29C-4B30-B873-3743C7BBC737}" dt="2025-07-31T16:33:32.965" v="22179"/>
        <pc:sldMkLst>
          <pc:docMk/>
          <pc:sldMk cId="2730827153" sldId="1650"/>
        </pc:sldMkLst>
      </pc:sldChg>
      <pc:sldChg chg="modSp add mod">
        <pc:chgData name="Alfred Asterjadhi" userId="39de57b9-85c0-4fd1-aaac-8ca2b6560ad0" providerId="ADAL" clId="{05D90715-F29C-4B30-B873-3743C7BBC737}" dt="2025-08-01T09:38:07.331" v="22922" actId="6549"/>
        <pc:sldMkLst>
          <pc:docMk/>
          <pc:sldMk cId="2677830000" sldId="1651"/>
        </pc:sldMkLst>
      </pc:sldChg>
      <pc:sldChg chg="modSp add mod">
        <pc:chgData name="Alfred Asterjadhi" userId="39de57b9-85c0-4fd1-aaac-8ca2b6560ad0" providerId="ADAL" clId="{05D90715-F29C-4B30-B873-3743C7BBC737}" dt="2025-09-04T15:45:03.082" v="22974" actId="20577"/>
        <pc:sldMkLst>
          <pc:docMk/>
          <pc:sldMk cId="24122603" sldId="1652"/>
        </pc:sldMkLst>
      </pc:sldChg>
      <pc:sldChg chg="modSp add mod">
        <pc:chgData name="Alfred Asterjadhi" userId="39de57b9-85c0-4fd1-aaac-8ca2b6560ad0" providerId="ADAL" clId="{05D90715-F29C-4B30-B873-3743C7BBC737}" dt="2025-07-31T16:35:11.745" v="22249"/>
        <pc:sldMkLst>
          <pc:docMk/>
          <pc:sldMk cId="3255627796" sldId="1653"/>
        </pc:sldMkLst>
      </pc:sldChg>
      <pc:sldChg chg="modSp add mod">
        <pc:chgData name="Alfred Asterjadhi" userId="39de57b9-85c0-4fd1-aaac-8ca2b6560ad0" providerId="ADAL" clId="{05D90715-F29C-4B30-B873-3743C7BBC737}" dt="2025-09-04T15:44:29.753" v="22959" actId="13926"/>
        <pc:sldMkLst>
          <pc:docMk/>
          <pc:sldMk cId="2802506268" sldId="1654"/>
        </pc:sldMkLst>
      </pc:sldChg>
      <pc:sldChg chg="modSp add mod">
        <pc:chgData name="Alfred Asterjadhi" userId="39de57b9-85c0-4fd1-aaac-8ca2b6560ad0" providerId="ADAL" clId="{05D90715-F29C-4B30-B873-3743C7BBC737}" dt="2025-07-31T16:36:26.606" v="22284"/>
        <pc:sldMkLst>
          <pc:docMk/>
          <pc:sldMk cId="723089537" sldId="1655"/>
        </pc:sldMkLst>
      </pc:sldChg>
      <pc:sldChg chg="modSp add mod">
        <pc:chgData name="Alfred Asterjadhi" userId="39de57b9-85c0-4fd1-aaac-8ca2b6560ad0" providerId="ADAL" clId="{05D90715-F29C-4B30-B873-3743C7BBC737}" dt="2025-07-31T16:37:04.482" v="22319"/>
        <pc:sldMkLst>
          <pc:docMk/>
          <pc:sldMk cId="3983483151" sldId="1656"/>
        </pc:sldMkLst>
      </pc:sldChg>
      <pc:sldChg chg="modSp add mod ord">
        <pc:chgData name="Alfred Asterjadhi" userId="39de57b9-85c0-4fd1-aaac-8ca2b6560ad0" providerId="ADAL" clId="{05D90715-F29C-4B30-B873-3743C7BBC737}" dt="2025-07-31T16:38:03.676" v="22347"/>
        <pc:sldMkLst>
          <pc:docMk/>
          <pc:sldMk cId="714561745" sldId="1657"/>
        </pc:sldMkLst>
      </pc:sldChg>
      <pc:sldChg chg="delSp modSp add mod">
        <pc:chgData name="Alfred Asterjadhi" userId="39de57b9-85c0-4fd1-aaac-8ca2b6560ad0" providerId="ADAL" clId="{05D90715-F29C-4B30-B873-3743C7BBC737}" dt="2025-09-04T15:45:53.874" v="23000" actId="20577"/>
        <pc:sldMkLst>
          <pc:docMk/>
          <pc:sldMk cId="4225986218" sldId="1658"/>
        </pc:sldMkLst>
      </pc:sldChg>
      <pc:sldChg chg="modSp add mod">
        <pc:chgData name="Alfred Asterjadhi" userId="39de57b9-85c0-4fd1-aaac-8ca2b6560ad0" providerId="ADAL" clId="{05D90715-F29C-4B30-B873-3743C7BBC737}" dt="2025-09-04T15:46:17.680" v="23027" actId="13926"/>
        <pc:sldMkLst>
          <pc:docMk/>
          <pc:sldMk cId="2165786472" sldId="1659"/>
        </pc:sldMkLst>
      </pc:sldChg>
      <pc:sldChg chg="addSp modSp add mod">
        <pc:chgData name="Alfred Asterjadhi" userId="39de57b9-85c0-4fd1-aaac-8ca2b6560ad0" providerId="ADAL" clId="{05D90715-F29C-4B30-B873-3743C7BBC737}" dt="2025-07-31T17:40:38.469" v="22917" actId="20577"/>
        <pc:sldMkLst>
          <pc:docMk/>
          <pc:sldMk cId="281070943" sldId="1660"/>
        </pc:sldMkLst>
      </pc:sldChg>
      <pc:sldChg chg="new del">
        <pc:chgData name="Alfred Asterjadhi" userId="39de57b9-85c0-4fd1-aaac-8ca2b6560ad0" providerId="ADAL" clId="{05D90715-F29C-4B30-B873-3743C7BBC737}" dt="2025-07-31T16:38:12.060" v="22349" actId="47"/>
        <pc:sldMkLst>
          <pc:docMk/>
          <pc:sldMk cId="2791920605" sldId="1660"/>
        </pc:sldMkLst>
      </pc:sldChg>
      <pc:sldChg chg="modSp add mod">
        <pc:chgData name="Alfred Asterjadhi" userId="39de57b9-85c0-4fd1-aaac-8ca2b6560ad0" providerId="ADAL" clId="{05D90715-F29C-4B30-B873-3743C7BBC737}" dt="2025-07-31T17:27:14.929" v="22911" actId="14100"/>
        <pc:sldMkLst>
          <pc:docMk/>
          <pc:sldMk cId="3056291768" sldId="1661"/>
        </pc:sldMkLst>
      </pc:sldChg>
      <pc:sldChg chg="modSp add mod">
        <pc:chgData name="Alfred Asterjadhi" userId="39de57b9-85c0-4fd1-aaac-8ca2b6560ad0" providerId="ADAL" clId="{05D90715-F29C-4B30-B873-3743C7BBC737}" dt="2025-07-31T17:27:10.916" v="22910" actId="14100"/>
        <pc:sldMkLst>
          <pc:docMk/>
          <pc:sldMk cId="2481796733" sldId="1662"/>
        </pc:sldMkLst>
      </pc:sldChg>
      <pc:sldChg chg="modSp add mod">
        <pc:chgData name="Alfred Asterjadhi" userId="39de57b9-85c0-4fd1-aaac-8ca2b6560ad0" providerId="ADAL" clId="{05D90715-F29C-4B30-B873-3743C7BBC737}" dt="2025-09-19T00:45:41.058" v="23542" actId="20577"/>
        <pc:sldMkLst>
          <pc:docMk/>
          <pc:sldMk cId="595178997" sldId="1663"/>
        </pc:sldMkLst>
      </pc:sldChg>
      <pc:sldChg chg="addSp delSp modSp add mod chgLayout">
        <pc:chgData name="Alfred Asterjadhi" userId="39de57b9-85c0-4fd1-aaac-8ca2b6560ad0" providerId="ADAL" clId="{05D90715-F29C-4B30-B873-3743C7BBC737}" dt="2025-09-19T03:33:28.640" v="23739"/>
        <pc:sldMkLst>
          <pc:docMk/>
          <pc:sldMk cId="775445752" sldId="1664"/>
        </pc:sldMkLst>
      </pc:sldChg>
      <pc:sldChg chg="modSp add mod">
        <pc:chgData name="Alfred Asterjadhi" userId="39de57b9-85c0-4fd1-aaac-8ca2b6560ad0" providerId="ADAL" clId="{05D90715-F29C-4B30-B873-3743C7BBC737}" dt="2025-09-19T03:34:28.839" v="23773"/>
        <pc:sldMkLst>
          <pc:docMk/>
          <pc:sldMk cId="2248697126" sldId="1665"/>
        </pc:sldMkLst>
      </pc:sldChg>
      <pc:sldChg chg="modSp add mod">
        <pc:chgData name="Alfred Asterjadhi" userId="39de57b9-85c0-4fd1-aaac-8ca2b6560ad0" providerId="ADAL" clId="{05D90715-F29C-4B30-B873-3743C7BBC737}" dt="2025-09-19T03:35:34.048" v="23794"/>
        <pc:sldMkLst>
          <pc:docMk/>
          <pc:sldMk cId="4066881807" sldId="1666"/>
        </pc:sldMkLst>
      </pc:sldChg>
      <pc:sldChg chg="modSp add mod">
        <pc:chgData name="Alfred Asterjadhi" userId="39de57b9-85c0-4fd1-aaac-8ca2b6560ad0" providerId="ADAL" clId="{05D90715-F29C-4B30-B873-3743C7BBC737}" dt="2025-09-19T03:36:24.115" v="23816"/>
        <pc:sldMkLst>
          <pc:docMk/>
          <pc:sldMk cId="4088529456" sldId="1667"/>
        </pc:sldMkLst>
      </pc:sldChg>
      <pc:sldChg chg="modSp add mod">
        <pc:chgData name="Alfred Asterjadhi" userId="39de57b9-85c0-4fd1-aaac-8ca2b6560ad0" providerId="ADAL" clId="{05D90715-F29C-4B30-B873-3743C7BBC737}" dt="2025-09-19T03:37:52.752" v="23835"/>
        <pc:sldMkLst>
          <pc:docMk/>
          <pc:sldMk cId="1511073390" sldId="1668"/>
        </pc:sldMkLst>
      </pc:sldChg>
      <pc:sldChg chg="modSp add mod">
        <pc:chgData name="Alfred Asterjadhi" userId="39de57b9-85c0-4fd1-aaac-8ca2b6560ad0" providerId="ADAL" clId="{05D90715-F29C-4B30-B873-3743C7BBC737}" dt="2025-09-19T03:41:49.584" v="23915" actId="20577"/>
        <pc:sldMkLst>
          <pc:docMk/>
          <pc:sldMk cId="3433776703" sldId="1669"/>
        </pc:sldMkLst>
      </pc:sldChg>
      <pc:sldChg chg="modSp add mod">
        <pc:chgData name="Alfred Asterjadhi" userId="39de57b9-85c0-4fd1-aaac-8ca2b6560ad0" providerId="ADAL" clId="{05D90715-F29C-4B30-B873-3743C7BBC737}" dt="2025-09-19T03:39:12.182" v="23872"/>
        <pc:sldMkLst>
          <pc:docMk/>
          <pc:sldMk cId="4087176279" sldId="1670"/>
        </pc:sldMkLst>
      </pc:sldChg>
      <pc:sldChg chg="modSp add mod">
        <pc:chgData name="Alfred Asterjadhi" userId="39de57b9-85c0-4fd1-aaac-8ca2b6560ad0" providerId="ADAL" clId="{05D90715-F29C-4B30-B873-3743C7BBC737}" dt="2025-10-13T18:04:23.680" v="24010" actId="20577"/>
        <pc:sldMkLst>
          <pc:docMk/>
          <pc:sldMk cId="309016729" sldId="1671"/>
        </pc:sldMkLst>
      </pc:sldChg>
      <pc:sldChg chg="modSp add mod ord">
        <pc:chgData name="Alfred Asterjadhi" userId="39de57b9-85c0-4fd1-aaac-8ca2b6560ad0" providerId="ADAL" clId="{05D90715-F29C-4B30-B873-3743C7BBC737}" dt="2025-09-19T03:42:58.292" v="23955"/>
        <pc:sldMkLst>
          <pc:docMk/>
          <pc:sldMk cId="3770511330" sldId="1672"/>
        </pc:sldMkLst>
      </pc:sldChg>
      <pc:sldMasterChg chg="modSp mod modSldLayout">
        <pc:chgData name="Alfred Asterjadhi" userId="39de57b9-85c0-4fd1-aaac-8ca2b6560ad0" providerId="ADAL" clId="{05D90715-F29C-4B30-B873-3743C7BBC737}" dt="2025-09-19T04:23:36.178" v="23991" actId="20577"/>
        <pc:sldMasterMkLst>
          <pc:docMk/>
          <pc:sldMasterMk cId="0" sldId="2147483648"/>
        </pc:sldMasterMkLst>
        <pc:sldLayoutChg chg="modSp">
          <pc:chgData name="Alfred Asterjadhi" userId="39de57b9-85c0-4fd1-aaac-8ca2b6560ad0" providerId="ADAL" clId="{05D90715-F29C-4B30-B873-3743C7BBC737}" dt="2025-07-27T16:07:52.021" v="17864"/>
          <pc:sldLayoutMkLst>
            <pc:docMk/>
            <pc:sldMasterMk cId="0" sldId="2147483648"/>
            <pc:sldLayoutMk cId="0" sldId="2147483649"/>
          </pc:sldLayoutMkLst>
        </pc:sldLayoutChg>
        <pc:sldLayoutChg chg="modSp">
          <pc:chgData name="Alfred Asterjadhi" userId="39de57b9-85c0-4fd1-aaac-8ca2b6560ad0" providerId="ADAL" clId="{05D90715-F29C-4B30-B873-3743C7BBC737}" dt="2025-07-27T16:07:53.507" v="17865"/>
          <pc:sldLayoutMkLst>
            <pc:docMk/>
            <pc:sldMasterMk cId="0" sldId="2147483648"/>
            <pc:sldLayoutMk cId="0" sldId="2147483650"/>
          </pc:sldLayoutMkLst>
        </pc:sldLayoutChg>
        <pc:sldLayoutChg chg="modSp">
          <pc:chgData name="Alfred Asterjadhi" userId="39de57b9-85c0-4fd1-aaac-8ca2b6560ad0" providerId="ADAL" clId="{05D90715-F29C-4B30-B873-3743C7BBC737}" dt="2025-07-27T16:07:55.057" v="17866"/>
          <pc:sldLayoutMkLst>
            <pc:docMk/>
            <pc:sldMasterMk cId="0" sldId="2147483648"/>
            <pc:sldLayoutMk cId="0" sldId="2147483651"/>
          </pc:sldLayoutMkLst>
        </pc:sldLayoutChg>
        <pc:sldLayoutChg chg="modSp">
          <pc:chgData name="Alfred Asterjadhi" userId="39de57b9-85c0-4fd1-aaac-8ca2b6560ad0" providerId="ADAL" clId="{05D90715-F29C-4B30-B873-3743C7BBC737}" dt="2025-07-27T16:07:56.926" v="17867"/>
          <pc:sldLayoutMkLst>
            <pc:docMk/>
            <pc:sldMasterMk cId="0" sldId="2147483648"/>
            <pc:sldLayoutMk cId="0" sldId="2147483652"/>
          </pc:sldLayoutMkLst>
        </pc:sldLayoutChg>
        <pc:sldLayoutChg chg="modSp">
          <pc:chgData name="Alfred Asterjadhi" userId="39de57b9-85c0-4fd1-aaac-8ca2b6560ad0" providerId="ADAL" clId="{05D90715-F29C-4B30-B873-3743C7BBC737}" dt="2025-07-27T16:07:58.243" v="17868"/>
          <pc:sldLayoutMkLst>
            <pc:docMk/>
            <pc:sldMasterMk cId="0" sldId="2147483648"/>
            <pc:sldLayoutMk cId="0" sldId="2147483654"/>
          </pc:sldLayoutMkLst>
        </pc:sldLayoutChg>
        <pc:sldLayoutChg chg="modSp">
          <pc:chgData name="Alfred Asterjadhi" userId="39de57b9-85c0-4fd1-aaac-8ca2b6560ad0" providerId="ADAL" clId="{05D90715-F29C-4B30-B873-3743C7BBC737}" dt="2025-07-27T16:07:59.764" v="17869"/>
          <pc:sldLayoutMkLst>
            <pc:docMk/>
            <pc:sldMasterMk cId="0" sldId="2147483648"/>
            <pc:sldLayoutMk cId="0" sldId="2147483655"/>
          </pc:sldLayoutMkLst>
        </pc:sldLayoutChg>
      </pc:sldMasterChg>
      <pc:sldMasterChg chg="modSp mod">
        <pc:chgData name="Alfred Asterjadhi" userId="39de57b9-85c0-4fd1-aaac-8ca2b6560ad0" providerId="ADAL" clId="{05D90715-F29C-4B30-B873-3743C7BBC737}" dt="2025-04-23T21:22:16.802" v="7738" actId="6549"/>
        <pc:sldMasterMkLst>
          <pc:docMk/>
          <pc:sldMasterMk cId="0" sldId="2147483656"/>
        </pc:sldMasterMkLst>
      </pc:sldMasterChg>
    </pc:docChg>
  </pc:docChgLst>
  <pc:docChgLst>
    <pc:chgData name="Alfred Asterjadhi" userId="39de57b9-85c0-4fd1-aaac-8ca2b6560ad0" providerId="ADAL" clId="{AA9C72C3-D051-4A38-8F1A-81ED346AF179}"/>
    <pc:docChg chg="undo redo custSel addSld delSld modSld sldOrd modMainMaster">
      <pc:chgData name="Alfred Asterjadhi" userId="39de57b9-85c0-4fd1-aaac-8ca2b6560ad0" providerId="ADAL" clId="{AA9C72C3-D051-4A38-8F1A-81ED346AF179}" dt="2024-12-19T19:47:36.742" v="2024" actId="207"/>
      <pc:docMkLst>
        <pc:docMk/>
      </pc:docMkLst>
      <pc:sldChg chg="modSp mod">
        <pc:chgData name="Alfred Asterjadhi" userId="39de57b9-85c0-4fd1-aaac-8ca2b6560ad0" providerId="ADAL" clId="{AA9C72C3-D051-4A38-8F1A-81ED346AF179}" dt="2024-12-12T18:31:50.369" v="293" actId="13926"/>
        <pc:sldMkLst>
          <pc:docMk/>
          <pc:sldMk cId="2739895088" sldId="1229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3303685064" sldId="1236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3756408136" sldId="1236"/>
        </pc:sldMkLst>
      </pc:sldChg>
      <pc:sldChg chg="modSp add del mod">
        <pc:chgData name="Alfred Asterjadhi" userId="39de57b9-85c0-4fd1-aaac-8ca2b6560ad0" providerId="ADAL" clId="{AA9C72C3-D051-4A38-8F1A-81ED346AF179}" dt="2024-12-17T21:25:58.570" v="643"/>
        <pc:sldMkLst>
          <pc:docMk/>
          <pc:sldMk cId="626277680" sldId="1237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3993492733" sldId="1237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4168554963" sldId="1237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858468151" sldId="1238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3862553527" sldId="1238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554273328" sldId="1242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3992243499" sldId="1242"/>
        </pc:sldMkLst>
      </pc:sldChg>
      <pc:sldChg chg="modSp del mod">
        <pc:chgData name="Alfred Asterjadhi" userId="39de57b9-85c0-4fd1-aaac-8ca2b6560ad0" providerId="ADAL" clId="{AA9C72C3-D051-4A38-8F1A-81ED346AF179}" dt="2024-12-17T19:44:55.612" v="514" actId="2696"/>
        <pc:sldMkLst>
          <pc:docMk/>
          <pc:sldMk cId="1803481374" sldId="1243"/>
        </pc:sldMkLst>
      </pc:sldChg>
      <pc:sldChg chg="modSp add mod">
        <pc:chgData name="Alfred Asterjadhi" userId="39de57b9-85c0-4fd1-aaac-8ca2b6560ad0" providerId="ADAL" clId="{AA9C72C3-D051-4A38-8F1A-81ED346AF179}" dt="2024-12-19T19:45:32.861" v="2020" actId="20577"/>
        <pc:sldMkLst>
          <pc:docMk/>
          <pc:sldMk cId="2173933061" sldId="1243"/>
        </pc:sldMkLst>
      </pc:sldChg>
      <pc:sldChg chg="modSp add mod">
        <pc:chgData name="Alfred Asterjadhi" userId="39de57b9-85c0-4fd1-aaac-8ca2b6560ad0" providerId="ADAL" clId="{AA9C72C3-D051-4A38-8F1A-81ED346AF179}" dt="2024-12-19T19:45:50.123" v="2023" actId="6549"/>
        <pc:sldMkLst>
          <pc:docMk/>
          <pc:sldMk cId="2354451540" sldId="1244"/>
        </pc:sldMkLst>
      </pc:sldChg>
      <pc:sldChg chg="modSp del mod">
        <pc:chgData name="Alfred Asterjadhi" userId="39de57b9-85c0-4fd1-aaac-8ca2b6560ad0" providerId="ADAL" clId="{AA9C72C3-D051-4A38-8F1A-81ED346AF179}" dt="2024-12-17T19:44:55.612" v="514" actId="2696"/>
        <pc:sldMkLst>
          <pc:docMk/>
          <pc:sldMk cId="2499009176" sldId="1244"/>
        </pc:sldMkLst>
      </pc:sldChg>
      <pc:sldChg chg="modSp add mod">
        <pc:chgData name="Alfred Asterjadhi" userId="39de57b9-85c0-4fd1-aaac-8ca2b6560ad0" providerId="ADAL" clId="{AA9C72C3-D051-4A38-8F1A-81ED346AF179}" dt="2024-12-19T19:47:36.742" v="2024" actId="207"/>
        <pc:sldMkLst>
          <pc:docMk/>
          <pc:sldMk cId="1280878502" sldId="1245"/>
        </pc:sldMkLst>
      </pc:sldChg>
      <pc:sldChg chg="modSp del mod">
        <pc:chgData name="Alfred Asterjadhi" userId="39de57b9-85c0-4fd1-aaac-8ca2b6560ad0" providerId="ADAL" clId="{AA9C72C3-D051-4A38-8F1A-81ED346AF179}" dt="2024-12-17T19:44:55.612" v="514" actId="2696"/>
        <pc:sldMkLst>
          <pc:docMk/>
          <pc:sldMk cId="2205706730" sldId="1245"/>
        </pc:sldMkLst>
      </pc:sldChg>
      <pc:sldChg chg="modSp mod">
        <pc:chgData name="Alfred Asterjadhi" userId="39de57b9-85c0-4fd1-aaac-8ca2b6560ad0" providerId="ADAL" clId="{AA9C72C3-D051-4A38-8F1A-81ED346AF179}" dt="2024-12-19T16:05:21.790" v="930"/>
        <pc:sldMkLst>
          <pc:docMk/>
          <pc:sldMk cId="2320088344" sldId="1246"/>
        </pc:sldMkLst>
      </pc:sldChg>
      <pc:sldChg chg="modSp mod">
        <pc:chgData name="Alfred Asterjadhi" userId="39de57b9-85c0-4fd1-aaac-8ca2b6560ad0" providerId="ADAL" clId="{AA9C72C3-D051-4A38-8F1A-81ED346AF179}" dt="2024-12-19T16:06:52.370" v="946"/>
        <pc:sldMkLst>
          <pc:docMk/>
          <pc:sldMk cId="1873474949" sldId="1247"/>
        </pc:sldMkLst>
      </pc:sldChg>
      <pc:sldChg chg="modSp mod">
        <pc:chgData name="Alfred Asterjadhi" userId="39de57b9-85c0-4fd1-aaac-8ca2b6560ad0" providerId="ADAL" clId="{AA9C72C3-D051-4A38-8F1A-81ED346AF179}" dt="2024-12-19T16:09:15.152" v="975"/>
        <pc:sldMkLst>
          <pc:docMk/>
          <pc:sldMk cId="1640660474" sldId="1248"/>
        </pc:sldMkLst>
      </pc:sldChg>
      <pc:sldChg chg="modSp mod">
        <pc:chgData name="Alfred Asterjadhi" userId="39de57b9-85c0-4fd1-aaac-8ca2b6560ad0" providerId="ADAL" clId="{AA9C72C3-D051-4A38-8F1A-81ED346AF179}" dt="2024-12-19T19:39:48.885" v="1988" actId="207"/>
        <pc:sldMkLst>
          <pc:docMk/>
          <pc:sldMk cId="4277975895" sldId="1249"/>
        </pc:sldMkLst>
      </pc:sldChg>
      <pc:sldChg chg="modSp add mod">
        <pc:chgData name="Alfred Asterjadhi" userId="39de57b9-85c0-4fd1-aaac-8ca2b6560ad0" providerId="ADAL" clId="{AA9C72C3-D051-4A38-8F1A-81ED346AF179}" dt="2024-12-19T16:44:06.346" v="1640"/>
        <pc:sldMkLst>
          <pc:docMk/>
          <pc:sldMk cId="1393900348" sldId="1250"/>
        </pc:sldMkLst>
      </pc:sldChg>
      <pc:sldChg chg="add del">
        <pc:chgData name="Alfred Asterjadhi" userId="39de57b9-85c0-4fd1-aaac-8ca2b6560ad0" providerId="ADAL" clId="{AA9C72C3-D051-4A38-8F1A-81ED346AF179}" dt="2024-12-17T20:56:28.550" v="562" actId="2696"/>
        <pc:sldMkLst>
          <pc:docMk/>
          <pc:sldMk cId="1663143683" sldId="1250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823626744" sldId="1250"/>
        </pc:sldMkLst>
      </pc:sldChg>
      <pc:sldChg chg="modSp mod">
        <pc:chgData name="Alfred Asterjadhi" userId="39de57b9-85c0-4fd1-aaac-8ca2b6560ad0" providerId="ADAL" clId="{AA9C72C3-D051-4A38-8F1A-81ED346AF179}" dt="2024-12-19T19:44:59.333" v="2011" actId="20577"/>
        <pc:sldMkLst>
          <pc:docMk/>
          <pc:sldMk cId="2315108326" sldId="1251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1341013699" sldId="1252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969486265" sldId="1252"/>
        </pc:sldMkLst>
      </pc:sldChg>
      <pc:sldChg chg="modSp mod">
        <pc:chgData name="Alfred Asterjadhi" userId="39de57b9-85c0-4fd1-aaac-8ca2b6560ad0" providerId="ADAL" clId="{AA9C72C3-D051-4A38-8F1A-81ED346AF179}" dt="2024-12-19T19:40:15.696" v="1996" actId="6549"/>
        <pc:sldMkLst>
          <pc:docMk/>
          <pc:sldMk cId="244619102" sldId="1253"/>
        </pc:sldMkLst>
      </pc:sldChg>
      <pc:sldChg chg="modSp mod">
        <pc:chgData name="Alfred Asterjadhi" userId="39de57b9-85c0-4fd1-aaac-8ca2b6560ad0" providerId="ADAL" clId="{AA9C72C3-D051-4A38-8F1A-81ED346AF179}" dt="2024-12-19T16:21:56.044" v="1242"/>
        <pc:sldMkLst>
          <pc:docMk/>
          <pc:sldMk cId="4035613246" sldId="1254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3620726592" sldId="1255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3680406066" sldId="1255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335819712" sldId="1256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1108452833" sldId="1256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947496322" sldId="1257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1127051523" sldId="1257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311766718" sldId="1258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3622447679" sldId="1258"/>
        </pc:sldMkLst>
      </pc:sldChg>
      <pc:sldChg chg="modSp mod">
        <pc:chgData name="Alfred Asterjadhi" userId="39de57b9-85c0-4fd1-aaac-8ca2b6560ad0" providerId="ADAL" clId="{AA9C72C3-D051-4A38-8F1A-81ED346AF179}" dt="2024-12-19T16:26:55.829" v="1346"/>
        <pc:sldMkLst>
          <pc:docMk/>
          <pc:sldMk cId="3460586331" sldId="1259"/>
        </pc:sldMkLst>
      </pc:sldChg>
      <pc:sldChg chg="modSp mod">
        <pc:chgData name="Alfred Asterjadhi" userId="39de57b9-85c0-4fd1-aaac-8ca2b6560ad0" providerId="ADAL" clId="{AA9C72C3-D051-4A38-8F1A-81ED346AF179}" dt="2024-12-19T16:29:17.930" v="1391"/>
        <pc:sldMkLst>
          <pc:docMk/>
          <pc:sldMk cId="3871559304" sldId="1260"/>
        </pc:sldMkLst>
      </pc:sldChg>
      <pc:sldChg chg="modSp mod">
        <pc:chgData name="Alfred Asterjadhi" userId="39de57b9-85c0-4fd1-aaac-8ca2b6560ad0" providerId="ADAL" clId="{AA9C72C3-D051-4A38-8F1A-81ED346AF179}" dt="2024-12-19T16:30:12.362" v="1421"/>
        <pc:sldMkLst>
          <pc:docMk/>
          <pc:sldMk cId="270960270" sldId="1261"/>
        </pc:sldMkLst>
      </pc:sldChg>
      <pc:sldChg chg="modSp mod">
        <pc:chgData name="Alfred Asterjadhi" userId="39de57b9-85c0-4fd1-aaac-8ca2b6560ad0" providerId="ADAL" clId="{AA9C72C3-D051-4A38-8F1A-81ED346AF179}" dt="2024-12-19T19:44:06.585" v="2005" actId="6549"/>
        <pc:sldMkLst>
          <pc:docMk/>
          <pc:sldMk cId="4030972562" sldId="1262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1412736176" sldId="1263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675227507" sldId="1263"/>
        </pc:sldMkLst>
      </pc:sldChg>
      <pc:sldChg chg="modSp add mod">
        <pc:chgData name="Alfred Asterjadhi" userId="39de57b9-85c0-4fd1-aaac-8ca2b6560ad0" providerId="ADAL" clId="{AA9C72C3-D051-4A38-8F1A-81ED346AF179}" dt="2024-12-19T16:47:06.647" v="1690"/>
        <pc:sldMkLst>
          <pc:docMk/>
          <pc:sldMk cId="770356062" sldId="1264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354003871" sldId="1264"/>
        </pc:sldMkLst>
      </pc:sldChg>
      <pc:sldChg chg="add del">
        <pc:chgData name="Alfred Asterjadhi" userId="39de57b9-85c0-4fd1-aaac-8ca2b6560ad0" providerId="ADAL" clId="{AA9C72C3-D051-4A38-8F1A-81ED346AF179}" dt="2024-12-18T17:13:24.856" v="654" actId="2696"/>
        <pc:sldMkLst>
          <pc:docMk/>
          <pc:sldMk cId="3018201674" sldId="1264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1418705289" sldId="1265"/>
        </pc:sldMkLst>
      </pc:sldChg>
      <pc:sldChg chg="add del">
        <pc:chgData name="Alfred Asterjadhi" userId="39de57b9-85c0-4fd1-aaac-8ca2b6560ad0" providerId="ADAL" clId="{AA9C72C3-D051-4A38-8F1A-81ED346AF179}" dt="2024-12-17T21:21:38.781" v="604" actId="2696"/>
        <pc:sldMkLst>
          <pc:docMk/>
          <pc:sldMk cId="3839104938" sldId="1265"/>
        </pc:sldMkLst>
      </pc:sldChg>
      <pc:sldChg chg="modSp add mod">
        <pc:chgData name="Alfred Asterjadhi" userId="39de57b9-85c0-4fd1-aaac-8ca2b6560ad0" providerId="ADAL" clId="{AA9C72C3-D051-4A38-8F1A-81ED346AF179}" dt="2024-12-19T19:43:39.366" v="2001" actId="6549"/>
        <pc:sldMkLst>
          <pc:docMk/>
          <pc:sldMk cId="4283544389" sldId="1265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494819478" sldId="1266"/>
        </pc:sldMkLst>
      </pc:sldChg>
      <pc:sldChg chg="add del">
        <pc:chgData name="Alfred Asterjadhi" userId="39de57b9-85c0-4fd1-aaac-8ca2b6560ad0" providerId="ADAL" clId="{AA9C72C3-D051-4A38-8F1A-81ED346AF179}" dt="2024-12-18T21:41:30.645" v="782" actId="47"/>
        <pc:sldMkLst>
          <pc:docMk/>
          <pc:sldMk cId="3828517836" sldId="1266"/>
        </pc:sldMkLst>
      </pc:sldChg>
      <pc:sldChg chg="modSp mod">
        <pc:chgData name="Alfred Asterjadhi" userId="39de57b9-85c0-4fd1-aaac-8ca2b6560ad0" providerId="ADAL" clId="{AA9C72C3-D051-4A38-8F1A-81ED346AF179}" dt="2024-12-19T19:41:24.855" v="1999" actId="20577"/>
        <pc:sldMkLst>
          <pc:docMk/>
          <pc:sldMk cId="1089734000" sldId="1267"/>
        </pc:sldMkLst>
      </pc:sldChg>
      <pc:sldChg chg="modSp mod">
        <pc:chgData name="Alfred Asterjadhi" userId="39de57b9-85c0-4fd1-aaac-8ca2b6560ad0" providerId="ADAL" clId="{AA9C72C3-D051-4A38-8F1A-81ED346AF179}" dt="2024-12-19T16:34:42.452" v="1505"/>
        <pc:sldMkLst>
          <pc:docMk/>
          <pc:sldMk cId="2564087480" sldId="1268"/>
        </pc:sldMkLst>
      </pc:sldChg>
      <pc:sldChg chg="modSp mod">
        <pc:chgData name="Alfred Asterjadhi" userId="39de57b9-85c0-4fd1-aaac-8ca2b6560ad0" providerId="ADAL" clId="{AA9C72C3-D051-4A38-8F1A-81ED346AF179}" dt="2024-12-19T16:33:49.383" v="1489"/>
        <pc:sldMkLst>
          <pc:docMk/>
          <pc:sldMk cId="1914597510" sldId="1269"/>
        </pc:sldMkLst>
      </pc:sldChg>
      <pc:sldChg chg="modSp mod">
        <pc:chgData name="Alfred Asterjadhi" userId="39de57b9-85c0-4fd1-aaac-8ca2b6560ad0" providerId="ADAL" clId="{AA9C72C3-D051-4A38-8F1A-81ED346AF179}" dt="2024-12-19T19:40:44.990" v="1998" actId="6549"/>
        <pc:sldMkLst>
          <pc:docMk/>
          <pc:sldMk cId="1351964601" sldId="1270"/>
        </pc:sldMkLst>
      </pc:sldChg>
      <pc:sldChg chg="modSp add mod ord">
        <pc:chgData name="Alfred Asterjadhi" userId="39de57b9-85c0-4fd1-aaac-8ca2b6560ad0" providerId="ADAL" clId="{AA9C72C3-D051-4A38-8F1A-81ED346AF179}" dt="2024-12-19T16:56:25.159" v="1943"/>
        <pc:sldMkLst>
          <pc:docMk/>
          <pc:sldMk cId="464196517" sldId="1271"/>
        </pc:sldMkLst>
      </pc:sldChg>
      <pc:sldChg chg="modSp del mod">
        <pc:chgData name="Alfred Asterjadhi" userId="39de57b9-85c0-4fd1-aaac-8ca2b6560ad0" providerId="ADAL" clId="{AA9C72C3-D051-4A38-8F1A-81ED346AF179}" dt="2024-12-17T19:45:04.779" v="516" actId="2696"/>
        <pc:sldMkLst>
          <pc:docMk/>
          <pc:sldMk cId="967157266" sldId="1271"/>
        </pc:sldMkLst>
      </pc:sldChg>
      <pc:sldChg chg="modSp mod">
        <pc:chgData name="Alfred Asterjadhi" userId="39de57b9-85c0-4fd1-aaac-8ca2b6560ad0" providerId="ADAL" clId="{AA9C72C3-D051-4A38-8F1A-81ED346AF179}" dt="2024-12-19T16:41:27.382" v="1582"/>
        <pc:sldMkLst>
          <pc:docMk/>
          <pc:sldMk cId="3527845409" sldId="1272"/>
        </pc:sldMkLst>
      </pc:sldChg>
      <pc:sldChg chg="modSp mod">
        <pc:chgData name="Alfred Asterjadhi" userId="39de57b9-85c0-4fd1-aaac-8ca2b6560ad0" providerId="ADAL" clId="{AA9C72C3-D051-4A38-8F1A-81ED346AF179}" dt="2024-12-19T16:42:12.680" v="1603"/>
        <pc:sldMkLst>
          <pc:docMk/>
          <pc:sldMk cId="3122364615" sldId="1273"/>
        </pc:sldMkLst>
      </pc:sldChg>
      <pc:sldChg chg="modSp add mod">
        <pc:chgData name="Alfred Asterjadhi" userId="39de57b9-85c0-4fd1-aaac-8ca2b6560ad0" providerId="ADAL" clId="{AA9C72C3-D051-4A38-8F1A-81ED346AF179}" dt="2024-12-19T16:57:11.950" v="1966" actId="6549"/>
        <pc:sldMkLst>
          <pc:docMk/>
          <pc:sldMk cId="2302676929" sldId="1274"/>
        </pc:sldMkLst>
      </pc:sldChg>
      <pc:sldChg chg="add del">
        <pc:chgData name="Alfred Asterjadhi" userId="39de57b9-85c0-4fd1-aaac-8ca2b6560ad0" providerId="ADAL" clId="{AA9C72C3-D051-4A38-8F1A-81ED346AF179}" dt="2024-12-17T19:45:14.486" v="518" actId="2696"/>
        <pc:sldMkLst>
          <pc:docMk/>
          <pc:sldMk cId="3031722190" sldId="1274"/>
        </pc:sldMkLst>
      </pc:sldChg>
      <pc:sldChg chg="modSp del mod">
        <pc:chgData name="Alfred Asterjadhi" userId="39de57b9-85c0-4fd1-aaac-8ca2b6560ad0" providerId="ADAL" clId="{AA9C72C3-D051-4A38-8F1A-81ED346AF179}" dt="2024-12-17T19:44:55.612" v="514" actId="2696"/>
        <pc:sldMkLst>
          <pc:docMk/>
          <pc:sldMk cId="3253033387" sldId="1274"/>
        </pc:sldMkLst>
      </pc:sldChg>
      <pc:sldChg chg="modSp add mod ord">
        <pc:chgData name="Alfred Asterjadhi" userId="39de57b9-85c0-4fd1-aaac-8ca2b6560ad0" providerId="ADAL" clId="{AA9C72C3-D051-4A38-8F1A-81ED346AF179}" dt="2024-12-19T16:56:30.648" v="1945"/>
        <pc:sldMkLst>
          <pc:docMk/>
          <pc:sldMk cId="519142990" sldId="1275"/>
        </pc:sldMkLst>
      </pc:sldChg>
      <pc:sldChg chg="add del">
        <pc:chgData name="Alfred Asterjadhi" userId="39de57b9-85c0-4fd1-aaac-8ca2b6560ad0" providerId="ADAL" clId="{AA9C72C3-D051-4A38-8F1A-81ED346AF179}" dt="2024-12-17T19:45:14.486" v="518" actId="2696"/>
        <pc:sldMkLst>
          <pc:docMk/>
          <pc:sldMk cId="2769773912" sldId="1275"/>
        </pc:sldMkLst>
      </pc:sldChg>
      <pc:sldChg chg="modSp del mod">
        <pc:chgData name="Alfred Asterjadhi" userId="39de57b9-85c0-4fd1-aaac-8ca2b6560ad0" providerId="ADAL" clId="{AA9C72C3-D051-4A38-8F1A-81ED346AF179}" dt="2024-12-17T19:44:55.612" v="514" actId="2696"/>
        <pc:sldMkLst>
          <pc:docMk/>
          <pc:sldMk cId="2791792773" sldId="1275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3395810039" sldId="1280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3541759133" sldId="1280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2315420034" sldId="1281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3488656600" sldId="1281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2393880254" sldId="1282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3349220506" sldId="1282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457240727" sldId="1283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4117618284" sldId="1283"/>
        </pc:sldMkLst>
      </pc:sldChg>
      <pc:sldChg chg="modSp del mod">
        <pc:chgData name="Alfred Asterjadhi" userId="39de57b9-85c0-4fd1-aaac-8ca2b6560ad0" providerId="ADAL" clId="{AA9C72C3-D051-4A38-8F1A-81ED346AF179}" dt="2024-12-17T19:43:30.739" v="484" actId="2696"/>
        <pc:sldMkLst>
          <pc:docMk/>
          <pc:sldMk cId="648146755" sldId="1284"/>
        </pc:sldMkLst>
      </pc:sldChg>
      <pc:sldChg chg="add del">
        <pc:chgData name="Alfred Asterjadhi" userId="39de57b9-85c0-4fd1-aaac-8ca2b6560ad0" providerId="ADAL" clId="{AA9C72C3-D051-4A38-8F1A-81ED346AF179}" dt="2024-12-18T21:41:28.680" v="781" actId="47"/>
        <pc:sldMkLst>
          <pc:docMk/>
          <pc:sldMk cId="1335698582" sldId="1284"/>
        </pc:sldMkLst>
      </pc:sldChg>
      <pc:sldChg chg="modSp new mod">
        <pc:chgData name="Alfred Asterjadhi" userId="39de57b9-85c0-4fd1-aaac-8ca2b6560ad0" providerId="ADAL" clId="{AA9C72C3-D051-4A38-8F1A-81ED346AF179}" dt="2024-12-18T17:13:04.736" v="653" actId="20577"/>
        <pc:sldMkLst>
          <pc:docMk/>
          <pc:sldMk cId="3559166431" sldId="1288"/>
        </pc:sldMkLst>
      </pc:sldChg>
      <pc:sldMasterChg chg="modSp mod">
        <pc:chgData name="Alfred Asterjadhi" userId="39de57b9-85c0-4fd1-aaac-8ca2b6560ad0" providerId="ADAL" clId="{AA9C72C3-D051-4A38-8F1A-81ED346AF179}" dt="2024-12-18T21:40:46.716" v="780" actId="20577"/>
        <pc:sldMasterMkLst>
          <pc:docMk/>
          <pc:sldMasterMk cId="0" sldId="2147483656"/>
        </pc:sldMasterMkLst>
      </pc:sldMasterChg>
    </pc:docChg>
  </pc:docChgLst>
  <pc:docChgLst>
    <pc:chgData name="Alfred Asterjadhi" userId="39de57b9-85c0-4fd1-aaac-8ca2b6560ad0" providerId="ADAL" clId="{B8DD8662-A94E-4851-8378-360A7F03AA7C}"/>
    <pc:docChg chg="undo redo custSel addSld delSld modSld sldOrd modMainMaster">
      <pc:chgData name="Alfred Asterjadhi" userId="39de57b9-85c0-4fd1-aaac-8ca2b6560ad0" providerId="ADAL" clId="{B8DD8662-A94E-4851-8378-360A7F03AA7C}" dt="2023-01-19T22:57:37.202" v="12808" actId="47"/>
      <pc:docMkLst>
        <pc:docMk/>
      </pc:docMkLst>
      <pc:sldChg chg="add del">
        <pc:chgData name="Alfred Asterjadhi" userId="39de57b9-85c0-4fd1-aaac-8ca2b6560ad0" providerId="ADAL" clId="{B8DD8662-A94E-4851-8378-360A7F03AA7C}" dt="2023-01-18T18:32:25.071" v="9986" actId="47"/>
        <pc:sldMkLst>
          <pc:docMk/>
          <pc:sldMk cId="3671386623" sldId="878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18123573" sldId="879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26872680" sldId="880"/>
        </pc:sldMkLst>
      </pc:sldChg>
      <pc:sldChg chg="add del">
        <pc:chgData name="Alfred Asterjadhi" userId="39de57b9-85c0-4fd1-aaac-8ca2b6560ad0" providerId="ADAL" clId="{B8DD8662-A94E-4851-8378-360A7F03AA7C}" dt="2023-01-18T18:32:30.066" v="9987" actId="47"/>
        <pc:sldMkLst>
          <pc:docMk/>
          <pc:sldMk cId="170626906" sldId="881"/>
        </pc:sldMkLst>
      </pc:sldChg>
      <pc:sldChg chg="modSp mod">
        <pc:chgData name="Alfred Asterjadhi" userId="39de57b9-85c0-4fd1-aaac-8ca2b6560ad0" providerId="ADAL" clId="{B8DD8662-A94E-4851-8378-360A7F03AA7C}" dt="2022-12-14T18:24:52.577" v="0"/>
        <pc:sldMkLst>
          <pc:docMk/>
          <pc:sldMk cId="1240827998" sldId="992"/>
        </pc:sldMkLst>
      </pc:sldChg>
      <pc:sldChg chg="modSp mod">
        <pc:chgData name="Alfred Asterjadhi" userId="39de57b9-85c0-4fd1-aaac-8ca2b6560ad0" providerId="ADAL" clId="{B8DD8662-A94E-4851-8378-360A7F03AA7C}" dt="2022-12-14T18:24:55.055" v="1"/>
        <pc:sldMkLst>
          <pc:docMk/>
          <pc:sldMk cId="4124589093" sldId="993"/>
        </pc:sldMkLst>
      </pc:sldChg>
      <pc:sldChg chg="del">
        <pc:chgData name="Alfred Asterjadhi" userId="39de57b9-85c0-4fd1-aaac-8ca2b6560ad0" providerId="ADAL" clId="{B8DD8662-A94E-4851-8378-360A7F03AA7C}" dt="2022-12-15T00:03:54.564" v="6" actId="47"/>
        <pc:sldMkLst>
          <pc:docMk/>
          <pc:sldMk cId="3882826035" sldId="994"/>
        </pc:sldMkLst>
      </pc:sldChg>
      <pc:sldChg chg="del">
        <pc:chgData name="Alfred Asterjadhi" userId="39de57b9-85c0-4fd1-aaac-8ca2b6560ad0" providerId="ADAL" clId="{B8DD8662-A94E-4851-8378-360A7F03AA7C}" dt="2022-12-15T00:03:56.932" v="7" actId="47"/>
        <pc:sldMkLst>
          <pc:docMk/>
          <pc:sldMk cId="492611375" sldId="995"/>
        </pc:sldMkLst>
      </pc:sldChg>
      <pc:sldChg chg="del">
        <pc:chgData name="Alfred Asterjadhi" userId="39de57b9-85c0-4fd1-aaac-8ca2b6560ad0" providerId="ADAL" clId="{B8DD8662-A94E-4851-8378-360A7F03AA7C}" dt="2022-12-15T00:03:58.613" v="8" actId="47"/>
        <pc:sldMkLst>
          <pc:docMk/>
          <pc:sldMk cId="3263612895" sldId="996"/>
        </pc:sldMkLst>
      </pc:sldChg>
      <pc:sldChg chg="modSp mod">
        <pc:chgData name="Alfred Asterjadhi" userId="39de57b9-85c0-4fd1-aaac-8ca2b6560ad0" providerId="ADAL" clId="{B8DD8662-A94E-4851-8378-360A7F03AA7C}" dt="2022-12-20T18:12:38.293" v="1105" actId="13926"/>
        <pc:sldMkLst>
          <pc:docMk/>
          <pc:sldMk cId="2232544764" sldId="998"/>
        </pc:sldMkLst>
      </pc:sldChg>
      <pc:sldChg chg="add">
        <pc:chgData name="Alfred Asterjadhi" userId="39de57b9-85c0-4fd1-aaac-8ca2b6560ad0" providerId="ADAL" clId="{B8DD8662-A94E-4851-8378-360A7F03AA7C}" dt="2022-12-15T00:03:51.110" v="5"/>
        <pc:sldMkLst>
          <pc:docMk/>
          <pc:sldMk cId="2485370208" sldId="999"/>
        </pc:sldMkLst>
      </pc:sldChg>
      <pc:sldChg chg="modSp add mod">
        <pc:chgData name="Alfred Asterjadhi" userId="39de57b9-85c0-4fd1-aaac-8ca2b6560ad0" providerId="ADAL" clId="{B8DD8662-A94E-4851-8378-360A7F03AA7C}" dt="2023-01-04T16:12:19.232" v="2100" actId="20577"/>
        <pc:sldMkLst>
          <pc:docMk/>
          <pc:sldMk cId="1128640375" sldId="1000"/>
        </pc:sldMkLst>
      </pc:sldChg>
      <pc:sldChg chg="modSp add mod">
        <pc:chgData name="Alfred Asterjadhi" userId="39de57b9-85c0-4fd1-aaac-8ca2b6560ad0" providerId="ADAL" clId="{B8DD8662-A94E-4851-8378-360A7F03AA7C}" dt="2023-01-04T16:09:42.410" v="2047" actId="6549"/>
        <pc:sldMkLst>
          <pc:docMk/>
          <pc:sldMk cId="1122295978" sldId="1001"/>
        </pc:sldMkLst>
      </pc:sldChg>
      <pc:sldChg chg="modSp add mod">
        <pc:chgData name="Alfred Asterjadhi" userId="39de57b9-85c0-4fd1-aaac-8ca2b6560ad0" providerId="ADAL" clId="{B8DD8662-A94E-4851-8378-360A7F03AA7C}" dt="2023-01-04T16:10:58.829" v="2099" actId="6549"/>
        <pc:sldMkLst>
          <pc:docMk/>
          <pc:sldMk cId="501279171" sldId="1002"/>
        </pc:sldMkLst>
      </pc:sldChg>
      <pc:sldChg chg="modSp add mod">
        <pc:chgData name="Alfred Asterjadhi" userId="39de57b9-85c0-4fd1-aaac-8ca2b6560ad0" providerId="ADAL" clId="{B8DD8662-A94E-4851-8378-360A7F03AA7C}" dt="2023-01-04T16:13:46.059" v="2136" actId="6549"/>
        <pc:sldMkLst>
          <pc:docMk/>
          <pc:sldMk cId="4157275889" sldId="1003"/>
        </pc:sldMkLst>
      </pc:sldChg>
      <pc:sldChg chg="addSp delSp modSp new mod">
        <pc:chgData name="Alfred Asterjadhi" userId="39de57b9-85c0-4fd1-aaac-8ca2b6560ad0" providerId="ADAL" clId="{B8DD8662-A94E-4851-8378-360A7F03AA7C}" dt="2023-01-04T16:22:03.034" v="2296"/>
        <pc:sldMkLst>
          <pc:docMk/>
          <pc:sldMk cId="430197977" sldId="1004"/>
        </pc:sldMkLst>
      </pc:sldChg>
      <pc:sldChg chg="modSp new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60659810" sldId="1005"/>
        </pc:sldMkLst>
      </pc:sldChg>
      <pc:sldChg chg="modSp new del mod">
        <pc:chgData name="Alfred Asterjadhi" userId="39de57b9-85c0-4fd1-aaac-8ca2b6560ad0" providerId="ADAL" clId="{B8DD8662-A94E-4851-8378-360A7F03AA7C}" dt="2022-12-16T21:56:29.986" v="958" actId="47"/>
        <pc:sldMkLst>
          <pc:docMk/>
          <pc:sldMk cId="444519137" sldId="1006"/>
        </pc:sldMkLst>
      </pc:sldChg>
      <pc:sldChg chg="modSp add del mod">
        <pc:chgData name="Alfred Asterjadhi" userId="39de57b9-85c0-4fd1-aaac-8ca2b6560ad0" providerId="ADAL" clId="{B8DD8662-A94E-4851-8378-360A7F03AA7C}" dt="2022-12-16T21:25:49.645" v="835" actId="47"/>
        <pc:sldMkLst>
          <pc:docMk/>
          <pc:sldMk cId="2818191974" sldId="1007"/>
        </pc:sldMkLst>
      </pc:sldChg>
      <pc:sldChg chg="add del">
        <pc:chgData name="Alfred Asterjadhi" userId="39de57b9-85c0-4fd1-aaac-8ca2b6560ad0" providerId="ADAL" clId="{B8DD8662-A94E-4851-8378-360A7F03AA7C}" dt="2022-12-16T20:55:40.999" v="410" actId="2890"/>
        <pc:sldMkLst>
          <pc:docMk/>
          <pc:sldMk cId="2881194398" sldId="1008"/>
        </pc:sldMkLst>
      </pc:sldChg>
      <pc:sldChg chg="modSp add del mod">
        <pc:chgData name="Alfred Asterjadhi" userId="39de57b9-85c0-4fd1-aaac-8ca2b6560ad0" providerId="ADAL" clId="{B8DD8662-A94E-4851-8378-360A7F03AA7C}" dt="2022-12-16T21:59:01.662" v="995" actId="47"/>
        <pc:sldMkLst>
          <pc:docMk/>
          <pc:sldMk cId="3193816989" sldId="1008"/>
        </pc:sldMkLst>
      </pc:sldChg>
      <pc:sldChg chg="modSp add del mod">
        <pc:chgData name="Alfred Asterjadhi" userId="39de57b9-85c0-4fd1-aaac-8ca2b6560ad0" providerId="ADAL" clId="{B8DD8662-A94E-4851-8378-360A7F03AA7C}" dt="2022-12-16T22:00:40.132" v="1031" actId="47"/>
        <pc:sldMkLst>
          <pc:docMk/>
          <pc:sldMk cId="263294511" sldId="1009"/>
        </pc:sldMkLst>
      </pc:sldChg>
      <pc:sldChg chg="modSp add mod">
        <pc:chgData name="Alfred Asterjadhi" userId="39de57b9-85c0-4fd1-aaac-8ca2b6560ad0" providerId="ADAL" clId="{B8DD8662-A94E-4851-8378-360A7F03AA7C}" dt="2023-01-04T16:17:07.408" v="2199" actId="6549"/>
        <pc:sldMkLst>
          <pc:docMk/>
          <pc:sldMk cId="2545069674" sldId="1010"/>
        </pc:sldMkLst>
      </pc:sldChg>
      <pc:sldChg chg="modSp add del mod">
        <pc:chgData name="Alfred Asterjadhi" userId="39de57b9-85c0-4fd1-aaac-8ca2b6560ad0" providerId="ADAL" clId="{B8DD8662-A94E-4851-8378-360A7F03AA7C}" dt="2022-12-20T18:28:11.230" v="1202" actId="47"/>
        <pc:sldMkLst>
          <pc:docMk/>
          <pc:sldMk cId="4032704106" sldId="1011"/>
        </pc:sldMkLst>
      </pc:sldChg>
      <pc:sldChg chg="modSp add mod">
        <pc:chgData name="Alfred Asterjadhi" userId="39de57b9-85c0-4fd1-aaac-8ca2b6560ad0" providerId="ADAL" clId="{B8DD8662-A94E-4851-8378-360A7F03AA7C}" dt="2023-01-05T16:10:03.475" v="2655" actId="13926"/>
        <pc:sldMkLst>
          <pc:docMk/>
          <pc:sldMk cId="2091172813" sldId="1012"/>
        </pc:sldMkLst>
      </pc:sldChg>
      <pc:sldChg chg="modSp add mod">
        <pc:chgData name="Alfred Asterjadhi" userId="39de57b9-85c0-4fd1-aaac-8ca2b6560ad0" providerId="ADAL" clId="{B8DD8662-A94E-4851-8378-360A7F03AA7C}" dt="2023-01-09T23:39:02.219" v="2773" actId="20577"/>
        <pc:sldMkLst>
          <pc:docMk/>
          <pc:sldMk cId="2490580688" sldId="1013"/>
        </pc:sldMkLst>
      </pc:sldChg>
      <pc:sldChg chg="modSp add mod">
        <pc:chgData name="Alfred Asterjadhi" userId="39de57b9-85c0-4fd1-aaac-8ca2b6560ad0" providerId="ADAL" clId="{B8DD8662-A94E-4851-8378-360A7F03AA7C}" dt="2023-01-05T15:55:25.141" v="2567" actId="20577"/>
        <pc:sldMkLst>
          <pc:docMk/>
          <pc:sldMk cId="462832209" sldId="1014"/>
        </pc:sldMkLst>
      </pc:sldChg>
      <pc:sldChg chg="modSp add del mod">
        <pc:chgData name="Alfred Asterjadhi" userId="39de57b9-85c0-4fd1-aaac-8ca2b6560ad0" providerId="ADAL" clId="{B8DD8662-A94E-4851-8378-360A7F03AA7C}" dt="2023-01-05T16:10:18.352" v="2657" actId="2696"/>
        <pc:sldMkLst>
          <pc:docMk/>
          <pc:sldMk cId="94852306" sldId="1015"/>
        </pc:sldMkLst>
      </pc:sldChg>
      <pc:sldChg chg="modSp add mod">
        <pc:chgData name="Alfred Asterjadhi" userId="39de57b9-85c0-4fd1-aaac-8ca2b6560ad0" providerId="ADAL" clId="{B8DD8662-A94E-4851-8378-360A7F03AA7C}" dt="2023-01-17T16:33:29.431" v="8273"/>
        <pc:sldMkLst>
          <pc:docMk/>
          <pc:sldMk cId="3794989235" sldId="1015"/>
        </pc:sldMkLst>
      </pc:sldChg>
      <pc:sldChg chg="new del">
        <pc:chgData name="Alfred Asterjadhi" userId="39de57b9-85c0-4fd1-aaac-8ca2b6560ad0" providerId="ADAL" clId="{B8DD8662-A94E-4851-8378-360A7F03AA7C}" dt="2022-12-16T22:21:19.964" v="1046" actId="47"/>
        <pc:sldMkLst>
          <pc:docMk/>
          <pc:sldMk cId="2769223881" sldId="1016"/>
        </pc:sldMkLst>
      </pc:sldChg>
      <pc:sldChg chg="modSp add mod">
        <pc:chgData name="Alfred Asterjadhi" userId="39de57b9-85c0-4fd1-aaac-8ca2b6560ad0" providerId="ADAL" clId="{B8DD8662-A94E-4851-8378-360A7F03AA7C}" dt="2023-01-15T23:10:38.571" v="4108" actId="20577"/>
        <pc:sldMkLst>
          <pc:docMk/>
          <pc:sldMk cId="2827502970" sldId="1017"/>
        </pc:sldMkLst>
      </pc:sldChg>
      <pc:sldChg chg="modSp add del mod">
        <pc:chgData name="Alfred Asterjadhi" userId="39de57b9-85c0-4fd1-aaac-8ca2b6560ad0" providerId="ADAL" clId="{B8DD8662-A94E-4851-8378-360A7F03AA7C}" dt="2022-12-22T19:42:35.581" v="1327" actId="47"/>
        <pc:sldMkLst>
          <pc:docMk/>
          <pc:sldMk cId="942588821" sldId="1018"/>
        </pc:sldMkLst>
      </pc:sldChg>
      <pc:sldChg chg="modSp add del mod">
        <pc:chgData name="Alfred Asterjadhi" userId="39de57b9-85c0-4fd1-aaac-8ca2b6560ad0" providerId="ADAL" clId="{B8DD8662-A94E-4851-8378-360A7F03AA7C}" dt="2023-01-05T16:10:18.352" v="2657" actId="2696"/>
        <pc:sldMkLst>
          <pc:docMk/>
          <pc:sldMk cId="1464452565" sldId="1018"/>
        </pc:sldMkLst>
      </pc:sldChg>
      <pc:sldChg chg="modSp add mod">
        <pc:chgData name="Alfred Asterjadhi" userId="39de57b9-85c0-4fd1-aaac-8ca2b6560ad0" providerId="ADAL" clId="{B8DD8662-A94E-4851-8378-360A7F03AA7C}" dt="2023-01-18T16:25:38.998" v="9906" actId="20577"/>
        <pc:sldMkLst>
          <pc:docMk/>
          <pc:sldMk cId="4213171007" sldId="1018"/>
        </pc:sldMkLst>
      </pc:sldChg>
      <pc:sldChg chg="modSp add mod">
        <pc:chgData name="Alfred Asterjadhi" userId="39de57b9-85c0-4fd1-aaac-8ca2b6560ad0" providerId="ADAL" clId="{B8DD8662-A94E-4851-8378-360A7F03AA7C}" dt="2023-01-16T19:26:17.115" v="5964" actId="6549"/>
        <pc:sldMkLst>
          <pc:docMk/>
          <pc:sldMk cId="886190304" sldId="1019"/>
        </pc:sldMkLst>
      </pc:sldChg>
      <pc:sldChg chg="modSp add del mod">
        <pc:chgData name="Alfred Asterjadhi" userId="39de57b9-85c0-4fd1-aaac-8ca2b6560ad0" providerId="ADAL" clId="{B8DD8662-A94E-4851-8378-360A7F03AA7C}" dt="2023-01-15T23:08:02.913" v="4066" actId="2696"/>
        <pc:sldMkLst>
          <pc:docMk/>
          <pc:sldMk cId="3210690737" sldId="1019"/>
        </pc:sldMkLst>
      </pc:sldChg>
      <pc:sldChg chg="modSp add mod ord">
        <pc:chgData name="Alfred Asterjadhi" userId="39de57b9-85c0-4fd1-aaac-8ca2b6560ad0" providerId="ADAL" clId="{B8DD8662-A94E-4851-8378-360A7F03AA7C}" dt="2023-01-17T16:29:46.955" v="8232"/>
        <pc:sldMkLst>
          <pc:docMk/>
          <pc:sldMk cId="1642156474" sldId="1020"/>
        </pc:sldMkLst>
      </pc:sldChg>
      <pc:sldChg chg="modSp add mod">
        <pc:chgData name="Alfred Asterjadhi" userId="39de57b9-85c0-4fd1-aaac-8ca2b6560ad0" providerId="ADAL" clId="{B8DD8662-A94E-4851-8378-360A7F03AA7C}" dt="2023-01-16T19:27:37.416" v="5992"/>
        <pc:sldMkLst>
          <pc:docMk/>
          <pc:sldMk cId="2774577009" sldId="1021"/>
        </pc:sldMkLst>
      </pc:sldChg>
      <pc:sldChg chg="modSp add del mod">
        <pc:chgData name="Alfred Asterjadhi" userId="39de57b9-85c0-4fd1-aaac-8ca2b6560ad0" providerId="ADAL" clId="{B8DD8662-A94E-4851-8378-360A7F03AA7C}" dt="2023-01-15T23:08:02.913" v="4066" actId="2696"/>
        <pc:sldMkLst>
          <pc:docMk/>
          <pc:sldMk cId="3281197443" sldId="1021"/>
        </pc:sldMkLst>
      </pc:sldChg>
      <pc:sldChg chg="new del">
        <pc:chgData name="Alfred Asterjadhi" userId="39de57b9-85c0-4fd1-aaac-8ca2b6560ad0" providerId="ADAL" clId="{B8DD8662-A94E-4851-8378-360A7F03AA7C}" dt="2023-01-11T23:14:59.538" v="2779" actId="47"/>
        <pc:sldMkLst>
          <pc:docMk/>
          <pc:sldMk cId="2793949945" sldId="1022"/>
        </pc:sldMkLst>
      </pc:sldChg>
      <pc:sldChg chg="modSp add del mod">
        <pc:chgData name="Alfred Asterjadhi" userId="39de57b9-85c0-4fd1-aaac-8ca2b6560ad0" providerId="ADAL" clId="{B8DD8662-A94E-4851-8378-360A7F03AA7C}" dt="2023-01-15T23:08:02.913" v="4066" actId="2696"/>
        <pc:sldMkLst>
          <pc:docMk/>
          <pc:sldMk cId="634414579" sldId="1023"/>
        </pc:sldMkLst>
      </pc:sldChg>
      <pc:sldChg chg="addSp delSp modSp add mod">
        <pc:chgData name="Alfred Asterjadhi" userId="39de57b9-85c0-4fd1-aaac-8ca2b6560ad0" providerId="ADAL" clId="{B8DD8662-A94E-4851-8378-360A7F03AA7C}" dt="2023-01-16T19:29:35.196" v="6030" actId="6549"/>
        <pc:sldMkLst>
          <pc:docMk/>
          <pc:sldMk cId="3360541648" sldId="1023"/>
        </pc:sldMkLst>
      </pc:sldChg>
      <pc:sldChg chg="addSp delSp modSp add mod">
        <pc:chgData name="Alfred Asterjadhi" userId="39de57b9-85c0-4fd1-aaac-8ca2b6560ad0" providerId="ADAL" clId="{B8DD8662-A94E-4851-8378-360A7F03AA7C}" dt="2023-01-16T19:34:39.983" v="6121"/>
        <pc:sldMkLst>
          <pc:docMk/>
          <pc:sldMk cId="65631416" sldId="1024"/>
        </pc:sldMkLst>
      </pc:sldChg>
      <pc:sldChg chg="modSp add del mod">
        <pc:chgData name="Alfred Asterjadhi" userId="39de57b9-85c0-4fd1-aaac-8ca2b6560ad0" providerId="ADAL" clId="{B8DD8662-A94E-4851-8378-360A7F03AA7C}" dt="2023-01-15T23:08:02.913" v="4066" actId="2696"/>
        <pc:sldMkLst>
          <pc:docMk/>
          <pc:sldMk cId="2420227771" sldId="1024"/>
        </pc:sldMkLst>
      </pc:sldChg>
      <pc:sldChg chg="modSp add del mod">
        <pc:chgData name="Alfred Asterjadhi" userId="39de57b9-85c0-4fd1-aaac-8ca2b6560ad0" providerId="ADAL" clId="{B8DD8662-A94E-4851-8378-360A7F03AA7C}" dt="2023-01-15T23:08:02.913" v="4066" actId="2696"/>
        <pc:sldMkLst>
          <pc:docMk/>
          <pc:sldMk cId="669398627" sldId="1025"/>
        </pc:sldMkLst>
      </pc:sldChg>
      <pc:sldChg chg="delSp modSp add mod">
        <pc:chgData name="Alfred Asterjadhi" userId="39de57b9-85c0-4fd1-aaac-8ca2b6560ad0" providerId="ADAL" clId="{B8DD8662-A94E-4851-8378-360A7F03AA7C}" dt="2023-01-16T19:32:16.490" v="6068"/>
        <pc:sldMkLst>
          <pc:docMk/>
          <pc:sldMk cId="1238643877" sldId="1025"/>
        </pc:sldMkLst>
      </pc:sldChg>
      <pc:sldChg chg="addSp delSp modSp add mod">
        <pc:chgData name="Alfred Asterjadhi" userId="39de57b9-85c0-4fd1-aaac-8ca2b6560ad0" providerId="ADAL" clId="{B8DD8662-A94E-4851-8378-360A7F03AA7C}" dt="2023-01-16T19:24:27.721" v="5936"/>
        <pc:sldMkLst>
          <pc:docMk/>
          <pc:sldMk cId="3784061158" sldId="1026"/>
        </pc:sldMkLst>
      </pc:sldChg>
      <pc:sldChg chg="modSp new del mod">
        <pc:chgData name="Alfred Asterjadhi" userId="39de57b9-85c0-4fd1-aaac-8ca2b6560ad0" providerId="ADAL" clId="{B8DD8662-A94E-4851-8378-360A7F03AA7C}" dt="2023-01-17T05:38:53.125" v="7023" actId="47"/>
        <pc:sldMkLst>
          <pc:docMk/>
          <pc:sldMk cId="725722409" sldId="1027"/>
        </pc:sldMkLst>
      </pc:sldChg>
      <pc:sldChg chg="addSp delSp modSp add mod">
        <pc:chgData name="Alfred Asterjadhi" userId="39de57b9-85c0-4fd1-aaac-8ca2b6560ad0" providerId="ADAL" clId="{B8DD8662-A94E-4851-8378-360A7F03AA7C}" dt="2023-01-15T23:12:10.589" v="4138" actId="1036"/>
        <pc:sldMkLst>
          <pc:docMk/>
          <pc:sldMk cId="4222601012" sldId="1028"/>
        </pc:sldMkLst>
      </pc:sldChg>
      <pc:sldChg chg="addSp delSp modSp new del mod modClrScheme chgLayout">
        <pc:chgData name="Alfred Asterjadhi" userId="39de57b9-85c0-4fd1-aaac-8ca2b6560ad0" providerId="ADAL" clId="{B8DD8662-A94E-4851-8378-360A7F03AA7C}" dt="2023-01-19T22:57:37.202" v="12808" actId="47"/>
        <pc:sldMkLst>
          <pc:docMk/>
          <pc:sldMk cId="3240387589" sldId="1029"/>
        </pc:sldMkLst>
      </pc:sldChg>
      <pc:sldChg chg="addSp delSp modSp add mod">
        <pc:chgData name="Alfred Asterjadhi" userId="39de57b9-85c0-4fd1-aaac-8ca2b6560ad0" providerId="ADAL" clId="{B8DD8662-A94E-4851-8378-360A7F03AA7C}" dt="2023-01-17T16:54:07.762" v="8508"/>
        <pc:sldMkLst>
          <pc:docMk/>
          <pc:sldMk cId="2804072698" sldId="1030"/>
        </pc:sldMkLst>
      </pc:sldChg>
      <pc:sldChg chg="modSp add mod">
        <pc:chgData name="Alfred Asterjadhi" userId="39de57b9-85c0-4fd1-aaac-8ca2b6560ad0" providerId="ADAL" clId="{B8DD8662-A94E-4851-8378-360A7F03AA7C}" dt="2023-01-17T18:18:26.113" v="9080" actId="20577"/>
        <pc:sldMkLst>
          <pc:docMk/>
          <pc:sldMk cId="1927453206" sldId="1031"/>
        </pc:sldMkLst>
      </pc:sldChg>
      <pc:sldChg chg="modSp add mod">
        <pc:chgData name="Alfred Asterjadhi" userId="39de57b9-85c0-4fd1-aaac-8ca2b6560ad0" providerId="ADAL" clId="{B8DD8662-A94E-4851-8378-360A7F03AA7C}" dt="2023-01-17T17:00:54.699" v="8678"/>
        <pc:sldMkLst>
          <pc:docMk/>
          <pc:sldMk cId="2819905638" sldId="1032"/>
        </pc:sldMkLst>
      </pc:sldChg>
      <pc:sldChg chg="addSp delSp modSp add mod">
        <pc:chgData name="Alfred Asterjadhi" userId="39de57b9-85c0-4fd1-aaac-8ca2b6560ad0" providerId="ADAL" clId="{B8DD8662-A94E-4851-8378-360A7F03AA7C}" dt="2023-01-17T17:05:08.932" v="8736" actId="6549"/>
        <pc:sldMkLst>
          <pc:docMk/>
          <pc:sldMk cId="2032037809" sldId="1033"/>
        </pc:sldMkLst>
      </pc:sldChg>
      <pc:sldChg chg="modSp add mod">
        <pc:chgData name="Alfred Asterjadhi" userId="39de57b9-85c0-4fd1-aaac-8ca2b6560ad0" providerId="ADAL" clId="{B8DD8662-A94E-4851-8378-360A7F03AA7C}" dt="2023-01-17T17:07:43.290" v="8810"/>
        <pc:sldMkLst>
          <pc:docMk/>
          <pc:sldMk cId="1258864255" sldId="1034"/>
        </pc:sldMkLst>
      </pc:sldChg>
      <pc:sldChg chg="modSp add mod">
        <pc:chgData name="Alfred Asterjadhi" userId="39de57b9-85c0-4fd1-aaac-8ca2b6560ad0" providerId="ADAL" clId="{B8DD8662-A94E-4851-8378-360A7F03AA7C}" dt="2023-01-17T17:10:01.162" v="8846"/>
        <pc:sldMkLst>
          <pc:docMk/>
          <pc:sldMk cId="616331721" sldId="1035"/>
        </pc:sldMkLst>
      </pc:sldChg>
      <pc:sldChg chg="new del">
        <pc:chgData name="Alfred Asterjadhi" userId="39de57b9-85c0-4fd1-aaac-8ca2b6560ad0" providerId="ADAL" clId="{B8DD8662-A94E-4851-8378-360A7F03AA7C}" dt="2023-01-16T19:32:31.851" v="6071" actId="47"/>
        <pc:sldMkLst>
          <pc:docMk/>
          <pc:sldMk cId="1267534360" sldId="1036"/>
        </pc:sldMkLst>
      </pc:sldChg>
      <pc:sldChg chg="modSp add mod ord">
        <pc:chgData name="Alfred Asterjadhi" userId="39de57b9-85c0-4fd1-aaac-8ca2b6560ad0" providerId="ADAL" clId="{B8DD8662-A94E-4851-8378-360A7F03AA7C}" dt="2023-01-16T22:24:23.310" v="6285" actId="20577"/>
        <pc:sldMkLst>
          <pc:docMk/>
          <pc:sldMk cId="3926659535" sldId="1037"/>
        </pc:sldMkLst>
      </pc:sldChg>
      <pc:sldChg chg="add del">
        <pc:chgData name="Alfred Asterjadhi" userId="39de57b9-85c0-4fd1-aaac-8ca2b6560ad0" providerId="ADAL" clId="{B8DD8662-A94E-4851-8378-360A7F03AA7C}" dt="2023-01-17T01:49:55.313" v="6297"/>
        <pc:sldMkLst>
          <pc:docMk/>
          <pc:sldMk cId="654816965" sldId="1038"/>
        </pc:sldMkLst>
      </pc:sldChg>
      <pc:sldChg chg="modSp add mod">
        <pc:chgData name="Alfred Asterjadhi" userId="39de57b9-85c0-4fd1-aaac-8ca2b6560ad0" providerId="ADAL" clId="{B8DD8662-A94E-4851-8378-360A7F03AA7C}" dt="2023-01-17T17:11:29.393" v="8885" actId="6549"/>
        <pc:sldMkLst>
          <pc:docMk/>
          <pc:sldMk cId="4058581830" sldId="1038"/>
        </pc:sldMkLst>
      </pc:sldChg>
      <pc:sldChg chg="addSp delSp modSp add mod">
        <pc:chgData name="Alfred Asterjadhi" userId="39de57b9-85c0-4fd1-aaac-8ca2b6560ad0" providerId="ADAL" clId="{B8DD8662-A94E-4851-8378-360A7F03AA7C}" dt="2023-01-17T17:15:04.502" v="8949"/>
        <pc:sldMkLst>
          <pc:docMk/>
          <pc:sldMk cId="2502214606" sldId="1039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3134008749" sldId="1040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908309035" sldId="1041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3140265017" sldId="1042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431911920" sldId="1043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944476063" sldId="1044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2235206679" sldId="1045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887135675" sldId="1046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490295494" sldId="1047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3147775120" sldId="1048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2592196207" sldId="1049"/>
        </pc:sldMkLst>
      </pc:sldChg>
      <pc:sldChg chg="modSp add del mod">
        <pc:chgData name="Alfred Asterjadhi" userId="39de57b9-85c0-4fd1-aaac-8ca2b6560ad0" providerId="ADAL" clId="{B8DD8662-A94E-4851-8378-360A7F03AA7C}" dt="2023-01-17T06:15:50.654" v="7982" actId="47"/>
        <pc:sldMkLst>
          <pc:docMk/>
          <pc:sldMk cId="3283505781" sldId="1050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3935226409" sldId="1051"/>
        </pc:sldMkLst>
      </pc:sldChg>
      <pc:sldChg chg="addSp delSp 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588614458" sldId="1052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1281202645" sldId="1053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2378999291" sldId="1054"/>
        </pc:sldMkLst>
      </pc:sldChg>
      <pc:sldChg chg="modSp add del mod">
        <pc:chgData name="Alfred Asterjadhi" userId="39de57b9-85c0-4fd1-aaac-8ca2b6560ad0" providerId="ADAL" clId="{B8DD8662-A94E-4851-8378-360A7F03AA7C}" dt="2023-01-17T06:15:52.538" v="7983" actId="47"/>
        <pc:sldMkLst>
          <pc:docMk/>
          <pc:sldMk cId="4237603612" sldId="1055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4112141602" sldId="1056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286926668" sldId="1057"/>
        </pc:sldMkLst>
      </pc:sldChg>
      <pc:sldChg chg="addSp delSp 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1348289914" sldId="1058"/>
        </pc:sldMkLst>
      </pc:sldChg>
      <pc:sldChg chg="addSp delSp 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1120593000" sldId="1059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1753473745" sldId="1060"/>
        </pc:sldMkLst>
      </pc:sldChg>
      <pc:sldChg chg="modSp add del mo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1515047106" sldId="1061"/>
        </pc:sldMkLst>
      </pc:sldChg>
      <pc:sldChg chg="modSp add mod">
        <pc:chgData name="Alfred Asterjadhi" userId="39de57b9-85c0-4fd1-aaac-8ca2b6560ad0" providerId="ADAL" clId="{B8DD8662-A94E-4851-8378-360A7F03AA7C}" dt="2023-01-19T14:47:29.810" v="10481"/>
        <pc:sldMkLst>
          <pc:docMk/>
          <pc:sldMk cId="3300589826" sldId="1062"/>
        </pc:sldMkLst>
      </pc:sldChg>
      <pc:sldChg chg="new del">
        <pc:chgData name="Alfred Asterjadhi" userId="39de57b9-85c0-4fd1-aaac-8ca2b6560ad0" providerId="ADAL" clId="{B8DD8662-A94E-4851-8378-360A7F03AA7C}" dt="2023-01-18T04:54:38.907" v="9084" actId="47"/>
        <pc:sldMkLst>
          <pc:docMk/>
          <pc:sldMk cId="1689930229" sldId="1063"/>
        </pc:sldMkLst>
      </pc:sldChg>
      <pc:sldChg chg="modSp add mod">
        <pc:chgData name="Alfred Asterjadhi" userId="39de57b9-85c0-4fd1-aaac-8ca2b6560ad0" providerId="ADAL" clId="{B8DD8662-A94E-4851-8378-360A7F03AA7C}" dt="2023-01-18T04:54:31.919" v="9083" actId="20577"/>
        <pc:sldMkLst>
          <pc:docMk/>
          <pc:sldMk cId="396685866" sldId="1064"/>
        </pc:sldMkLst>
      </pc:sldChg>
      <pc:sldChg chg="modSp add mod">
        <pc:chgData name="Alfred Asterjadhi" userId="39de57b9-85c0-4fd1-aaac-8ca2b6560ad0" providerId="ADAL" clId="{B8DD8662-A94E-4851-8378-360A7F03AA7C}" dt="2023-01-19T19:24:57.356" v="11836"/>
        <pc:sldMkLst>
          <pc:docMk/>
          <pc:sldMk cId="1035851474" sldId="1065"/>
        </pc:sldMkLst>
      </pc:sldChg>
      <pc:sldChg chg="modSp add del mod">
        <pc:chgData name="Alfred Asterjadhi" userId="39de57b9-85c0-4fd1-aaac-8ca2b6560ad0" providerId="ADAL" clId="{B8DD8662-A94E-4851-8378-360A7F03AA7C}" dt="2023-01-19T19:02:58.597" v="11468" actId="2696"/>
        <pc:sldMkLst>
          <pc:docMk/>
          <pc:sldMk cId="2244321404" sldId="1065"/>
        </pc:sldMkLst>
      </pc:sldChg>
      <pc:sldChg chg="add del">
        <pc:chgData name="Alfred Asterjadhi" userId="39de57b9-85c0-4fd1-aaac-8ca2b6560ad0" providerId="ADAL" clId="{B8DD8662-A94E-4851-8378-360A7F03AA7C}" dt="2023-01-19T19:03:10.327" v="11470" actId="2696"/>
        <pc:sldMkLst>
          <pc:docMk/>
          <pc:sldMk cId="2478667095" sldId="1065"/>
        </pc:sldMkLst>
      </pc:sldChg>
      <pc:sldChg chg="modSp new del mod ord">
        <pc:chgData name="Alfred Asterjadhi" userId="39de57b9-85c0-4fd1-aaac-8ca2b6560ad0" providerId="ADAL" clId="{B8DD8662-A94E-4851-8378-360A7F03AA7C}" dt="2023-01-19T22:57:37.202" v="12808" actId="47"/>
        <pc:sldMkLst>
          <pc:docMk/>
          <pc:sldMk cId="4063270737" sldId="1066"/>
        </pc:sldMkLst>
      </pc:sldChg>
      <pc:sldChg chg="modSp add mod">
        <pc:chgData name="Alfred Asterjadhi" userId="39de57b9-85c0-4fd1-aaac-8ca2b6560ad0" providerId="ADAL" clId="{B8DD8662-A94E-4851-8378-360A7F03AA7C}" dt="2023-01-19T19:33:33.145" v="11959"/>
        <pc:sldMkLst>
          <pc:docMk/>
          <pc:sldMk cId="768358925" sldId="1067"/>
        </pc:sldMkLst>
      </pc:sldChg>
      <pc:sldChg chg="modSp add mod">
        <pc:chgData name="Alfred Asterjadhi" userId="39de57b9-85c0-4fd1-aaac-8ca2b6560ad0" providerId="ADAL" clId="{B8DD8662-A94E-4851-8378-360A7F03AA7C}" dt="2023-01-19T19:37:32.652" v="12075"/>
        <pc:sldMkLst>
          <pc:docMk/>
          <pc:sldMk cId="2871358229" sldId="1068"/>
        </pc:sldMkLst>
      </pc:sldChg>
      <pc:sldChg chg="modSp mod">
        <pc:chgData name="Alfred Asterjadhi" userId="39de57b9-85c0-4fd1-aaac-8ca2b6560ad0" providerId="ADAL" clId="{B8DD8662-A94E-4851-8378-360A7F03AA7C}" dt="2023-01-19T19:30:29.506" v="11914"/>
        <pc:sldMkLst>
          <pc:docMk/>
          <pc:sldMk cId="2898538793" sldId="1069"/>
        </pc:sldMkLst>
      </pc:sldChg>
      <pc:sldChg chg="modSp new mod">
        <pc:chgData name="Alfred Asterjadhi" userId="39de57b9-85c0-4fd1-aaac-8ca2b6560ad0" providerId="ADAL" clId="{B8DD8662-A94E-4851-8378-360A7F03AA7C}" dt="2023-01-19T22:56:47.450" v="12805" actId="255"/>
        <pc:sldMkLst>
          <pc:docMk/>
          <pc:sldMk cId="2993355748" sldId="1070"/>
        </pc:sldMkLst>
      </pc:sldChg>
      <pc:sldChg chg="new del">
        <pc:chgData name="Alfred Asterjadhi" userId="39de57b9-85c0-4fd1-aaac-8ca2b6560ad0" providerId="ADAL" clId="{B8DD8662-A94E-4851-8378-360A7F03AA7C}" dt="2023-01-19T17:50:27.801" v="10832" actId="47"/>
        <pc:sldMkLst>
          <pc:docMk/>
          <pc:sldMk cId="309610452" sldId="1071"/>
        </pc:sldMkLst>
      </pc:sldChg>
      <pc:sldChg chg="modSp add mod">
        <pc:chgData name="Alfred Asterjadhi" userId="39de57b9-85c0-4fd1-aaac-8ca2b6560ad0" providerId="ADAL" clId="{B8DD8662-A94E-4851-8378-360A7F03AA7C}" dt="2023-01-19T19:36:24.924" v="12039"/>
        <pc:sldMkLst>
          <pc:docMk/>
          <pc:sldMk cId="2075005348" sldId="1072"/>
        </pc:sldMkLst>
      </pc:sldChg>
      <pc:sldChg chg="modSp add mod">
        <pc:chgData name="Alfred Asterjadhi" userId="39de57b9-85c0-4fd1-aaac-8ca2b6560ad0" providerId="ADAL" clId="{B8DD8662-A94E-4851-8378-360A7F03AA7C}" dt="2023-01-19T22:56:28.320" v="12801" actId="403"/>
        <pc:sldMkLst>
          <pc:docMk/>
          <pc:sldMk cId="2142777201" sldId="1073"/>
        </pc:sldMkLst>
      </pc:sldChg>
      <pc:sldChg chg="modSp new del mod">
        <pc:chgData name="Alfred Asterjadhi" userId="39de57b9-85c0-4fd1-aaac-8ca2b6560ad0" providerId="ADAL" clId="{B8DD8662-A94E-4851-8378-360A7F03AA7C}" dt="2023-01-19T20:05:55.177" v="12528" actId="47"/>
        <pc:sldMkLst>
          <pc:docMk/>
          <pc:sldMk cId="1504785971" sldId="1074"/>
        </pc:sldMkLst>
      </pc:sldChg>
      <pc:sldChg chg="modSp add del mod">
        <pc:chgData name="Alfred Asterjadhi" userId="39de57b9-85c0-4fd1-aaac-8ca2b6560ad0" providerId="ADAL" clId="{B8DD8662-A94E-4851-8378-360A7F03AA7C}" dt="2023-01-19T17:50:12.352" v="10806" actId="47"/>
        <pc:sldMkLst>
          <pc:docMk/>
          <pc:sldMk cId="1773649868" sldId="1074"/>
        </pc:sldMkLst>
      </pc:sldChg>
      <pc:sldChg chg="modSp add mod">
        <pc:chgData name="Alfred Asterjadhi" userId="39de57b9-85c0-4fd1-aaac-8ca2b6560ad0" providerId="ADAL" clId="{B8DD8662-A94E-4851-8378-360A7F03AA7C}" dt="2023-01-19T22:54:43.110" v="12761" actId="13926"/>
        <pc:sldMkLst>
          <pc:docMk/>
          <pc:sldMk cId="912126722" sldId="1075"/>
        </pc:sldMkLst>
      </pc:sldChg>
      <pc:sldChg chg="modSp add mod">
        <pc:chgData name="Alfred Asterjadhi" userId="39de57b9-85c0-4fd1-aaac-8ca2b6560ad0" providerId="ADAL" clId="{B8DD8662-A94E-4851-8378-360A7F03AA7C}" dt="2023-01-19T22:55:00.992" v="12783" actId="13926"/>
        <pc:sldMkLst>
          <pc:docMk/>
          <pc:sldMk cId="4241131908" sldId="1076"/>
        </pc:sldMkLst>
      </pc:sldChg>
      <pc:sldChg chg="modSp add mod">
        <pc:chgData name="Alfred Asterjadhi" userId="39de57b9-85c0-4fd1-aaac-8ca2b6560ad0" providerId="ADAL" clId="{B8DD8662-A94E-4851-8378-360A7F03AA7C}" dt="2023-01-19T20:09:31.648" v="12578"/>
        <pc:sldMkLst>
          <pc:docMk/>
          <pc:sldMk cId="596436368" sldId="1077"/>
        </pc:sldMkLst>
      </pc:sldChg>
      <pc:sldChg chg="modSp new del mod">
        <pc:chgData name="Alfred Asterjadhi" userId="39de57b9-85c0-4fd1-aaac-8ca2b6560ad0" providerId="ADAL" clId="{B8DD8662-A94E-4851-8378-360A7F03AA7C}" dt="2023-01-19T19:11:49.163" v="11703" actId="47"/>
        <pc:sldMkLst>
          <pc:docMk/>
          <pc:sldMk cId="1660394453" sldId="1078"/>
        </pc:sldMkLst>
      </pc:sldChg>
      <pc:sldChg chg="modSp add mod">
        <pc:chgData name="Alfred Asterjadhi" userId="39de57b9-85c0-4fd1-aaac-8ca2b6560ad0" providerId="ADAL" clId="{B8DD8662-A94E-4851-8378-360A7F03AA7C}" dt="2023-01-19T22:56:12.149" v="12798"/>
        <pc:sldMkLst>
          <pc:docMk/>
          <pc:sldMk cId="2877455073" sldId="1078"/>
        </pc:sldMkLst>
      </pc:sldChg>
      <pc:sldChg chg="modSp add mod">
        <pc:chgData name="Alfred Asterjadhi" userId="39de57b9-85c0-4fd1-aaac-8ca2b6560ad0" providerId="ADAL" clId="{B8DD8662-A94E-4851-8378-360A7F03AA7C}" dt="2023-01-19T22:56:03.164" v="12794" actId="403"/>
        <pc:sldMkLst>
          <pc:docMk/>
          <pc:sldMk cId="3832033993" sldId="1079"/>
        </pc:sldMkLst>
      </pc:sldChg>
      <pc:sldChg chg="modSp add mod ord">
        <pc:chgData name="Alfred Asterjadhi" userId="39de57b9-85c0-4fd1-aaac-8ca2b6560ad0" providerId="ADAL" clId="{B8DD8662-A94E-4851-8378-360A7F03AA7C}" dt="2023-01-19T22:56:09.051" v="12797" actId="403"/>
        <pc:sldMkLst>
          <pc:docMk/>
          <pc:sldMk cId="1162282195" sldId="1080"/>
        </pc:sldMkLst>
      </pc:sldChg>
      <pc:sldChg chg="modSp add del mod">
        <pc:chgData name="Alfred Asterjadhi" userId="39de57b9-85c0-4fd1-aaac-8ca2b6560ad0" providerId="ADAL" clId="{B8DD8662-A94E-4851-8378-360A7F03AA7C}" dt="2023-01-19T20:05:52.508" v="12527" actId="47"/>
        <pc:sldMkLst>
          <pc:docMk/>
          <pc:sldMk cId="648578642" sldId="1081"/>
        </pc:sldMkLst>
      </pc:sldChg>
    </pc:docChg>
  </pc:docChgLst>
  <pc:docChgLst>
    <pc:chgData name="Alfred Asterjadhi" userId="39de57b9-85c0-4fd1-aaac-8ca2b6560ad0" providerId="ADAL" clId="{0A13E47B-3FF0-4549-A204-02530860F021}"/>
    <pc:docChg chg="modSld modMainMaster">
      <pc:chgData name="Alfred Asterjadhi" userId="39de57b9-85c0-4fd1-aaac-8ca2b6560ad0" providerId="ADAL" clId="{0A13E47B-3FF0-4549-A204-02530860F021}" dt="2024-06-06T18:29:10.804" v="89" actId="20577"/>
      <pc:docMkLst>
        <pc:docMk/>
      </pc:docMkLst>
      <pc:sldChg chg="modSp mod">
        <pc:chgData name="Alfred Asterjadhi" userId="39de57b9-85c0-4fd1-aaac-8ca2b6560ad0" providerId="ADAL" clId="{0A13E47B-3FF0-4549-A204-02530860F021}" dt="2024-06-06T18:29:10.804" v="89" actId="20577"/>
        <pc:sldMkLst>
          <pc:docMk/>
          <pc:sldMk cId="3650751829" sldId="1054"/>
        </pc:sldMkLst>
      </pc:sldChg>
      <pc:sldChg chg="modSp mod">
        <pc:chgData name="Alfred Asterjadhi" userId="39de57b9-85c0-4fd1-aaac-8ca2b6560ad0" providerId="ADAL" clId="{0A13E47B-3FF0-4549-A204-02530860F021}" dt="2024-06-06T18:28:52.717" v="88" actId="20577"/>
        <pc:sldMkLst>
          <pc:docMk/>
          <pc:sldMk cId="982683574" sldId="1055"/>
        </pc:sldMkLst>
      </pc:sldChg>
    </pc:docChg>
  </pc:docChgLst>
  <pc:docChgLst>
    <pc:chgData name="Alfred Asterjadhi" userId="39de57b9-85c0-4fd1-aaac-8ca2b6560ad0" providerId="ADAL" clId="{8C82B7A8-7AAE-438E-B90E-B789749714EF}"/>
    <pc:docChg chg="undo custSel addSld delSld modSld modMainMaster">
      <pc:chgData name="Alfred Asterjadhi" userId="39de57b9-85c0-4fd1-aaac-8ca2b6560ad0" providerId="ADAL" clId="{8C82B7A8-7AAE-438E-B90E-B789749714EF}" dt="2024-01-24T17:37:33.710" v="1033" actId="20577"/>
      <pc:docMkLst>
        <pc:docMk/>
      </pc:docMkLst>
      <pc:sldChg chg="modSp mod">
        <pc:chgData name="Alfred Asterjadhi" userId="39de57b9-85c0-4fd1-aaac-8ca2b6560ad0" providerId="ADAL" clId="{8C82B7A8-7AAE-438E-B90E-B789749714EF}" dt="2024-01-18T14:34:30.378" v="60" actId="20577"/>
        <pc:sldMkLst>
          <pc:docMk/>
          <pc:sldMk cId="0" sldId="256"/>
        </pc:sldMkLst>
      </pc:sldChg>
      <pc:sldChg chg="modSp mod">
        <pc:chgData name="Alfred Asterjadhi" userId="39de57b9-85c0-4fd1-aaac-8ca2b6560ad0" providerId="ADAL" clId="{8C82B7A8-7AAE-438E-B90E-B789749714EF}" dt="2024-01-18T14:37:18.468" v="86"/>
        <pc:sldMkLst>
          <pc:docMk/>
          <pc:sldMk cId="0" sldId="257"/>
        </pc:sldMkLst>
      </pc:sldChg>
      <pc:sldChg chg="modSp mod">
        <pc:chgData name="Alfred Asterjadhi" userId="39de57b9-85c0-4fd1-aaac-8ca2b6560ad0" providerId="ADAL" clId="{8C82B7A8-7AAE-438E-B90E-B789749714EF}" dt="2024-01-18T14:37:20.694" v="87"/>
        <pc:sldMkLst>
          <pc:docMk/>
          <pc:sldMk cId="371916501" sldId="55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156981690" sldId="71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6872680" sldId="88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874252184" sldId="97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596809116" sldId="986"/>
        </pc:sldMkLst>
      </pc:sldChg>
      <pc:sldChg chg="modSp del mod">
        <pc:chgData name="Alfred Asterjadhi" userId="39de57b9-85c0-4fd1-aaac-8ca2b6560ad0" providerId="ADAL" clId="{8C82B7A8-7AAE-438E-B90E-B789749714EF}" dt="2024-01-18T14:37:26.491" v="89" actId="47"/>
        <pc:sldMkLst>
          <pc:docMk/>
          <pc:sldMk cId="3784061158" sldId="102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058581830" sldId="1038"/>
        </pc:sldMkLst>
      </pc:sldChg>
      <pc:sldChg chg="modSp mod">
        <pc:chgData name="Alfred Asterjadhi" userId="39de57b9-85c0-4fd1-aaac-8ca2b6560ad0" providerId="ADAL" clId="{8C82B7A8-7AAE-438E-B90E-B789749714EF}" dt="2024-01-22T22:49:55.443" v="993" actId="20577"/>
        <pc:sldMkLst>
          <pc:docMk/>
          <pc:sldMk cId="2502214606" sldId="103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504465914" sldId="1040"/>
        </pc:sldMkLst>
      </pc:sldChg>
      <pc:sldChg chg="modSp add mod">
        <pc:chgData name="Alfred Asterjadhi" userId="39de57b9-85c0-4fd1-aaac-8ca2b6560ad0" providerId="ADAL" clId="{8C82B7A8-7AAE-438E-B90E-B789749714EF}" dt="2024-01-24T17:36:49.988" v="1031" actId="20577"/>
        <pc:sldMkLst>
          <pc:docMk/>
          <pc:sldMk cId="1071501427" sldId="1040"/>
        </pc:sldMkLst>
      </pc:sldChg>
      <pc:sldChg chg="modSp add del mod">
        <pc:chgData name="Alfred Asterjadhi" userId="39de57b9-85c0-4fd1-aaac-8ca2b6560ad0" providerId="ADAL" clId="{8C82B7A8-7AAE-438E-B90E-B789749714EF}" dt="2024-01-22T19:56:28.319" v="959" actId="2696"/>
        <pc:sldMkLst>
          <pc:docMk/>
          <pc:sldMk cId="3636229795" sldId="1040"/>
        </pc:sldMkLst>
      </pc:sldChg>
      <pc:sldChg chg="modSp add mod">
        <pc:chgData name="Alfred Asterjadhi" userId="39de57b9-85c0-4fd1-aaac-8ca2b6560ad0" providerId="ADAL" clId="{8C82B7A8-7AAE-438E-B90E-B789749714EF}" dt="2024-01-18T22:22:13.314" v="958" actId="13926"/>
        <pc:sldMkLst>
          <pc:docMk/>
          <pc:sldMk cId="1160492200" sldId="104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477099350" sldId="1042"/>
        </pc:sldMkLst>
      </pc:sldChg>
      <pc:sldChg chg="modSp add mod">
        <pc:chgData name="Alfred Asterjadhi" userId="39de57b9-85c0-4fd1-aaac-8ca2b6560ad0" providerId="ADAL" clId="{8C82B7A8-7AAE-438E-B90E-B789749714EF}" dt="2024-01-22T22:12:08.840" v="991" actId="207"/>
        <pc:sldMkLst>
          <pc:docMk/>
          <pc:sldMk cId="3217987082" sldId="104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593603132" sldId="104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251211101" sldId="104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206675792" sldId="104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124726647" sldId="105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267796688" sldId="105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438874234" sldId="105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042667032" sldId="105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958919367" sldId="105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054326323" sldId="105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783635040" sldId="105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622561888" sldId="105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594451391" sldId="105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09931417" sldId="105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575960358" sldId="106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896212067" sldId="106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686400584" sldId="106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233812413" sldId="106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97791418" sldId="106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54044760" sldId="106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668007" sldId="106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317020920" sldId="106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588141846" sldId="106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631264902" sldId="107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647429456" sldId="107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41814720" sldId="107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99624319" sldId="107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72554864" sldId="107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55932674" sldId="107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773944025" sldId="107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993661469" sldId="107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714827622" sldId="107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69774582" sldId="107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570895884" sldId="108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857687262" sldId="108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019708370" sldId="108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842452827" sldId="108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168269118" sldId="108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245740900" sldId="108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511301959" sldId="108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540389588" sldId="108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156200360" sldId="108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546590398" sldId="109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210905946" sldId="109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56231717" sldId="109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53678126" sldId="109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215498457" sldId="109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550260571" sldId="109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58682330" sldId="109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545377761" sldId="109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656120295" sldId="109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520185271" sldId="109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55892918" sldId="110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687297951" sldId="110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101845644" sldId="110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593052563" sldId="110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079166070" sldId="110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404049650" sldId="110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853705033" sldId="110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404781967" sldId="110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25864725" sldId="110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430999305" sldId="110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79071784" sldId="111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762996847" sldId="111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787618470" sldId="111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97338809" sldId="111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517794860" sldId="111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422273273" sldId="111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69183761" sldId="111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17552621" sldId="112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34196576" sldId="112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792235761" sldId="112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54491754" sldId="112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436416065" sldId="112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762968734" sldId="112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175216428" sldId="112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9690128" sldId="112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058654037" sldId="113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23851031" sldId="113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932577484" sldId="113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522038332" sldId="113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762577914" sldId="113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835481942" sldId="113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31183285" sldId="113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55760760" sldId="113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439292382" sldId="113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29407089" sldId="114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837519420" sldId="114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818386726" sldId="114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279924500" sldId="114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595972681" sldId="114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671793633" sldId="114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20861815" sldId="114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500904012" sldId="114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703498279" sldId="115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878911494" sldId="115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965649142" sldId="115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084478960" sldId="115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473114834" sldId="115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510648926" sldId="115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40149038" sldId="115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203567893" sldId="115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276235261" sldId="115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196663104" sldId="115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931228778" sldId="116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70538490" sldId="116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029266666" sldId="116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687815188" sldId="116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238633899" sldId="116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971961077" sldId="116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11382434" sldId="116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226741196" sldId="116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532227202" sldId="116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616825273" sldId="116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941596797" sldId="117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078253697" sldId="117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13500741" sldId="117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13908715" sldId="117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603712971" sldId="117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647960963" sldId="117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011197013" sldId="117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720644615" sldId="117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6087960" sldId="118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815570884" sldId="118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822016544" sldId="118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137108440" sldId="118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21714307" sldId="118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441647588" sldId="118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736969534" sldId="118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61181785" sldId="118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052962841" sldId="118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864189535" sldId="119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935051137" sldId="119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899261112" sldId="119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398590200" sldId="119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45398144" sldId="119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80373790" sldId="119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60222776" sldId="119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002531900" sldId="119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42848898" sldId="120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89548852" sldId="120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308748095" sldId="120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29242166" sldId="120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255890623" sldId="120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376012404" sldId="120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795728346" sldId="120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816966977" sldId="120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937277896" sldId="120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925170031" sldId="121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877190960" sldId="121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927811413" sldId="121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885269386" sldId="121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26610153" sldId="121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65775207" sldId="121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404038966" sldId="121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753172185" sldId="121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242346691" sldId="121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556104135" sldId="122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405132131" sldId="122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526755289" sldId="122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685686544" sldId="122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170809941" sldId="122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921059619" sldId="122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056658800" sldId="1228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704936033" sldId="122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016347012" sldId="123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266979212" sldId="1233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194210608" sldId="1234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904626280" sldId="1235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654792065" sldId="1236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125123858" sldId="1237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445454828" sldId="1239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711294827" sldId="1240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713071709" sldId="1241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3279703723" sldId="1242"/>
        </pc:sldMkLst>
      </pc:sldChg>
      <pc:sldChg chg="del">
        <pc:chgData name="Alfred Asterjadhi" userId="39de57b9-85c0-4fd1-aaac-8ca2b6560ad0" providerId="ADAL" clId="{8C82B7A8-7AAE-438E-B90E-B789749714EF}" dt="2024-01-18T14:37:44.596" v="90" actId="47"/>
        <pc:sldMkLst>
          <pc:docMk/>
          <pc:sldMk cId="2850107543" sldId="1243"/>
        </pc:sldMkLst>
      </pc:sldChg>
      <pc:sldMasterChg chg="modSp mod modSldLayout">
        <pc:chgData name="Alfred Asterjadhi" userId="39de57b9-85c0-4fd1-aaac-8ca2b6560ad0" providerId="ADAL" clId="{8C82B7A8-7AAE-438E-B90E-B789749714EF}" dt="2024-01-24T17:37:33.710" v="1033" actId="20577"/>
        <pc:sldMasterMkLst>
          <pc:docMk/>
          <pc:sldMasterMk cId="0" sldId="2147483656"/>
        </pc:sldMasterMkLst>
        <pc:sldLayoutChg chg="modSp mod">
          <pc:chgData name="Alfred Asterjadhi" userId="39de57b9-85c0-4fd1-aaac-8ca2b6560ad0" providerId="ADAL" clId="{8C82B7A8-7AAE-438E-B90E-B789749714EF}" dt="2024-01-18T14:24:53.003" v="21"/>
          <pc:sldLayoutMkLst>
            <pc:docMk/>
            <pc:sldMasterMk cId="0" sldId="2147483648"/>
            <pc:sldLayoutMk cId="0" sldId="2147483649"/>
          </pc:sldLayoutMkLst>
        </pc:sldLayoutChg>
        <pc:sldLayoutChg chg="modSp mod">
          <pc:chgData name="Alfred Asterjadhi" userId="39de57b9-85c0-4fd1-aaac-8ca2b6560ad0" providerId="ADAL" clId="{8C82B7A8-7AAE-438E-B90E-B789749714EF}" dt="2024-01-18T14:24:56.265" v="22"/>
          <pc:sldLayoutMkLst>
            <pc:docMk/>
            <pc:sldMasterMk cId="0" sldId="2147483648"/>
            <pc:sldLayoutMk cId="0" sldId="2147483650"/>
          </pc:sldLayoutMkLst>
        </pc:sldLayoutChg>
        <pc:sldLayoutChg chg="modSp mod">
          <pc:chgData name="Alfred Asterjadhi" userId="39de57b9-85c0-4fd1-aaac-8ca2b6560ad0" providerId="ADAL" clId="{8C82B7A8-7AAE-438E-B90E-B789749714EF}" dt="2024-01-18T14:24:58.711" v="23"/>
          <pc:sldLayoutMkLst>
            <pc:docMk/>
            <pc:sldMasterMk cId="0" sldId="2147483648"/>
            <pc:sldLayoutMk cId="0" sldId="2147483651"/>
          </pc:sldLayoutMkLst>
        </pc:sldLayoutChg>
      </pc:sldMasterChg>
    </pc:docChg>
  </pc:docChgLst>
  <pc:docChgLst>
    <pc:chgData name="Alfred Asterjadhi" userId="39de57b9-85c0-4fd1-aaac-8ca2b6560ad0" providerId="ADAL" clId="{E8D6695F-77A2-463F-A064-D19B78EB17DB}"/>
    <pc:docChg chg="undo custSel addSld modSld modMainMaster">
      <pc:chgData name="Alfred Asterjadhi" userId="39de57b9-85c0-4fd1-aaac-8ca2b6560ad0" providerId="ADAL" clId="{E8D6695F-77A2-463F-A064-D19B78EB17DB}" dt="2024-03-25T21:11:20.825" v="1320" actId="20577"/>
      <pc:docMkLst>
        <pc:docMk/>
      </pc:docMkLst>
      <pc:sldChg chg="modSp mod">
        <pc:chgData name="Alfred Asterjadhi" userId="39de57b9-85c0-4fd1-aaac-8ca2b6560ad0" providerId="ADAL" clId="{E8D6695F-77A2-463F-A064-D19B78EB17DB}" dt="2024-03-25T01:42:55.362" v="1203" actId="20577"/>
        <pc:sldMkLst>
          <pc:docMk/>
          <pc:sldMk cId="1071501427" sldId="1040"/>
        </pc:sldMkLst>
      </pc:sldChg>
      <pc:sldChg chg="modSp mod">
        <pc:chgData name="Alfred Asterjadhi" userId="39de57b9-85c0-4fd1-aaac-8ca2b6560ad0" providerId="ADAL" clId="{E8D6695F-77A2-463F-A064-D19B78EB17DB}" dt="2024-03-14T21:47:02.501" v="571" actId="20577"/>
        <pc:sldMkLst>
          <pc:docMk/>
          <pc:sldMk cId="3217987082" sldId="1042"/>
        </pc:sldMkLst>
      </pc:sldChg>
      <pc:sldChg chg="addSp delSp modSp new mod chgLayout">
        <pc:chgData name="Alfred Asterjadhi" userId="39de57b9-85c0-4fd1-aaac-8ca2b6560ad0" providerId="ADAL" clId="{E8D6695F-77A2-463F-A064-D19B78EB17DB}" dt="2024-03-25T01:44:22.234" v="1269" actId="404"/>
        <pc:sldMkLst>
          <pc:docMk/>
          <pc:sldMk cId="566617522" sldId="1043"/>
        </pc:sldMkLst>
      </pc:sldChg>
      <pc:sldChg chg="addSp delSp modSp new mod chgLayout">
        <pc:chgData name="Alfred Asterjadhi" userId="39de57b9-85c0-4fd1-aaac-8ca2b6560ad0" providerId="ADAL" clId="{E8D6695F-77A2-463F-A064-D19B78EB17DB}" dt="2024-03-25T21:11:20.825" v="1320" actId="20577"/>
        <pc:sldMkLst>
          <pc:docMk/>
          <pc:sldMk cId="3722711038" sldId="1044"/>
        </pc:sldMkLst>
      </pc:sldChg>
      <pc:sldChg chg="addSp delSp modSp new mod chgLayout">
        <pc:chgData name="Alfred Asterjadhi" userId="39de57b9-85c0-4fd1-aaac-8ca2b6560ad0" providerId="ADAL" clId="{E8D6695F-77A2-463F-A064-D19B78EB17DB}" dt="2024-03-14T23:07:51.895" v="716" actId="6549"/>
        <pc:sldMkLst>
          <pc:docMk/>
          <pc:sldMk cId="4157341486" sldId="1045"/>
        </pc:sldMkLst>
      </pc:sldChg>
      <pc:sldChg chg="addSp delSp modSp new mod chgLayout">
        <pc:chgData name="Alfred Asterjadhi" userId="39de57b9-85c0-4fd1-aaac-8ca2b6560ad0" providerId="ADAL" clId="{E8D6695F-77A2-463F-A064-D19B78EB17DB}" dt="2024-03-25T01:42:26.144" v="1202" actId="20577"/>
        <pc:sldMkLst>
          <pc:docMk/>
          <pc:sldMk cId="1066942931" sldId="1046"/>
        </pc:sldMkLst>
      </pc:sldChg>
      <pc:sldChg chg="addSp delSp modSp new mod chgLayout">
        <pc:chgData name="Alfred Asterjadhi" userId="39de57b9-85c0-4fd1-aaac-8ca2b6560ad0" providerId="ADAL" clId="{E8D6695F-77A2-463F-A064-D19B78EB17DB}" dt="2024-03-19T22:06:00.855" v="1103" actId="20577"/>
        <pc:sldMkLst>
          <pc:docMk/>
          <pc:sldMk cId="3887222506" sldId="1047"/>
        </pc:sldMkLst>
      </pc:sldChg>
      <pc:sldChg chg="addSp delSp modSp new mod chgLayout">
        <pc:chgData name="Alfred Asterjadhi" userId="39de57b9-85c0-4fd1-aaac-8ca2b6560ad0" providerId="ADAL" clId="{E8D6695F-77A2-463F-A064-D19B78EB17DB}" dt="2024-03-19T22:06:28.552" v="1109" actId="20577"/>
        <pc:sldMkLst>
          <pc:docMk/>
          <pc:sldMk cId="1489029295" sldId="1048"/>
        </pc:sldMkLst>
      </pc:sldChg>
      <pc:sldChg chg="addSp delSp modSp new mod chgLayout">
        <pc:chgData name="Alfred Asterjadhi" userId="39de57b9-85c0-4fd1-aaac-8ca2b6560ad0" providerId="ADAL" clId="{E8D6695F-77A2-463F-A064-D19B78EB17DB}" dt="2024-03-19T22:06:24.620" v="1108" actId="20577"/>
        <pc:sldMkLst>
          <pc:docMk/>
          <pc:sldMk cId="3970288723" sldId="1049"/>
        </pc:sldMkLst>
      </pc:sldChg>
      <pc:sldMasterChg chg="modSp mod">
        <pc:chgData name="Alfred Asterjadhi" userId="39de57b9-85c0-4fd1-aaac-8ca2b6560ad0" providerId="ADAL" clId="{E8D6695F-77A2-463F-A064-D19B78EB17DB}" dt="2024-03-25T21:00:47.265" v="1271" actId="20577"/>
        <pc:sldMasterMkLst>
          <pc:docMk/>
          <pc:sldMasterMk cId="0" sldId="2147483656"/>
        </pc:sldMasterMkLst>
      </pc:sldMasterChg>
    </pc:docChg>
  </pc:docChgLst>
  <pc:docChgLst>
    <pc:chgData name="Alfred Asterjadhi" userId="39de57b9-85c0-4fd1-aaac-8ca2b6560ad0" providerId="ADAL" clId="{BCDB2A5B-9FA9-479F-8128-39ADE0B134BB}"/>
    <pc:docChg chg="undo custSel addSld delSld modSld modMainMaster">
      <pc:chgData name="Alfred Asterjadhi" userId="39de57b9-85c0-4fd1-aaac-8ca2b6560ad0" providerId="ADAL" clId="{BCDB2A5B-9FA9-479F-8128-39ADE0B134BB}" dt="2024-05-17T07:34:00.677" v="1134" actId="20577"/>
      <pc:docMkLst>
        <pc:docMk/>
      </pc:docMkLst>
      <pc:sldChg chg="modSp add mod">
        <pc:chgData name="Alfred Asterjadhi" userId="39de57b9-85c0-4fd1-aaac-8ca2b6560ad0" providerId="ADAL" clId="{BCDB2A5B-9FA9-479F-8128-39ADE0B134BB}" dt="2024-05-16T12:38:17.322" v="5" actId="20577"/>
        <pc:sldMkLst>
          <pc:docMk/>
          <pc:sldMk cId="2044052513" sldId="1050"/>
        </pc:sldMkLst>
      </pc:sldChg>
      <pc:sldChg chg="new del">
        <pc:chgData name="Alfred Asterjadhi" userId="39de57b9-85c0-4fd1-aaac-8ca2b6560ad0" providerId="ADAL" clId="{BCDB2A5B-9FA9-479F-8128-39ADE0B134BB}" dt="2024-05-16T13:11:59.267" v="602" actId="47"/>
        <pc:sldMkLst>
          <pc:docMk/>
          <pc:sldMk cId="2250501057" sldId="1051"/>
        </pc:sldMkLst>
      </pc:sldChg>
      <pc:sldChg chg="modSp add del mod">
        <pc:chgData name="Alfred Asterjadhi" userId="39de57b9-85c0-4fd1-aaac-8ca2b6560ad0" providerId="ADAL" clId="{BCDB2A5B-9FA9-479F-8128-39ADE0B134BB}" dt="2024-05-16T13:09:31.504" v="580" actId="2696"/>
        <pc:sldMkLst>
          <pc:docMk/>
          <pc:sldMk cId="184574646" sldId="1052"/>
        </pc:sldMkLst>
      </pc:sldChg>
      <pc:sldChg chg="modSp add mod">
        <pc:chgData name="Alfred Asterjadhi" userId="39de57b9-85c0-4fd1-aaac-8ca2b6560ad0" providerId="ADAL" clId="{BCDB2A5B-9FA9-479F-8128-39ADE0B134BB}" dt="2024-05-16T15:04:43.377" v="875" actId="20577"/>
        <pc:sldMkLst>
          <pc:docMk/>
          <pc:sldMk cId="946175086" sldId="1052"/>
        </pc:sldMkLst>
      </pc:sldChg>
      <pc:sldChg chg="addSp delSp modSp add mod chgLayout">
        <pc:chgData name="Alfred Asterjadhi" userId="39de57b9-85c0-4fd1-aaac-8ca2b6560ad0" providerId="ADAL" clId="{BCDB2A5B-9FA9-479F-8128-39ADE0B134BB}" dt="2024-05-16T15:08:16.960" v="934"/>
        <pc:sldMkLst>
          <pc:docMk/>
          <pc:sldMk cId="2788760287" sldId="1053"/>
        </pc:sldMkLst>
      </pc:sldChg>
      <pc:sldChg chg="addSp delSp modSp add mod chgLayout">
        <pc:chgData name="Alfred Asterjadhi" userId="39de57b9-85c0-4fd1-aaac-8ca2b6560ad0" providerId="ADAL" clId="{BCDB2A5B-9FA9-479F-8128-39ADE0B134BB}" dt="2024-05-16T14:56:16.836" v="745" actId="20577"/>
        <pc:sldMkLst>
          <pc:docMk/>
          <pc:sldMk cId="3650751829" sldId="1054"/>
        </pc:sldMkLst>
      </pc:sldChg>
      <pc:sldChg chg="addSp delSp modSp add mod chgLayout">
        <pc:chgData name="Alfred Asterjadhi" userId="39de57b9-85c0-4fd1-aaac-8ca2b6560ad0" providerId="ADAL" clId="{BCDB2A5B-9FA9-479F-8128-39ADE0B134BB}" dt="2024-05-16T15:16:07.074" v="1050" actId="20577"/>
        <pc:sldMkLst>
          <pc:docMk/>
          <pc:sldMk cId="982683574" sldId="1055"/>
        </pc:sldMkLst>
      </pc:sldChg>
      <pc:sldChg chg="modSp add mod">
        <pc:chgData name="Alfred Asterjadhi" userId="39de57b9-85c0-4fd1-aaac-8ca2b6560ad0" providerId="ADAL" clId="{BCDB2A5B-9FA9-479F-8128-39ADE0B134BB}" dt="2024-05-16T15:17:58.356" v="1073"/>
        <pc:sldMkLst>
          <pc:docMk/>
          <pc:sldMk cId="2749762055" sldId="1056"/>
        </pc:sldMkLst>
      </pc:sldChg>
      <pc:sldChg chg="addSp delSp modSp add mod chgLayout">
        <pc:chgData name="Alfred Asterjadhi" userId="39de57b9-85c0-4fd1-aaac-8ca2b6560ad0" providerId="ADAL" clId="{BCDB2A5B-9FA9-479F-8128-39ADE0B134BB}" dt="2024-05-16T15:21:34.219" v="1132"/>
        <pc:sldMkLst>
          <pc:docMk/>
          <pc:sldMk cId="995735487" sldId="1057"/>
        </pc:sldMkLst>
      </pc:sldChg>
      <pc:sldChg chg="addSp delSp modSp add mod chgLayout">
        <pc:chgData name="Alfred Asterjadhi" userId="39de57b9-85c0-4fd1-aaac-8ca2b6560ad0" providerId="ADAL" clId="{BCDB2A5B-9FA9-479F-8128-39ADE0B134BB}" dt="2024-05-16T15:19:15.579" v="1100" actId="6549"/>
        <pc:sldMkLst>
          <pc:docMk/>
          <pc:sldMk cId="3789659758" sldId="1058"/>
        </pc:sldMkLst>
      </pc:sldChg>
      <pc:sldChg chg="modSp add mod">
        <pc:chgData name="Alfred Asterjadhi" userId="39de57b9-85c0-4fd1-aaac-8ca2b6560ad0" providerId="ADAL" clId="{BCDB2A5B-9FA9-479F-8128-39ADE0B134BB}" dt="2024-05-16T14:58:08.504" v="775"/>
        <pc:sldMkLst>
          <pc:docMk/>
          <pc:sldMk cId="3951275379" sldId="1059"/>
        </pc:sldMkLst>
      </pc:sldChg>
      <pc:sldChg chg="addSp delSp modSp add mod chgLayout">
        <pc:chgData name="Alfred Asterjadhi" userId="39de57b9-85c0-4fd1-aaac-8ca2b6560ad0" providerId="ADAL" clId="{BCDB2A5B-9FA9-479F-8128-39ADE0B134BB}" dt="2024-05-16T15:02:53.640" v="840"/>
        <pc:sldMkLst>
          <pc:docMk/>
          <pc:sldMk cId="2874620909" sldId="1060"/>
        </pc:sldMkLst>
      </pc:sldChg>
      <pc:sldChg chg="modSp add mod">
        <pc:chgData name="Alfred Asterjadhi" userId="39de57b9-85c0-4fd1-aaac-8ca2b6560ad0" providerId="ADAL" clId="{BCDB2A5B-9FA9-479F-8128-39ADE0B134BB}" dt="2024-05-16T15:09:45.905" v="957" actId="6549"/>
        <pc:sldMkLst>
          <pc:docMk/>
          <pc:sldMk cId="841343217" sldId="1061"/>
        </pc:sldMkLst>
      </pc:sldChg>
      <pc:sldMasterChg chg="modSp mod">
        <pc:chgData name="Alfred Asterjadhi" userId="39de57b9-85c0-4fd1-aaac-8ca2b6560ad0" providerId="ADAL" clId="{BCDB2A5B-9FA9-479F-8128-39ADE0B134BB}" dt="2024-05-17T07:34:00.677" v="1134" actId="20577"/>
        <pc:sldMasterMkLst>
          <pc:docMk/>
          <pc:sldMasterMk cId="0" sldId="2147483656"/>
        </pc:sldMasterMkLst>
      </pc:sldMasterChg>
    </pc:docChg>
  </pc:docChgLst>
  <pc:docChgLst>
    <pc:chgData name="Alfred Asterjadhi" userId="39de57b9-85c0-4fd1-aaac-8ca2b6560ad0" providerId="ADAL" clId="{570731C7-F871-42F1-9270-11458313F9A9}"/>
    <pc:docChg chg="undo redo custSel addSld delSld modSld sldOrd modMainMaster">
      <pc:chgData name="Alfred Asterjadhi" userId="39de57b9-85c0-4fd1-aaac-8ca2b6560ad0" providerId="ADAL" clId="{570731C7-F871-42F1-9270-11458313F9A9}" dt="2023-07-26T16:22:41.835" v="19893" actId="20577"/>
      <pc:docMkLst>
        <pc:docMk/>
      </pc:docMkLst>
      <pc:sldChg chg="modSp mod">
        <pc:chgData name="Alfred Asterjadhi" userId="39de57b9-85c0-4fd1-aaac-8ca2b6560ad0" providerId="ADAL" clId="{570731C7-F871-42F1-9270-11458313F9A9}" dt="2023-03-14T13:25:03.181" v="68" actId="20577"/>
        <pc:sldMkLst>
          <pc:docMk/>
          <pc:sldMk cId="0" sldId="256"/>
        </pc:sldMkLst>
      </pc:sldChg>
      <pc:sldChg chg="modSp mod">
        <pc:chgData name="Alfred Asterjadhi" userId="39de57b9-85c0-4fd1-aaac-8ca2b6560ad0" providerId="ADAL" clId="{570731C7-F871-42F1-9270-11458313F9A9}" dt="2023-03-14T13:25:07.597" v="69"/>
        <pc:sldMkLst>
          <pc:docMk/>
          <pc:sldMk cId="0" sldId="257"/>
        </pc:sldMkLst>
      </pc:sldChg>
      <pc:sldChg chg="modSp mod">
        <pc:chgData name="Alfred Asterjadhi" userId="39de57b9-85c0-4fd1-aaac-8ca2b6560ad0" providerId="ADAL" clId="{570731C7-F871-42F1-9270-11458313F9A9}" dt="2023-03-14T13:25:09.323" v="70"/>
        <pc:sldMkLst>
          <pc:docMk/>
          <pc:sldMk cId="371916501" sldId="552"/>
        </pc:sldMkLst>
      </pc:sldChg>
      <pc:sldChg chg="addSp delSp modSp add del mod">
        <pc:chgData name="Alfred Asterjadhi" userId="39de57b9-85c0-4fd1-aaac-8ca2b6560ad0" providerId="ADAL" clId="{570731C7-F871-42F1-9270-11458313F9A9}" dt="2023-03-14T19:29:15.573" v="1257"/>
        <pc:sldMkLst>
          <pc:docMk/>
          <pc:sldMk cId="2156981690" sldId="71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016395215" sldId="831"/>
        </pc:sldMkLst>
      </pc:sldChg>
      <pc:sldChg chg="modSp del mod">
        <pc:chgData name="Alfred Asterjadhi" userId="39de57b9-85c0-4fd1-aaac-8ca2b6560ad0" providerId="ADAL" clId="{570731C7-F871-42F1-9270-11458313F9A9}" dt="2023-03-14T13:25:39.105" v="72" actId="47"/>
        <pc:sldMkLst>
          <pc:docMk/>
          <pc:sldMk cId="130809014" sldId="847"/>
        </pc:sldMkLst>
      </pc:sldChg>
      <pc:sldChg chg="modSp add mod">
        <pc:chgData name="Alfred Asterjadhi" userId="39de57b9-85c0-4fd1-aaac-8ca2b6560ad0" providerId="ADAL" clId="{570731C7-F871-42F1-9270-11458313F9A9}" dt="2023-07-24T18:13:28.600" v="19577" actId="33524"/>
        <pc:sldMkLst>
          <pc:docMk/>
          <pc:sldMk cId="26872680" sldId="88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569288744" sldId="88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997704561" sldId="88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982153176" sldId="88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232441506" sldId="88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810001790" sldId="88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636375638" sldId="88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913473145" sldId="88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665583106" sldId="89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278231597" sldId="89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91336100" sldId="89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007783247" sldId="89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065481160" sldId="89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465234638" sldId="89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77055374" sldId="89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894598363" sldId="89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346498124" sldId="89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77035737" sldId="90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84626918" sldId="90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892059178" sldId="90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74394195" sldId="90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940060851" sldId="90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784618154" sldId="90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999545490" sldId="90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701137515" sldId="90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23229413" sldId="90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785586202" sldId="90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958104769" sldId="91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217726161" sldId="91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273433996" sldId="91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779988091" sldId="91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343499444" sldId="91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003253788" sldId="91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86923387" sldId="91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365205277" sldId="91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395890102" sldId="91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907896265" sldId="91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414896293" sldId="92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145459366" sldId="92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560669940" sldId="92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10736934" sldId="92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320306114" sldId="92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344085227" sldId="92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342499210" sldId="92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95616080" sldId="92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148667887" sldId="92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235657849" sldId="93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914842949" sldId="93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66010496" sldId="93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10512183" sldId="93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02250090" sldId="93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773076798" sldId="93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11810868" sldId="93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887719972" sldId="93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9881894" sldId="93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969670249" sldId="94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705553056" sldId="94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724087156" sldId="94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048794936" sldId="94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022998334" sldId="94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935425408" sldId="94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886147155" sldId="94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288529324" sldId="94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475195319" sldId="94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315295219" sldId="95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590578292" sldId="95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2806778" sldId="95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099544640" sldId="95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583713761" sldId="95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559017953" sldId="95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896176971" sldId="95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659889582" sldId="95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759910002" sldId="96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08152940" sldId="96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387875411" sldId="96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960599222" sldId="96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881845354" sldId="96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93038145" sldId="96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54948639" sldId="96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025901132" sldId="96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203931918" sldId="96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627164978" sldId="97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583877077" sldId="97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90643961" sldId="97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040995816" sldId="973"/>
        </pc:sldMkLst>
      </pc:sldChg>
      <pc:sldChg chg="modSp add del mod">
        <pc:chgData name="Alfred Asterjadhi" userId="39de57b9-85c0-4fd1-aaac-8ca2b6560ad0" providerId="ADAL" clId="{570731C7-F871-42F1-9270-11458313F9A9}" dt="2023-03-16T21:41:30.888" v="2824"/>
        <pc:sldMkLst>
          <pc:docMk/>
          <pc:sldMk cId="874252184" sldId="97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978318224" sldId="97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844071404" sldId="97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052702889" sldId="97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677617291" sldId="97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96678830" sldId="98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530745078" sldId="98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319900721" sldId="98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052054105" sldId="98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40557339" sldId="98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781235919" sldId="985"/>
        </pc:sldMkLst>
      </pc:sldChg>
      <pc:sldChg chg="modSp add del mod">
        <pc:chgData name="Alfred Asterjadhi" userId="39de57b9-85c0-4fd1-aaac-8ca2b6560ad0" providerId="ADAL" clId="{570731C7-F871-42F1-9270-11458313F9A9}" dt="2023-03-16T21:37:00.421" v="2755" actId="20577"/>
        <pc:sldMkLst>
          <pc:docMk/>
          <pc:sldMk cId="3596809116" sldId="98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544610463" sldId="98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316373273" sldId="98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552132657" sldId="98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731617831" sldId="99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173658032" sldId="99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240827998" sldId="99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124589093" sldId="99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232544764" sldId="99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485370208" sldId="99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128640375" sldId="100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122295978" sldId="100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501279171" sldId="100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157275889" sldId="100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30197977" sldId="100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545069674" sldId="101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091172813" sldId="101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490580688" sldId="101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62832209" sldId="101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794989235" sldId="101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827502970" sldId="1017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213171007" sldId="101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886190304" sldId="1019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642156474" sldId="102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774577009" sldId="102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360541648" sldId="102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65631416" sldId="102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238643877" sldId="1025"/>
        </pc:sldMkLst>
      </pc:sldChg>
      <pc:sldChg chg="modSp add del mod">
        <pc:chgData name="Alfred Asterjadhi" userId="39de57b9-85c0-4fd1-aaac-8ca2b6560ad0" providerId="ADAL" clId="{570731C7-F871-42F1-9270-11458313F9A9}" dt="2023-03-14T19:19:39.805" v="955" actId="20577"/>
        <pc:sldMkLst>
          <pc:docMk/>
          <pc:sldMk cId="3784061158" sldId="1026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4222601012" sldId="1028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804072698" sldId="1030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927453206" sldId="1031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819905638" sldId="1032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2032037809" sldId="1033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1258864255" sldId="1034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616331721" sldId="1035"/>
        </pc:sldMkLst>
      </pc:sldChg>
      <pc:sldChg chg="del">
        <pc:chgData name="Alfred Asterjadhi" userId="39de57b9-85c0-4fd1-aaac-8ca2b6560ad0" providerId="ADAL" clId="{570731C7-F871-42F1-9270-11458313F9A9}" dt="2023-03-14T13:25:39.105" v="72" actId="47"/>
        <pc:sldMkLst>
          <pc:docMk/>
          <pc:sldMk cId="3926659535" sldId="1037"/>
        </pc:sldMkLst>
      </pc:sldChg>
      <pc:sldChg chg="modSp mod">
        <pc:chgData name="Alfred Asterjadhi" userId="39de57b9-85c0-4fd1-aaac-8ca2b6560ad0" providerId="ADAL" clId="{570731C7-F871-42F1-9270-11458313F9A9}" dt="2023-03-14T19:22:54.380" v="1037" actId="6549"/>
        <pc:sldMkLst>
          <pc:docMk/>
          <pc:sldMk cId="4058581830" sldId="1038"/>
        </pc:sldMkLst>
      </pc:sldChg>
      <pc:sldChg chg="modSp mod ord">
        <pc:chgData name="Alfred Asterjadhi" userId="39de57b9-85c0-4fd1-aaac-8ca2b6560ad0" providerId="ADAL" clId="{570731C7-F871-42F1-9270-11458313F9A9}" dt="2023-03-14T19:21:28.911" v="996"/>
        <pc:sldMkLst>
          <pc:docMk/>
          <pc:sldMk cId="2502214606" sldId="1039"/>
        </pc:sldMkLst>
      </pc:sldChg>
      <pc:sldChg chg="modSp add mod">
        <pc:chgData name="Alfred Asterjadhi" userId="39de57b9-85c0-4fd1-aaac-8ca2b6560ad0" providerId="ADAL" clId="{570731C7-F871-42F1-9270-11458313F9A9}" dt="2023-03-14T19:27:57.768" v="1231" actId="6549"/>
        <pc:sldMkLst>
          <pc:docMk/>
          <pc:sldMk cId="504465914" sldId="1040"/>
        </pc:sldMkLst>
      </pc:sldChg>
      <pc:sldChg chg="new del">
        <pc:chgData name="Alfred Asterjadhi" userId="39de57b9-85c0-4fd1-aaac-8ca2b6560ad0" providerId="ADAL" clId="{570731C7-F871-42F1-9270-11458313F9A9}" dt="2023-03-14T17:23:01.926" v="879" actId="47"/>
        <pc:sldMkLst>
          <pc:docMk/>
          <pc:sldMk cId="2853939130" sldId="1041"/>
        </pc:sldMkLst>
      </pc:sldChg>
      <pc:sldChg chg="modSp add mod">
        <pc:chgData name="Alfred Asterjadhi" userId="39de57b9-85c0-4fd1-aaac-8ca2b6560ad0" providerId="ADAL" clId="{570731C7-F871-42F1-9270-11458313F9A9}" dt="2023-03-14T14:49:58.967" v="472" actId="20577"/>
        <pc:sldMkLst>
          <pc:docMk/>
          <pc:sldMk cId="1477099350" sldId="1042"/>
        </pc:sldMkLst>
      </pc:sldChg>
      <pc:sldChg chg="modSp add mod">
        <pc:chgData name="Alfred Asterjadhi" userId="39de57b9-85c0-4fd1-aaac-8ca2b6560ad0" providerId="ADAL" clId="{570731C7-F871-42F1-9270-11458313F9A9}" dt="2023-03-14T17:22:57.580" v="878" actId="20577"/>
        <pc:sldMkLst>
          <pc:docMk/>
          <pc:sldMk cId="2593603132" sldId="1043"/>
        </pc:sldMkLst>
      </pc:sldChg>
      <pc:sldChg chg="new del">
        <pc:chgData name="Alfred Asterjadhi" userId="39de57b9-85c0-4fd1-aaac-8ca2b6560ad0" providerId="ADAL" clId="{570731C7-F871-42F1-9270-11458313F9A9}" dt="2023-03-14T20:08:51.498" v="1384" actId="47"/>
        <pc:sldMkLst>
          <pc:docMk/>
          <pc:sldMk cId="311830339" sldId="1044"/>
        </pc:sldMkLst>
      </pc:sldChg>
      <pc:sldChg chg="new del">
        <pc:chgData name="Alfred Asterjadhi" userId="39de57b9-85c0-4fd1-aaac-8ca2b6560ad0" providerId="ADAL" clId="{570731C7-F871-42F1-9270-11458313F9A9}" dt="2023-03-14T20:08:50.351" v="1383" actId="47"/>
        <pc:sldMkLst>
          <pc:docMk/>
          <pc:sldMk cId="178786809" sldId="1045"/>
        </pc:sldMkLst>
      </pc:sldChg>
      <pc:sldChg chg="new del">
        <pc:chgData name="Alfred Asterjadhi" userId="39de57b9-85c0-4fd1-aaac-8ca2b6560ad0" providerId="ADAL" clId="{570731C7-F871-42F1-9270-11458313F9A9}" dt="2023-03-14T20:08:48.315" v="1382" actId="47"/>
        <pc:sldMkLst>
          <pc:docMk/>
          <pc:sldMk cId="1009234163" sldId="1046"/>
        </pc:sldMkLst>
      </pc:sldChg>
      <pc:sldChg chg="modSp add mod">
        <pc:chgData name="Alfred Asterjadhi" userId="39de57b9-85c0-4fd1-aaac-8ca2b6560ad0" providerId="ADAL" clId="{570731C7-F871-42F1-9270-11458313F9A9}" dt="2023-03-16T21:21:54.222" v="2371"/>
        <pc:sldMkLst>
          <pc:docMk/>
          <pc:sldMk cId="2251211101" sldId="1047"/>
        </pc:sldMkLst>
      </pc:sldChg>
      <pc:sldChg chg="modSp add mod">
        <pc:chgData name="Alfred Asterjadhi" userId="39de57b9-85c0-4fd1-aaac-8ca2b6560ad0" providerId="ADAL" clId="{570731C7-F871-42F1-9270-11458313F9A9}" dt="2023-03-16T21:24:33.529" v="2418"/>
        <pc:sldMkLst>
          <pc:docMk/>
          <pc:sldMk cId="2206675792" sldId="1048"/>
        </pc:sldMkLst>
      </pc:sldChg>
      <pc:sldChg chg="add del">
        <pc:chgData name="Alfred Asterjadhi" userId="39de57b9-85c0-4fd1-aaac-8ca2b6560ad0" providerId="ADAL" clId="{570731C7-F871-42F1-9270-11458313F9A9}" dt="2023-03-14T20:08:43.307" v="1381" actId="47"/>
        <pc:sldMkLst>
          <pc:docMk/>
          <pc:sldMk cId="3921726632" sldId="1049"/>
        </pc:sldMkLst>
      </pc:sldChg>
      <pc:sldChg chg="modSp add mod">
        <pc:chgData name="Alfred Asterjadhi" userId="39de57b9-85c0-4fd1-aaac-8ca2b6560ad0" providerId="ADAL" clId="{570731C7-F871-42F1-9270-11458313F9A9}" dt="2023-03-16T21:25:52.274" v="2445"/>
        <pc:sldMkLst>
          <pc:docMk/>
          <pc:sldMk cId="4124726647" sldId="1050"/>
        </pc:sldMkLst>
      </pc:sldChg>
      <pc:sldChg chg="modSp add mod">
        <pc:chgData name="Alfred Asterjadhi" userId="39de57b9-85c0-4fd1-aaac-8ca2b6560ad0" providerId="ADAL" clId="{570731C7-F871-42F1-9270-11458313F9A9}" dt="2023-03-16T21:27:30.546" v="2483" actId="6549"/>
        <pc:sldMkLst>
          <pc:docMk/>
          <pc:sldMk cId="1267796688" sldId="1051"/>
        </pc:sldMkLst>
      </pc:sldChg>
      <pc:sldChg chg="modSp add mod">
        <pc:chgData name="Alfred Asterjadhi" userId="39de57b9-85c0-4fd1-aaac-8ca2b6560ad0" providerId="ADAL" clId="{570731C7-F871-42F1-9270-11458313F9A9}" dt="2023-03-16T21:28:30.457" v="2515"/>
        <pc:sldMkLst>
          <pc:docMk/>
          <pc:sldMk cId="2438874234" sldId="1052"/>
        </pc:sldMkLst>
      </pc:sldChg>
      <pc:sldChg chg="modSp add mod">
        <pc:chgData name="Alfred Asterjadhi" userId="39de57b9-85c0-4fd1-aaac-8ca2b6560ad0" providerId="ADAL" clId="{570731C7-F871-42F1-9270-11458313F9A9}" dt="2023-03-16T21:30:09.651" v="2553" actId="6549"/>
        <pc:sldMkLst>
          <pc:docMk/>
          <pc:sldMk cId="3042667032" sldId="1053"/>
        </pc:sldMkLst>
      </pc:sldChg>
      <pc:sldChg chg="modSp add mod">
        <pc:chgData name="Alfred Asterjadhi" userId="39de57b9-85c0-4fd1-aaac-8ca2b6560ad0" providerId="ADAL" clId="{570731C7-F871-42F1-9270-11458313F9A9}" dt="2023-03-16T21:31:25.411" v="2603"/>
        <pc:sldMkLst>
          <pc:docMk/>
          <pc:sldMk cId="958919367" sldId="1054"/>
        </pc:sldMkLst>
      </pc:sldChg>
      <pc:sldChg chg="modSp add mod">
        <pc:chgData name="Alfred Asterjadhi" userId="39de57b9-85c0-4fd1-aaac-8ca2b6560ad0" providerId="ADAL" clId="{570731C7-F871-42F1-9270-11458313F9A9}" dt="2023-03-16T21:35:36.879" v="2714"/>
        <pc:sldMkLst>
          <pc:docMk/>
          <pc:sldMk cId="2054326323" sldId="1055"/>
        </pc:sldMkLst>
      </pc:sldChg>
      <pc:sldChg chg="modSp add mod">
        <pc:chgData name="Alfred Asterjadhi" userId="39de57b9-85c0-4fd1-aaac-8ca2b6560ad0" providerId="ADAL" clId="{570731C7-F871-42F1-9270-11458313F9A9}" dt="2023-05-14T15:49:52.854" v="6179" actId="20577"/>
        <pc:sldMkLst>
          <pc:docMk/>
          <pc:sldMk cId="1783635040" sldId="1056"/>
        </pc:sldMkLst>
      </pc:sldChg>
      <pc:sldChg chg="modSp add mod">
        <pc:chgData name="Alfred Asterjadhi" userId="39de57b9-85c0-4fd1-aaac-8ca2b6560ad0" providerId="ADAL" clId="{570731C7-F871-42F1-9270-11458313F9A9}" dt="2023-05-14T15:48:16" v="6176" actId="21"/>
        <pc:sldMkLst>
          <pc:docMk/>
          <pc:sldMk cId="2622561888" sldId="1057"/>
        </pc:sldMkLst>
      </pc:sldChg>
      <pc:sldChg chg="modSp add mod">
        <pc:chgData name="Alfred Asterjadhi" userId="39de57b9-85c0-4fd1-aaac-8ca2b6560ad0" providerId="ADAL" clId="{570731C7-F871-42F1-9270-11458313F9A9}" dt="2023-04-20T18:40:44.529" v="4557"/>
        <pc:sldMkLst>
          <pc:docMk/>
          <pc:sldMk cId="2594451391" sldId="1058"/>
        </pc:sldMkLst>
      </pc:sldChg>
      <pc:sldChg chg="modSp add mod">
        <pc:chgData name="Alfred Asterjadhi" userId="39de57b9-85c0-4fd1-aaac-8ca2b6560ad0" providerId="ADAL" clId="{570731C7-F871-42F1-9270-11458313F9A9}" dt="2023-04-20T18:40:41.216" v="4555"/>
        <pc:sldMkLst>
          <pc:docMk/>
          <pc:sldMk cId="2309931417" sldId="1059"/>
        </pc:sldMkLst>
      </pc:sldChg>
      <pc:sldChg chg="modSp add del mod">
        <pc:chgData name="Alfred Asterjadhi" userId="39de57b9-85c0-4fd1-aaac-8ca2b6560ad0" providerId="ADAL" clId="{570731C7-F871-42F1-9270-11458313F9A9}" dt="2023-05-14T15:47:51.158" v="6160" actId="6549"/>
        <pc:sldMkLst>
          <pc:docMk/>
          <pc:sldMk cId="3575960358" sldId="1060"/>
        </pc:sldMkLst>
      </pc:sldChg>
      <pc:sldChg chg="addSp delSp modSp add mod">
        <pc:chgData name="Alfred Asterjadhi" userId="39de57b9-85c0-4fd1-aaac-8ca2b6560ad0" providerId="ADAL" clId="{570731C7-F871-42F1-9270-11458313F9A9}" dt="2023-05-15T13:11:00.525" v="6407" actId="20577"/>
        <pc:sldMkLst>
          <pc:docMk/>
          <pc:sldMk cId="1896212067" sldId="1061"/>
        </pc:sldMkLst>
      </pc:sldChg>
      <pc:sldChg chg="modSp add mod">
        <pc:chgData name="Alfred Asterjadhi" userId="39de57b9-85c0-4fd1-aaac-8ca2b6560ad0" providerId="ADAL" clId="{570731C7-F871-42F1-9270-11458313F9A9}" dt="2023-05-16T18:37:07.521" v="7101"/>
        <pc:sldMkLst>
          <pc:docMk/>
          <pc:sldMk cId="686400584" sldId="1062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3300589826" sldId="1062"/>
        </pc:sldMkLst>
      </pc:sldChg>
      <pc:sldChg chg="modSp new mod">
        <pc:chgData name="Alfred Asterjadhi" userId="39de57b9-85c0-4fd1-aaac-8ca2b6560ad0" providerId="ADAL" clId="{570731C7-F871-42F1-9270-11458313F9A9}" dt="2023-04-20T18:40:48.176" v="4558"/>
        <pc:sldMkLst>
          <pc:docMk/>
          <pc:sldMk cId="3233812413" sldId="1063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396685866" sldId="1064"/>
        </pc:sldMkLst>
      </pc:sldChg>
      <pc:sldChg chg="modSp new del mod">
        <pc:chgData name="Alfred Asterjadhi" userId="39de57b9-85c0-4fd1-aaac-8ca2b6560ad0" providerId="ADAL" clId="{570731C7-F871-42F1-9270-11458313F9A9}" dt="2023-05-12T18:44:07.530" v="5904" actId="47"/>
        <pc:sldMkLst>
          <pc:docMk/>
          <pc:sldMk cId="2128609715" sldId="1064"/>
        </pc:sldMkLst>
      </pc:sldChg>
      <pc:sldChg chg="modSp add mod">
        <pc:chgData name="Alfred Asterjadhi" userId="39de57b9-85c0-4fd1-aaac-8ca2b6560ad0" providerId="ADAL" clId="{570731C7-F871-42F1-9270-11458313F9A9}" dt="2023-05-16T18:38:07.634" v="7127"/>
        <pc:sldMkLst>
          <pc:docMk/>
          <pc:sldMk cId="797791418" sldId="1065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1035851474" sldId="1065"/>
        </pc:sldMkLst>
      </pc:sldChg>
      <pc:sldChg chg="modSp add mod">
        <pc:chgData name="Alfred Asterjadhi" userId="39de57b9-85c0-4fd1-aaac-8ca2b6560ad0" providerId="ADAL" clId="{570731C7-F871-42F1-9270-11458313F9A9}" dt="2023-05-16T18:41:16.167" v="7175"/>
        <pc:sldMkLst>
          <pc:docMk/>
          <pc:sldMk cId="754044760" sldId="1066"/>
        </pc:sldMkLst>
      </pc:sldChg>
      <pc:sldChg chg="modSp add mod">
        <pc:chgData name="Alfred Asterjadhi" userId="39de57b9-85c0-4fd1-aaac-8ca2b6560ad0" providerId="ADAL" clId="{570731C7-F871-42F1-9270-11458313F9A9}" dt="2023-05-16T18:42:23.759" v="7215"/>
        <pc:sldMkLst>
          <pc:docMk/>
          <pc:sldMk cId="23668007" sldId="1067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768358925" sldId="1067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2871358229" sldId="1068"/>
        </pc:sldMkLst>
      </pc:sldChg>
      <pc:sldChg chg="modSp add mod">
        <pc:chgData name="Alfred Asterjadhi" userId="39de57b9-85c0-4fd1-aaac-8ca2b6560ad0" providerId="ADAL" clId="{570731C7-F871-42F1-9270-11458313F9A9}" dt="2023-05-16T18:43:54.526" v="7250"/>
        <pc:sldMkLst>
          <pc:docMk/>
          <pc:sldMk cId="3317020920" sldId="1068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2898538793" sldId="1069"/>
        </pc:sldMkLst>
      </pc:sldChg>
      <pc:sldChg chg="modSp add mod">
        <pc:chgData name="Alfred Asterjadhi" userId="39de57b9-85c0-4fd1-aaac-8ca2b6560ad0" providerId="ADAL" clId="{570731C7-F871-42F1-9270-11458313F9A9}" dt="2023-05-16T18:45:18.287" v="7291"/>
        <pc:sldMkLst>
          <pc:docMk/>
          <pc:sldMk cId="3588141846" sldId="1069"/>
        </pc:sldMkLst>
      </pc:sldChg>
      <pc:sldChg chg="modSp add mod">
        <pc:chgData name="Alfred Asterjadhi" userId="39de57b9-85c0-4fd1-aaac-8ca2b6560ad0" providerId="ADAL" clId="{570731C7-F871-42F1-9270-11458313F9A9}" dt="2023-05-16T18:46:26.617" v="7329"/>
        <pc:sldMkLst>
          <pc:docMk/>
          <pc:sldMk cId="2631264902" sldId="1070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2993355748" sldId="1070"/>
        </pc:sldMkLst>
      </pc:sldChg>
      <pc:sldChg chg="modSp add mod">
        <pc:chgData name="Alfred Asterjadhi" userId="39de57b9-85c0-4fd1-aaac-8ca2b6560ad0" providerId="ADAL" clId="{570731C7-F871-42F1-9270-11458313F9A9}" dt="2023-05-16T18:53:52.648" v="7367"/>
        <pc:sldMkLst>
          <pc:docMk/>
          <pc:sldMk cId="2647429456" sldId="1071"/>
        </pc:sldMkLst>
      </pc:sldChg>
      <pc:sldChg chg="modSp add mod">
        <pc:chgData name="Alfred Asterjadhi" userId="39de57b9-85c0-4fd1-aaac-8ca2b6560ad0" providerId="ADAL" clId="{570731C7-F871-42F1-9270-11458313F9A9}" dt="2023-05-16T18:54:53.160" v="7396"/>
        <pc:sldMkLst>
          <pc:docMk/>
          <pc:sldMk cId="741814720" sldId="1072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2075005348" sldId="1072"/>
        </pc:sldMkLst>
      </pc:sldChg>
      <pc:sldChg chg="modSp add mod">
        <pc:chgData name="Alfred Asterjadhi" userId="39de57b9-85c0-4fd1-aaac-8ca2b6560ad0" providerId="ADAL" clId="{570731C7-F871-42F1-9270-11458313F9A9}" dt="2023-05-16T18:57:02.849" v="7426" actId="20577"/>
        <pc:sldMkLst>
          <pc:docMk/>
          <pc:sldMk cId="99624319" sldId="1073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2142777201" sldId="1073"/>
        </pc:sldMkLst>
      </pc:sldChg>
      <pc:sldChg chg="modSp add mod">
        <pc:chgData name="Alfred Asterjadhi" userId="39de57b9-85c0-4fd1-aaac-8ca2b6560ad0" providerId="ADAL" clId="{570731C7-F871-42F1-9270-11458313F9A9}" dt="2023-05-16T18:58:15.372" v="7459"/>
        <pc:sldMkLst>
          <pc:docMk/>
          <pc:sldMk cId="472554864" sldId="1074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912126722" sldId="1075"/>
        </pc:sldMkLst>
      </pc:sldChg>
      <pc:sldChg chg="modSp add mod">
        <pc:chgData name="Alfred Asterjadhi" userId="39de57b9-85c0-4fd1-aaac-8ca2b6560ad0" providerId="ADAL" clId="{570731C7-F871-42F1-9270-11458313F9A9}" dt="2023-05-16T18:59:33.933" v="7488" actId="6549"/>
        <pc:sldMkLst>
          <pc:docMk/>
          <pc:sldMk cId="2355932674" sldId="1075"/>
        </pc:sldMkLst>
      </pc:sldChg>
      <pc:sldChg chg="modSp add mod">
        <pc:chgData name="Alfred Asterjadhi" userId="39de57b9-85c0-4fd1-aaac-8ca2b6560ad0" providerId="ADAL" clId="{570731C7-F871-42F1-9270-11458313F9A9}" dt="2023-05-16T19:01:02.832" v="7528" actId="6549"/>
        <pc:sldMkLst>
          <pc:docMk/>
          <pc:sldMk cId="2773944025" sldId="1076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4241131908" sldId="1076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596436368" sldId="1077"/>
        </pc:sldMkLst>
      </pc:sldChg>
      <pc:sldChg chg="modSp add mod">
        <pc:chgData name="Alfred Asterjadhi" userId="39de57b9-85c0-4fd1-aaac-8ca2b6560ad0" providerId="ADAL" clId="{570731C7-F871-42F1-9270-11458313F9A9}" dt="2023-05-16T18:35:49.993" v="7076"/>
        <pc:sldMkLst>
          <pc:docMk/>
          <pc:sldMk cId="993661469" sldId="1077"/>
        </pc:sldMkLst>
      </pc:sldChg>
      <pc:sldChg chg="modSp add mod">
        <pc:chgData name="Alfred Asterjadhi" userId="39de57b9-85c0-4fd1-aaac-8ca2b6560ad0" providerId="ADAL" clId="{570731C7-F871-42F1-9270-11458313F9A9}" dt="2023-05-16T19:04:14.883" v="7609" actId="20577"/>
        <pc:sldMkLst>
          <pc:docMk/>
          <pc:sldMk cId="2714827622" sldId="1078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2877455073" sldId="1078"/>
        </pc:sldMkLst>
      </pc:sldChg>
      <pc:sldChg chg="modSp add del mod">
        <pc:chgData name="Alfred Asterjadhi" userId="39de57b9-85c0-4fd1-aaac-8ca2b6560ad0" providerId="ADAL" clId="{570731C7-F871-42F1-9270-11458313F9A9}" dt="2023-05-15T12:52:13.298" v="6377" actId="2696"/>
        <pc:sldMkLst>
          <pc:docMk/>
          <pc:sldMk cId="3763271081" sldId="1078"/>
        </pc:sldMkLst>
      </pc:sldChg>
      <pc:sldChg chg="modSp add mod">
        <pc:chgData name="Alfred Asterjadhi" userId="39de57b9-85c0-4fd1-aaac-8ca2b6560ad0" providerId="ADAL" clId="{570731C7-F871-42F1-9270-11458313F9A9}" dt="2023-05-18T18:52:14.969" v="9004"/>
        <pc:sldMkLst>
          <pc:docMk/>
          <pc:sldMk cId="2369774582" sldId="1079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3832033993" sldId="1079"/>
        </pc:sldMkLst>
      </pc:sldChg>
      <pc:sldChg chg="del">
        <pc:chgData name="Alfred Asterjadhi" userId="39de57b9-85c0-4fd1-aaac-8ca2b6560ad0" providerId="ADAL" clId="{570731C7-F871-42F1-9270-11458313F9A9}" dt="2023-03-14T13:26:11.237" v="75" actId="47"/>
        <pc:sldMkLst>
          <pc:docMk/>
          <pc:sldMk cId="1162282195" sldId="1080"/>
        </pc:sldMkLst>
      </pc:sldChg>
      <pc:sldChg chg="modSp add mod">
        <pc:chgData name="Alfred Asterjadhi" userId="39de57b9-85c0-4fd1-aaac-8ca2b6560ad0" providerId="ADAL" clId="{570731C7-F871-42F1-9270-11458313F9A9}" dt="2023-05-18T18:53:08.153" v="9038"/>
        <pc:sldMkLst>
          <pc:docMk/>
          <pc:sldMk cId="1570895884" sldId="1080"/>
        </pc:sldMkLst>
      </pc:sldChg>
      <pc:sldChg chg="modSp add del mod">
        <pc:chgData name="Alfred Asterjadhi" userId="39de57b9-85c0-4fd1-aaac-8ca2b6560ad0" providerId="ADAL" clId="{570731C7-F871-42F1-9270-11458313F9A9}" dt="2023-05-16T20:21:46.866" v="7871" actId="47"/>
        <pc:sldMkLst>
          <pc:docMk/>
          <pc:sldMk cId="1704969984" sldId="1081"/>
        </pc:sldMkLst>
      </pc:sldChg>
      <pc:sldChg chg="modSp add mod">
        <pc:chgData name="Alfred Asterjadhi" userId="39de57b9-85c0-4fd1-aaac-8ca2b6560ad0" providerId="ADAL" clId="{570731C7-F871-42F1-9270-11458313F9A9}" dt="2023-05-18T18:57:17.270" v="9106"/>
        <pc:sldMkLst>
          <pc:docMk/>
          <pc:sldMk cId="857687262" sldId="1082"/>
        </pc:sldMkLst>
      </pc:sldChg>
      <pc:sldChg chg="modSp add mod">
        <pc:chgData name="Alfred Asterjadhi" userId="39de57b9-85c0-4fd1-aaac-8ca2b6560ad0" providerId="ADAL" clId="{570731C7-F871-42F1-9270-11458313F9A9}" dt="2023-05-18T18:56:04.571" v="9069"/>
        <pc:sldMkLst>
          <pc:docMk/>
          <pc:sldMk cId="1019708370" sldId="1083"/>
        </pc:sldMkLst>
      </pc:sldChg>
      <pc:sldChg chg="modSp new mod">
        <pc:chgData name="Alfred Asterjadhi" userId="39de57b9-85c0-4fd1-aaac-8ca2b6560ad0" providerId="ADAL" clId="{570731C7-F871-42F1-9270-11458313F9A9}" dt="2023-05-30T18:15:18.406" v="9730" actId="20577"/>
        <pc:sldMkLst>
          <pc:docMk/>
          <pc:sldMk cId="3842452827" sldId="1084"/>
        </pc:sldMkLst>
      </pc:sldChg>
      <pc:sldChg chg="modSp add mod">
        <pc:chgData name="Alfred Asterjadhi" userId="39de57b9-85c0-4fd1-aaac-8ca2b6560ad0" providerId="ADAL" clId="{570731C7-F871-42F1-9270-11458313F9A9}" dt="2023-05-19T00:01:53.451" v="9705" actId="6549"/>
        <pc:sldMkLst>
          <pc:docMk/>
          <pc:sldMk cId="2168269118" sldId="1085"/>
        </pc:sldMkLst>
      </pc:sldChg>
      <pc:sldChg chg="modSp add mod">
        <pc:chgData name="Alfred Asterjadhi" userId="39de57b9-85c0-4fd1-aaac-8ca2b6560ad0" providerId="ADAL" clId="{570731C7-F871-42F1-9270-11458313F9A9}" dt="2023-05-16T20:30:22.741" v="7896" actId="20577"/>
        <pc:sldMkLst>
          <pc:docMk/>
          <pc:sldMk cId="3245740900" sldId="1086"/>
        </pc:sldMkLst>
      </pc:sldChg>
      <pc:sldChg chg="addSp delSp modSp add mod">
        <pc:chgData name="Alfred Asterjadhi" userId="39de57b9-85c0-4fd1-aaac-8ca2b6560ad0" providerId="ADAL" clId="{570731C7-F871-42F1-9270-11458313F9A9}" dt="2023-05-18T19:02:34.470" v="9206"/>
        <pc:sldMkLst>
          <pc:docMk/>
          <pc:sldMk cId="3511301959" sldId="1087"/>
        </pc:sldMkLst>
      </pc:sldChg>
      <pc:sldChg chg="addSp delSp modSp add mod">
        <pc:chgData name="Alfred Asterjadhi" userId="39de57b9-85c0-4fd1-aaac-8ca2b6560ad0" providerId="ADAL" clId="{570731C7-F871-42F1-9270-11458313F9A9}" dt="2023-05-18T19:03:31.874" v="9246" actId="6549"/>
        <pc:sldMkLst>
          <pc:docMk/>
          <pc:sldMk cId="1540389588" sldId="1088"/>
        </pc:sldMkLst>
      </pc:sldChg>
      <pc:sldChg chg="modSp new mod ord">
        <pc:chgData name="Alfred Asterjadhi" userId="39de57b9-85c0-4fd1-aaac-8ca2b6560ad0" providerId="ADAL" clId="{570731C7-F871-42F1-9270-11458313F9A9}" dt="2023-05-18T19:36:39.182" v="9581" actId="20577"/>
        <pc:sldMkLst>
          <pc:docMk/>
          <pc:sldMk cId="2156200360" sldId="1089"/>
        </pc:sldMkLst>
      </pc:sldChg>
      <pc:sldChg chg="modSp new mod">
        <pc:chgData name="Alfred Asterjadhi" userId="39de57b9-85c0-4fd1-aaac-8ca2b6560ad0" providerId="ADAL" clId="{570731C7-F871-42F1-9270-11458313F9A9}" dt="2023-05-18T19:08:47.396" v="9321"/>
        <pc:sldMkLst>
          <pc:docMk/>
          <pc:sldMk cId="2546590398" sldId="1090"/>
        </pc:sldMkLst>
      </pc:sldChg>
      <pc:sldChg chg="modSp add mod">
        <pc:chgData name="Alfred Asterjadhi" userId="39de57b9-85c0-4fd1-aaac-8ca2b6560ad0" providerId="ADAL" clId="{570731C7-F871-42F1-9270-11458313F9A9}" dt="2023-05-18T23:42:42.830" v="9671" actId="20577"/>
        <pc:sldMkLst>
          <pc:docMk/>
          <pc:sldMk cId="1210905946" sldId="1091"/>
        </pc:sldMkLst>
      </pc:sldChg>
      <pc:sldChg chg="modSp add mod">
        <pc:chgData name="Alfred Asterjadhi" userId="39de57b9-85c0-4fd1-aaac-8ca2b6560ad0" providerId="ADAL" clId="{570731C7-F871-42F1-9270-11458313F9A9}" dt="2023-06-09T17:33:15.658" v="10568" actId="20577"/>
        <pc:sldMkLst>
          <pc:docMk/>
          <pc:sldMk cId="156231717" sldId="1092"/>
        </pc:sldMkLst>
      </pc:sldChg>
      <pc:sldChg chg="modSp add mod">
        <pc:chgData name="Alfred Asterjadhi" userId="39de57b9-85c0-4fd1-aaac-8ca2b6560ad0" providerId="ADAL" clId="{570731C7-F871-42F1-9270-11458313F9A9}" dt="2023-07-11T13:17:57.924" v="12346"/>
        <pc:sldMkLst>
          <pc:docMk/>
          <pc:sldMk cId="453678126" sldId="1093"/>
        </pc:sldMkLst>
      </pc:sldChg>
      <pc:sldChg chg="modSp add del mod">
        <pc:chgData name="Alfred Asterjadhi" userId="39de57b9-85c0-4fd1-aaac-8ca2b6560ad0" providerId="ADAL" clId="{570731C7-F871-42F1-9270-11458313F9A9}" dt="2023-06-19T15:56:17.019" v="10648" actId="2696"/>
        <pc:sldMkLst>
          <pc:docMk/>
          <pc:sldMk cId="2278968325" sldId="1093"/>
        </pc:sldMkLst>
      </pc:sldChg>
      <pc:sldChg chg="modSp add mod">
        <pc:chgData name="Alfred Asterjadhi" userId="39de57b9-85c0-4fd1-aaac-8ca2b6560ad0" providerId="ADAL" clId="{570731C7-F871-42F1-9270-11458313F9A9}" dt="2023-06-08T16:58:04.120" v="10204" actId="20577"/>
        <pc:sldMkLst>
          <pc:docMk/>
          <pc:sldMk cId="1215498457" sldId="1094"/>
        </pc:sldMkLst>
      </pc:sldChg>
      <pc:sldChg chg="modSp add mod">
        <pc:chgData name="Alfred Asterjadhi" userId="39de57b9-85c0-4fd1-aaac-8ca2b6560ad0" providerId="ADAL" clId="{570731C7-F871-42F1-9270-11458313F9A9}" dt="2023-06-22T16:30:02.383" v="10909" actId="20577"/>
        <pc:sldMkLst>
          <pc:docMk/>
          <pc:sldMk cId="550260571" sldId="1095"/>
        </pc:sldMkLst>
      </pc:sldChg>
      <pc:sldChg chg="modSp add mod">
        <pc:chgData name="Alfred Asterjadhi" userId="39de57b9-85c0-4fd1-aaac-8ca2b6560ad0" providerId="ADAL" clId="{570731C7-F871-42F1-9270-11458313F9A9}" dt="2023-07-11T10:46:02.150" v="12237" actId="20577"/>
        <pc:sldMkLst>
          <pc:docMk/>
          <pc:sldMk cId="458682330" sldId="1096"/>
        </pc:sldMkLst>
      </pc:sldChg>
      <pc:sldChg chg="modSp add del mod">
        <pc:chgData name="Alfred Asterjadhi" userId="39de57b9-85c0-4fd1-aaac-8ca2b6560ad0" providerId="ADAL" clId="{570731C7-F871-42F1-9270-11458313F9A9}" dt="2023-06-19T15:56:25.871" v="10650" actId="2696"/>
        <pc:sldMkLst>
          <pc:docMk/>
          <pc:sldMk cId="1111814214" sldId="1097"/>
        </pc:sldMkLst>
      </pc:sldChg>
      <pc:sldChg chg="modSp add mod">
        <pc:chgData name="Alfred Asterjadhi" userId="39de57b9-85c0-4fd1-aaac-8ca2b6560ad0" providerId="ADAL" clId="{570731C7-F871-42F1-9270-11458313F9A9}" dt="2023-06-22T16:29:57.928" v="10905" actId="20577"/>
        <pc:sldMkLst>
          <pc:docMk/>
          <pc:sldMk cId="1545377761" sldId="1097"/>
        </pc:sldMkLst>
      </pc:sldChg>
      <pc:sldChg chg="modSp add mod">
        <pc:chgData name="Alfred Asterjadhi" userId="39de57b9-85c0-4fd1-aaac-8ca2b6560ad0" providerId="ADAL" clId="{570731C7-F871-42F1-9270-11458313F9A9}" dt="2023-07-11T13:22:44.750" v="12475"/>
        <pc:sldMkLst>
          <pc:docMk/>
          <pc:sldMk cId="1656120295" sldId="1098"/>
        </pc:sldMkLst>
      </pc:sldChg>
      <pc:sldChg chg="modSp add mod">
        <pc:chgData name="Alfred Asterjadhi" userId="39de57b9-85c0-4fd1-aaac-8ca2b6560ad0" providerId="ADAL" clId="{570731C7-F871-42F1-9270-11458313F9A9}" dt="2023-07-11T13:19:58.957" v="12399"/>
        <pc:sldMkLst>
          <pc:docMk/>
          <pc:sldMk cId="2520185271" sldId="1099"/>
        </pc:sldMkLst>
      </pc:sldChg>
      <pc:sldChg chg="modSp add del mod">
        <pc:chgData name="Alfred Asterjadhi" userId="39de57b9-85c0-4fd1-aaac-8ca2b6560ad0" providerId="ADAL" clId="{570731C7-F871-42F1-9270-11458313F9A9}" dt="2023-06-27T15:36:52.333" v="11119" actId="2696"/>
        <pc:sldMkLst>
          <pc:docMk/>
          <pc:sldMk cId="22999580" sldId="1100"/>
        </pc:sldMkLst>
      </pc:sldChg>
      <pc:sldChg chg="modSp add mod">
        <pc:chgData name="Alfred Asterjadhi" userId="39de57b9-85c0-4fd1-aaac-8ca2b6560ad0" providerId="ADAL" clId="{570731C7-F871-42F1-9270-11458313F9A9}" dt="2023-07-11T13:18:54.031" v="12370"/>
        <pc:sldMkLst>
          <pc:docMk/>
          <pc:sldMk cId="2355892918" sldId="1100"/>
        </pc:sldMkLst>
      </pc:sldChg>
      <pc:sldChg chg="modSp add mod">
        <pc:chgData name="Alfred Asterjadhi" userId="39de57b9-85c0-4fd1-aaac-8ca2b6560ad0" providerId="ADAL" clId="{570731C7-F871-42F1-9270-11458313F9A9}" dt="2023-07-11T13:23:48.167" v="12508" actId="20577"/>
        <pc:sldMkLst>
          <pc:docMk/>
          <pc:sldMk cId="1687297951" sldId="1101"/>
        </pc:sldMkLst>
      </pc:sldChg>
      <pc:sldChg chg="modSp add mod">
        <pc:chgData name="Alfred Asterjadhi" userId="39de57b9-85c0-4fd1-aaac-8ca2b6560ad0" providerId="ADAL" clId="{570731C7-F871-42F1-9270-11458313F9A9}" dt="2023-07-11T13:25:00.335" v="12548"/>
        <pc:sldMkLst>
          <pc:docMk/>
          <pc:sldMk cId="4101845644" sldId="1102"/>
        </pc:sldMkLst>
      </pc:sldChg>
      <pc:sldChg chg="modSp add mod">
        <pc:chgData name="Alfred Asterjadhi" userId="39de57b9-85c0-4fd1-aaac-8ca2b6560ad0" providerId="ADAL" clId="{570731C7-F871-42F1-9270-11458313F9A9}" dt="2023-07-11T13:26:06.724" v="12585" actId="20577"/>
        <pc:sldMkLst>
          <pc:docMk/>
          <pc:sldMk cId="3593052563" sldId="1103"/>
        </pc:sldMkLst>
      </pc:sldChg>
      <pc:sldChg chg="modSp add mod">
        <pc:chgData name="Alfred Asterjadhi" userId="39de57b9-85c0-4fd1-aaac-8ca2b6560ad0" providerId="ADAL" clId="{570731C7-F871-42F1-9270-11458313F9A9}" dt="2023-07-11T13:27:26.043" v="12616" actId="20577"/>
        <pc:sldMkLst>
          <pc:docMk/>
          <pc:sldMk cId="1079166070" sldId="1104"/>
        </pc:sldMkLst>
      </pc:sldChg>
      <pc:sldChg chg="modSp add mod">
        <pc:chgData name="Alfred Asterjadhi" userId="39de57b9-85c0-4fd1-aaac-8ca2b6560ad0" providerId="ADAL" clId="{570731C7-F871-42F1-9270-11458313F9A9}" dt="2023-07-11T13:29:58.453" v="12672"/>
        <pc:sldMkLst>
          <pc:docMk/>
          <pc:sldMk cId="1404049650" sldId="1105"/>
        </pc:sldMkLst>
      </pc:sldChg>
      <pc:sldChg chg="modSp add mod">
        <pc:chgData name="Alfred Asterjadhi" userId="39de57b9-85c0-4fd1-aaac-8ca2b6560ad0" providerId="ADAL" clId="{570731C7-F871-42F1-9270-11458313F9A9}" dt="2023-07-12T06:24:34.018" v="13457" actId="207"/>
        <pc:sldMkLst>
          <pc:docMk/>
          <pc:sldMk cId="853705033" sldId="1106"/>
        </pc:sldMkLst>
      </pc:sldChg>
      <pc:sldChg chg="modSp add mod">
        <pc:chgData name="Alfred Asterjadhi" userId="39de57b9-85c0-4fd1-aaac-8ca2b6560ad0" providerId="ADAL" clId="{570731C7-F871-42F1-9270-11458313F9A9}" dt="2023-07-11T13:16:18.988" v="12306"/>
        <pc:sldMkLst>
          <pc:docMk/>
          <pc:sldMk cId="2404781967" sldId="1107"/>
        </pc:sldMkLst>
      </pc:sldChg>
      <pc:sldChg chg="modSp add mod">
        <pc:chgData name="Alfred Asterjadhi" userId="39de57b9-85c0-4fd1-aaac-8ca2b6560ad0" providerId="ADAL" clId="{570731C7-F871-42F1-9270-11458313F9A9}" dt="2023-07-13T00:15:14.129" v="15729" actId="20577"/>
        <pc:sldMkLst>
          <pc:docMk/>
          <pc:sldMk cId="1125864725" sldId="1108"/>
        </pc:sldMkLst>
      </pc:sldChg>
      <pc:sldChg chg="modSp add mod">
        <pc:chgData name="Alfred Asterjadhi" userId="39de57b9-85c0-4fd1-aaac-8ca2b6560ad0" providerId="ADAL" clId="{570731C7-F871-42F1-9270-11458313F9A9}" dt="2023-07-13T07:04:17.596" v="16695"/>
        <pc:sldMkLst>
          <pc:docMk/>
          <pc:sldMk cId="3430999305" sldId="1109"/>
        </pc:sldMkLst>
      </pc:sldChg>
      <pc:sldChg chg="modSp add mod">
        <pc:chgData name="Alfred Asterjadhi" userId="39de57b9-85c0-4fd1-aaac-8ca2b6560ad0" providerId="ADAL" clId="{570731C7-F871-42F1-9270-11458313F9A9}" dt="2023-07-13T07:05:09.996" v="16722"/>
        <pc:sldMkLst>
          <pc:docMk/>
          <pc:sldMk cId="179071784" sldId="1110"/>
        </pc:sldMkLst>
      </pc:sldChg>
      <pc:sldChg chg="modSp add mod">
        <pc:chgData name="Alfred Asterjadhi" userId="39de57b9-85c0-4fd1-aaac-8ca2b6560ad0" providerId="ADAL" clId="{570731C7-F871-42F1-9270-11458313F9A9}" dt="2023-07-13T07:06:11.846" v="16752"/>
        <pc:sldMkLst>
          <pc:docMk/>
          <pc:sldMk cId="2762996847" sldId="1111"/>
        </pc:sldMkLst>
      </pc:sldChg>
      <pc:sldChg chg="modSp add mod">
        <pc:chgData name="Alfred Asterjadhi" userId="39de57b9-85c0-4fd1-aaac-8ca2b6560ad0" providerId="ADAL" clId="{570731C7-F871-42F1-9270-11458313F9A9}" dt="2023-07-13T07:09:15.552" v="16803"/>
        <pc:sldMkLst>
          <pc:docMk/>
          <pc:sldMk cId="2787618470" sldId="1112"/>
        </pc:sldMkLst>
      </pc:sldChg>
      <pc:sldChg chg="modSp add mod">
        <pc:chgData name="Alfred Asterjadhi" userId="39de57b9-85c0-4fd1-aaac-8ca2b6560ad0" providerId="ADAL" clId="{570731C7-F871-42F1-9270-11458313F9A9}" dt="2023-07-24T18:11:27.313" v="19560" actId="20577"/>
        <pc:sldMkLst>
          <pc:docMk/>
          <pc:sldMk cId="397338809" sldId="1113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3978923239" sldId="1113"/>
        </pc:sldMkLst>
      </pc:sldChg>
      <pc:sldChg chg="modSp add mod">
        <pc:chgData name="Alfred Asterjadhi" userId="39de57b9-85c0-4fd1-aaac-8ca2b6560ad0" providerId="ADAL" clId="{570731C7-F871-42F1-9270-11458313F9A9}" dt="2023-07-13T07:12:34.712" v="16834"/>
        <pc:sldMkLst>
          <pc:docMk/>
          <pc:sldMk cId="2517794860" sldId="1114"/>
        </pc:sldMkLst>
      </pc:sldChg>
      <pc:sldChg chg="new del">
        <pc:chgData name="Alfred Asterjadhi" userId="39de57b9-85c0-4fd1-aaac-8ca2b6560ad0" providerId="ADAL" clId="{570731C7-F871-42F1-9270-11458313F9A9}" dt="2023-07-12T21:57:33.674" v="13465" actId="47"/>
        <pc:sldMkLst>
          <pc:docMk/>
          <pc:sldMk cId="2859510059" sldId="1114"/>
        </pc:sldMkLst>
      </pc:sldChg>
      <pc:sldChg chg="modSp add mod ord">
        <pc:chgData name="Alfred Asterjadhi" userId="39de57b9-85c0-4fd1-aaac-8ca2b6560ad0" providerId="ADAL" clId="{570731C7-F871-42F1-9270-11458313F9A9}" dt="2023-07-13T13:27:22.011" v="19094" actId="20577"/>
        <pc:sldMkLst>
          <pc:docMk/>
          <pc:sldMk cId="2422273273" sldId="1115"/>
        </pc:sldMkLst>
      </pc:sldChg>
      <pc:sldChg chg="modSp add mod">
        <pc:chgData name="Alfred Asterjadhi" userId="39de57b9-85c0-4fd1-aaac-8ca2b6560ad0" providerId="ADAL" clId="{570731C7-F871-42F1-9270-11458313F9A9}" dt="2023-07-13T07:01:42.863" v="16661"/>
        <pc:sldMkLst>
          <pc:docMk/>
          <pc:sldMk cId="169183761" sldId="1116"/>
        </pc:sldMkLst>
      </pc:sldChg>
      <pc:sldChg chg="new del">
        <pc:chgData name="Alfred Asterjadhi" userId="39de57b9-85c0-4fd1-aaac-8ca2b6560ad0" providerId="ADAL" clId="{570731C7-F871-42F1-9270-11458313F9A9}" dt="2023-07-12T22:51:11.269" v="14399" actId="47"/>
        <pc:sldMkLst>
          <pc:docMk/>
          <pc:sldMk cId="312065068" sldId="1117"/>
        </pc:sldMkLst>
      </pc:sldChg>
      <pc:sldChg chg="modSp add del mod">
        <pc:chgData name="Alfred Asterjadhi" userId="39de57b9-85c0-4fd1-aaac-8ca2b6560ad0" providerId="ADAL" clId="{570731C7-F871-42F1-9270-11458313F9A9}" dt="2023-07-12T23:00:11.641" v="14493" actId="47"/>
        <pc:sldMkLst>
          <pc:docMk/>
          <pc:sldMk cId="4265683073" sldId="1118"/>
        </pc:sldMkLst>
      </pc:sldChg>
      <pc:sldChg chg="add del">
        <pc:chgData name="Alfred Asterjadhi" userId="39de57b9-85c0-4fd1-aaac-8ca2b6560ad0" providerId="ADAL" clId="{570731C7-F871-42F1-9270-11458313F9A9}" dt="2023-07-12T23:00:14.055" v="14494" actId="47"/>
        <pc:sldMkLst>
          <pc:docMk/>
          <pc:sldMk cId="1843197004" sldId="1119"/>
        </pc:sldMkLst>
      </pc:sldChg>
      <pc:sldChg chg="modSp add mod">
        <pc:chgData name="Alfred Asterjadhi" userId="39de57b9-85c0-4fd1-aaac-8ca2b6560ad0" providerId="ADAL" clId="{570731C7-F871-42F1-9270-11458313F9A9}" dt="2023-07-13T07:15:57.142" v="16873" actId="6549"/>
        <pc:sldMkLst>
          <pc:docMk/>
          <pc:sldMk cId="2317552621" sldId="1120"/>
        </pc:sldMkLst>
      </pc:sldChg>
      <pc:sldChg chg="modSp add mod">
        <pc:chgData name="Alfred Asterjadhi" userId="39de57b9-85c0-4fd1-aaac-8ca2b6560ad0" providerId="ADAL" clId="{570731C7-F871-42F1-9270-11458313F9A9}" dt="2023-07-13T07:17:40.982" v="16898" actId="20577"/>
        <pc:sldMkLst>
          <pc:docMk/>
          <pc:sldMk cId="1134196576" sldId="1121"/>
        </pc:sldMkLst>
      </pc:sldChg>
      <pc:sldChg chg="modSp add mod">
        <pc:chgData name="Alfred Asterjadhi" userId="39de57b9-85c0-4fd1-aaac-8ca2b6560ad0" providerId="ADAL" clId="{570731C7-F871-42F1-9270-11458313F9A9}" dt="2023-07-17T16:12:47.208" v="19195" actId="20577"/>
        <pc:sldMkLst>
          <pc:docMk/>
          <pc:sldMk cId="1792235761" sldId="1122"/>
        </pc:sldMkLst>
      </pc:sldChg>
      <pc:sldChg chg="modSp add mod">
        <pc:chgData name="Alfred Asterjadhi" userId="39de57b9-85c0-4fd1-aaac-8ca2b6560ad0" providerId="ADAL" clId="{570731C7-F871-42F1-9270-11458313F9A9}" dt="2023-07-24T18:12:57.471" v="19572" actId="20577"/>
        <pc:sldMkLst>
          <pc:docMk/>
          <pc:sldMk cId="1154491754" sldId="1123"/>
        </pc:sldMkLst>
      </pc:sldChg>
      <pc:sldChg chg="add del">
        <pc:chgData name="Alfred Asterjadhi" userId="39de57b9-85c0-4fd1-aaac-8ca2b6560ad0" providerId="ADAL" clId="{570731C7-F871-42F1-9270-11458313F9A9}" dt="2023-07-13T08:34:51.784" v="17438" actId="2696"/>
        <pc:sldMkLst>
          <pc:docMk/>
          <pc:sldMk cId="1424353342" sldId="1124"/>
        </pc:sldMkLst>
      </pc:sldChg>
      <pc:sldChg chg="modSp add mod">
        <pc:chgData name="Alfred Asterjadhi" userId="39de57b9-85c0-4fd1-aaac-8ca2b6560ad0" providerId="ADAL" clId="{570731C7-F871-42F1-9270-11458313F9A9}" dt="2023-07-26T02:35:08.242" v="19889" actId="20577"/>
        <pc:sldMkLst>
          <pc:docMk/>
          <pc:sldMk cId="1436416065" sldId="1124"/>
        </pc:sldMkLst>
      </pc:sldChg>
      <pc:sldChg chg="modSp add del mod">
        <pc:chgData name="Alfred Asterjadhi" userId="39de57b9-85c0-4fd1-aaac-8ca2b6560ad0" providerId="ADAL" clId="{570731C7-F871-42F1-9270-11458313F9A9}" dt="2023-07-13T00:14:56.606" v="15724" actId="2696"/>
        <pc:sldMkLst>
          <pc:docMk/>
          <pc:sldMk cId="1696438322" sldId="1124"/>
        </pc:sldMkLst>
      </pc:sldChg>
      <pc:sldChg chg="modSp add del mod">
        <pc:chgData name="Alfred Asterjadhi" userId="39de57b9-85c0-4fd1-aaac-8ca2b6560ad0" providerId="ADAL" clId="{570731C7-F871-42F1-9270-11458313F9A9}" dt="2023-07-13T08:34:39.720" v="17436" actId="2696"/>
        <pc:sldMkLst>
          <pc:docMk/>
          <pc:sldMk cId="1702825598" sldId="1124"/>
        </pc:sldMkLst>
      </pc:sldChg>
      <pc:sldChg chg="add del">
        <pc:chgData name="Alfred Asterjadhi" userId="39de57b9-85c0-4fd1-aaac-8ca2b6560ad0" providerId="ADAL" clId="{570731C7-F871-42F1-9270-11458313F9A9}" dt="2023-07-13T09:00:08.629" v="17440" actId="2696"/>
        <pc:sldMkLst>
          <pc:docMk/>
          <pc:sldMk cId="3305869725" sldId="1124"/>
        </pc:sldMkLst>
      </pc:sldChg>
      <pc:sldChg chg="modSp new del mod">
        <pc:chgData name="Alfred Asterjadhi" userId="39de57b9-85c0-4fd1-aaac-8ca2b6560ad0" providerId="ADAL" clId="{570731C7-F871-42F1-9270-11458313F9A9}" dt="2023-07-13T00:02:39.288" v="15363" actId="47"/>
        <pc:sldMkLst>
          <pc:docMk/>
          <pc:sldMk cId="2726502655" sldId="1125"/>
        </pc:sldMkLst>
      </pc:sldChg>
      <pc:sldChg chg="new del">
        <pc:chgData name="Alfred Asterjadhi" userId="39de57b9-85c0-4fd1-aaac-8ca2b6560ad0" providerId="ADAL" clId="{570731C7-F871-42F1-9270-11458313F9A9}" dt="2023-07-13T00:16:26.021" v="15750" actId="47"/>
        <pc:sldMkLst>
          <pc:docMk/>
          <pc:sldMk cId="3893940988" sldId="1126"/>
        </pc:sldMkLst>
      </pc:sldChg>
      <pc:sldChg chg="modSp add mod">
        <pc:chgData name="Alfred Asterjadhi" userId="39de57b9-85c0-4fd1-aaac-8ca2b6560ad0" providerId="ADAL" clId="{570731C7-F871-42F1-9270-11458313F9A9}" dt="2023-07-13T07:32:14.048" v="17108"/>
        <pc:sldMkLst>
          <pc:docMk/>
          <pc:sldMk cId="3762968734" sldId="1127"/>
        </pc:sldMkLst>
      </pc:sldChg>
      <pc:sldChg chg="modSp add mod">
        <pc:chgData name="Alfred Asterjadhi" userId="39de57b9-85c0-4fd1-aaac-8ca2b6560ad0" providerId="ADAL" clId="{570731C7-F871-42F1-9270-11458313F9A9}" dt="2023-07-26T02:30:28.736" v="19823" actId="20577"/>
        <pc:sldMkLst>
          <pc:docMk/>
          <pc:sldMk cId="4175216428" sldId="1128"/>
        </pc:sldMkLst>
      </pc:sldChg>
      <pc:sldChg chg="modSp add mod">
        <pc:chgData name="Alfred Asterjadhi" userId="39de57b9-85c0-4fd1-aaac-8ca2b6560ad0" providerId="ADAL" clId="{570731C7-F871-42F1-9270-11458313F9A9}" dt="2023-07-13T07:41:42.784" v="17212"/>
        <pc:sldMkLst>
          <pc:docMk/>
          <pc:sldMk cId="239690128" sldId="1129"/>
        </pc:sldMkLst>
      </pc:sldChg>
      <pc:sldChg chg="modSp add mod">
        <pc:chgData name="Alfred Asterjadhi" userId="39de57b9-85c0-4fd1-aaac-8ca2b6560ad0" providerId="ADAL" clId="{570731C7-F871-42F1-9270-11458313F9A9}" dt="2023-07-13T07:43:54.698" v="17238"/>
        <pc:sldMkLst>
          <pc:docMk/>
          <pc:sldMk cId="3058654037" sldId="1130"/>
        </pc:sldMkLst>
      </pc:sldChg>
      <pc:sldChg chg="modSp add mod">
        <pc:chgData name="Alfred Asterjadhi" userId="39de57b9-85c0-4fd1-aaac-8ca2b6560ad0" providerId="ADAL" clId="{570731C7-F871-42F1-9270-11458313F9A9}" dt="2023-07-13T09:18:16.225" v="17502" actId="20577"/>
        <pc:sldMkLst>
          <pc:docMk/>
          <pc:sldMk cId="223851031" sldId="1131"/>
        </pc:sldMkLst>
      </pc:sldChg>
      <pc:sldChg chg="modSp add mod">
        <pc:chgData name="Alfred Asterjadhi" userId="39de57b9-85c0-4fd1-aaac-8ca2b6560ad0" providerId="ADAL" clId="{570731C7-F871-42F1-9270-11458313F9A9}" dt="2023-07-13T07:49:35.828" v="17271"/>
        <pc:sldMkLst>
          <pc:docMk/>
          <pc:sldMk cId="3932577484" sldId="1132"/>
        </pc:sldMkLst>
      </pc:sldChg>
      <pc:sldChg chg="modSp add mod">
        <pc:chgData name="Alfred Asterjadhi" userId="39de57b9-85c0-4fd1-aaac-8ca2b6560ad0" providerId="ADAL" clId="{570731C7-F871-42F1-9270-11458313F9A9}" dt="2023-07-13T07:52:09.419" v="17296"/>
        <pc:sldMkLst>
          <pc:docMk/>
          <pc:sldMk cId="3522038332" sldId="1133"/>
        </pc:sldMkLst>
      </pc:sldChg>
      <pc:sldChg chg="modSp add mod">
        <pc:chgData name="Alfred Asterjadhi" userId="39de57b9-85c0-4fd1-aaac-8ca2b6560ad0" providerId="ADAL" clId="{570731C7-F871-42F1-9270-11458313F9A9}" dt="2023-07-13T07:53:31.415" v="17322"/>
        <pc:sldMkLst>
          <pc:docMk/>
          <pc:sldMk cId="3762577914" sldId="1134"/>
        </pc:sldMkLst>
      </pc:sldChg>
      <pc:sldChg chg="modSp add mod">
        <pc:chgData name="Alfred Asterjadhi" userId="39de57b9-85c0-4fd1-aaac-8ca2b6560ad0" providerId="ADAL" clId="{570731C7-F871-42F1-9270-11458313F9A9}" dt="2023-07-17T16:34:36.772" v="19321" actId="20577"/>
        <pc:sldMkLst>
          <pc:docMk/>
          <pc:sldMk cId="2835481942" sldId="1135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623037648" sldId="1136"/>
        </pc:sldMkLst>
      </pc:sldChg>
      <pc:sldChg chg="modSp add mod">
        <pc:chgData name="Alfred Asterjadhi" userId="39de57b9-85c0-4fd1-aaac-8ca2b6560ad0" providerId="ADAL" clId="{570731C7-F871-42F1-9270-11458313F9A9}" dt="2023-07-13T12:30:58.252" v="18535"/>
        <pc:sldMkLst>
          <pc:docMk/>
          <pc:sldMk cId="2331183285" sldId="1136"/>
        </pc:sldMkLst>
      </pc:sldChg>
      <pc:sldChg chg="modSp add mod">
        <pc:chgData name="Alfred Asterjadhi" userId="39de57b9-85c0-4fd1-aaac-8ca2b6560ad0" providerId="ADAL" clId="{570731C7-F871-42F1-9270-11458313F9A9}" dt="2023-07-24T17:56:53.038" v="19540" actId="20577"/>
        <pc:sldMkLst>
          <pc:docMk/>
          <pc:sldMk cId="755760760" sldId="1137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3406287156" sldId="1137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1675678554" sldId="1138"/>
        </pc:sldMkLst>
      </pc:sldChg>
      <pc:sldChg chg="modSp add mod">
        <pc:chgData name="Alfred Asterjadhi" userId="39de57b9-85c0-4fd1-aaac-8ca2b6560ad0" providerId="ADAL" clId="{570731C7-F871-42F1-9270-11458313F9A9}" dt="2023-07-24T17:53:59.845" v="19456" actId="13926"/>
        <pc:sldMkLst>
          <pc:docMk/>
          <pc:sldMk cId="3439292382" sldId="1138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867303912" sldId="1139"/>
        </pc:sldMkLst>
      </pc:sldChg>
      <pc:sldChg chg="add del">
        <pc:chgData name="Alfred Asterjadhi" userId="39de57b9-85c0-4fd1-aaac-8ca2b6560ad0" providerId="ADAL" clId="{570731C7-F871-42F1-9270-11458313F9A9}" dt="2023-07-13T09:20:50.733" v="17522" actId="47"/>
        <pc:sldMkLst>
          <pc:docMk/>
          <pc:sldMk cId="2644018459" sldId="1139"/>
        </pc:sldMkLst>
      </pc:sldChg>
      <pc:sldChg chg="add del">
        <pc:chgData name="Alfred Asterjadhi" userId="39de57b9-85c0-4fd1-aaac-8ca2b6560ad0" providerId="ADAL" clId="{570731C7-F871-42F1-9270-11458313F9A9}" dt="2023-07-13T09:21:35.363" v="17523" actId="47"/>
        <pc:sldMkLst>
          <pc:docMk/>
          <pc:sldMk cId="250030146" sldId="1140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3712612239" sldId="1140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910426079" sldId="1141"/>
        </pc:sldMkLst>
      </pc:sldChg>
      <pc:sldChg chg="add del">
        <pc:chgData name="Alfred Asterjadhi" userId="39de57b9-85c0-4fd1-aaac-8ca2b6560ad0" providerId="ADAL" clId="{570731C7-F871-42F1-9270-11458313F9A9}" dt="2023-07-13T09:21:37.140" v="17524" actId="47"/>
        <pc:sldMkLst>
          <pc:docMk/>
          <pc:sldMk cId="3637786753" sldId="1141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378741773" sldId="1142"/>
        </pc:sldMkLst>
      </pc:sldChg>
      <pc:sldChg chg="modSp add mod">
        <pc:chgData name="Alfred Asterjadhi" userId="39de57b9-85c0-4fd1-aaac-8ca2b6560ad0" providerId="ADAL" clId="{570731C7-F871-42F1-9270-11458313F9A9}" dt="2023-07-24T17:55:16.064" v="19505" actId="13926"/>
        <pc:sldMkLst>
          <pc:docMk/>
          <pc:sldMk cId="1129407089" sldId="1142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2693133548" sldId="1143"/>
        </pc:sldMkLst>
      </pc:sldChg>
      <pc:sldChg chg="modSp add mod">
        <pc:chgData name="Alfred Asterjadhi" userId="39de57b9-85c0-4fd1-aaac-8ca2b6560ad0" providerId="ADAL" clId="{570731C7-F871-42F1-9270-11458313F9A9}" dt="2023-07-13T14:16:11.994" v="19149" actId="20577"/>
        <pc:sldMkLst>
          <pc:docMk/>
          <pc:sldMk cId="3837519420" sldId="1143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398633925" sldId="1144"/>
        </pc:sldMkLst>
      </pc:sldChg>
      <pc:sldChg chg="modSp add mod">
        <pc:chgData name="Alfred Asterjadhi" userId="39de57b9-85c0-4fd1-aaac-8ca2b6560ad0" providerId="ADAL" clId="{570731C7-F871-42F1-9270-11458313F9A9}" dt="2023-07-24T17:57:04.214" v="19541" actId="20577"/>
        <pc:sldMkLst>
          <pc:docMk/>
          <pc:sldMk cId="2818386726" sldId="1144"/>
        </pc:sldMkLst>
      </pc:sldChg>
      <pc:sldChg chg="modSp add mod">
        <pc:chgData name="Alfred Asterjadhi" userId="39de57b9-85c0-4fd1-aaac-8ca2b6560ad0" providerId="ADAL" clId="{570731C7-F871-42F1-9270-11458313F9A9}" dt="2023-07-24T17:57:12.739" v="19542"/>
        <pc:sldMkLst>
          <pc:docMk/>
          <pc:sldMk cId="2279924500" sldId="1145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3132660293" sldId="1145"/>
        </pc:sldMkLst>
      </pc:sldChg>
      <pc:sldChg chg="modSp add mod">
        <pc:chgData name="Alfred Asterjadhi" userId="39de57b9-85c0-4fd1-aaac-8ca2b6560ad0" providerId="ADAL" clId="{570731C7-F871-42F1-9270-11458313F9A9}" dt="2023-07-24T17:57:16.404" v="19543"/>
        <pc:sldMkLst>
          <pc:docMk/>
          <pc:sldMk cId="1595972681" sldId="1146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3635562735" sldId="1146"/>
        </pc:sldMkLst>
      </pc:sldChg>
      <pc:sldChg chg="modSp add mod">
        <pc:chgData name="Alfred Asterjadhi" userId="39de57b9-85c0-4fd1-aaac-8ca2b6560ad0" providerId="ADAL" clId="{570731C7-F871-42F1-9270-11458313F9A9}" dt="2023-07-24T17:57:19.659" v="19544"/>
        <pc:sldMkLst>
          <pc:docMk/>
          <pc:sldMk cId="1671793633" sldId="1147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2593424759" sldId="1147"/>
        </pc:sldMkLst>
      </pc:sldChg>
      <pc:sldChg chg="modSp add mod">
        <pc:chgData name="Alfred Asterjadhi" userId="39de57b9-85c0-4fd1-aaac-8ca2b6560ad0" providerId="ADAL" clId="{570731C7-F871-42F1-9270-11458313F9A9}" dt="2023-07-24T17:57:22.341" v="19545"/>
        <pc:sldMkLst>
          <pc:docMk/>
          <pc:sldMk cId="720861815" sldId="1148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2755866062" sldId="1148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1184412914" sldId="1149"/>
        </pc:sldMkLst>
      </pc:sldChg>
      <pc:sldChg chg="modSp add mod">
        <pc:chgData name="Alfred Asterjadhi" userId="39de57b9-85c0-4fd1-aaac-8ca2b6560ad0" providerId="ADAL" clId="{570731C7-F871-42F1-9270-11458313F9A9}" dt="2023-07-24T17:57:25.100" v="19546"/>
        <pc:sldMkLst>
          <pc:docMk/>
          <pc:sldMk cId="3500904012" sldId="1149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2327252110" sldId="1150"/>
        </pc:sldMkLst>
      </pc:sldChg>
      <pc:sldChg chg="modSp add mod">
        <pc:chgData name="Alfred Asterjadhi" userId="39de57b9-85c0-4fd1-aaac-8ca2b6560ad0" providerId="ADAL" clId="{570731C7-F871-42F1-9270-11458313F9A9}" dt="2023-07-24T17:57:27.924" v="19547"/>
        <pc:sldMkLst>
          <pc:docMk/>
          <pc:sldMk cId="2703498279" sldId="1150"/>
        </pc:sldMkLst>
      </pc:sldChg>
      <pc:sldChg chg="modSp add del mod">
        <pc:chgData name="Alfred Asterjadhi" userId="39de57b9-85c0-4fd1-aaac-8ca2b6560ad0" providerId="ADAL" clId="{570731C7-F871-42F1-9270-11458313F9A9}" dt="2023-07-13T08:34:09.075" v="17434" actId="2696"/>
        <pc:sldMkLst>
          <pc:docMk/>
          <pc:sldMk cId="1724615812" sldId="1151"/>
        </pc:sldMkLst>
      </pc:sldChg>
      <pc:sldChg chg="modSp add mod">
        <pc:chgData name="Alfred Asterjadhi" userId="39de57b9-85c0-4fd1-aaac-8ca2b6560ad0" providerId="ADAL" clId="{570731C7-F871-42F1-9270-11458313F9A9}" dt="2023-07-24T17:57:35.267" v="19548"/>
        <pc:sldMkLst>
          <pc:docMk/>
          <pc:sldMk cId="2878911494" sldId="1151"/>
        </pc:sldMkLst>
      </pc:sldChg>
      <pc:sldChg chg="modSp add mod">
        <pc:chgData name="Alfred Asterjadhi" userId="39de57b9-85c0-4fd1-aaac-8ca2b6560ad0" providerId="ADAL" clId="{570731C7-F871-42F1-9270-11458313F9A9}" dt="2023-07-13T13:25:30.269" v="19013"/>
        <pc:sldMkLst>
          <pc:docMk/>
          <pc:sldMk cId="1965649142" sldId="1152"/>
        </pc:sldMkLst>
      </pc:sldChg>
      <pc:sldChg chg="modSp add mod">
        <pc:chgData name="Alfred Asterjadhi" userId="39de57b9-85c0-4fd1-aaac-8ca2b6560ad0" providerId="ADAL" clId="{570731C7-F871-42F1-9270-11458313F9A9}" dt="2023-07-24T18:10:41.939" v="19550" actId="6549"/>
        <pc:sldMkLst>
          <pc:docMk/>
          <pc:sldMk cId="3084478960" sldId="1153"/>
        </pc:sldMkLst>
      </pc:sldChg>
      <pc:sldChg chg="modSp add mod">
        <pc:chgData name="Alfred Asterjadhi" userId="39de57b9-85c0-4fd1-aaac-8ca2b6560ad0" providerId="ADAL" clId="{570731C7-F871-42F1-9270-11458313F9A9}" dt="2023-07-24T18:10:47.749" v="19552"/>
        <pc:sldMkLst>
          <pc:docMk/>
          <pc:sldMk cId="3473114834" sldId="1154"/>
        </pc:sldMkLst>
      </pc:sldChg>
      <pc:sldChg chg="modSp add del mod">
        <pc:chgData name="Alfred Asterjadhi" userId="39de57b9-85c0-4fd1-aaac-8ca2b6560ad0" providerId="ADAL" clId="{570731C7-F871-42F1-9270-11458313F9A9}" dt="2023-07-13T14:15:29.031" v="19145" actId="47"/>
        <pc:sldMkLst>
          <pc:docMk/>
          <pc:sldMk cId="4241131908" sldId="1155"/>
        </pc:sldMkLst>
      </pc:sldChg>
      <pc:sldMasterChg chg="modSp mod modSldLayout">
        <pc:chgData name="Alfred Asterjadhi" userId="39de57b9-85c0-4fd1-aaac-8ca2b6560ad0" providerId="ADAL" clId="{570731C7-F871-42F1-9270-11458313F9A9}" dt="2023-07-26T16:22:41.835" v="19893" actId="20577"/>
        <pc:sldMasterMkLst>
          <pc:docMk/>
          <pc:sldMasterMk cId="0" sldId="2147483656"/>
        </pc:sldMasterMkLst>
        <pc:sldLayoutChg chg="modSp mod">
          <pc:chgData name="Alfred Asterjadhi" userId="39de57b9-85c0-4fd1-aaac-8ca2b6560ad0" providerId="ADAL" clId="{570731C7-F871-42F1-9270-11458313F9A9}" dt="2023-03-14T13:26:46.023" v="90"/>
          <pc:sldLayoutMkLst>
            <pc:docMk/>
            <pc:sldMasterMk cId="0" sldId="2147483648"/>
            <pc:sldLayoutMk cId="0" sldId="2147483650"/>
          </pc:sldLayoutMkLst>
        </pc:sldLayoutChg>
        <pc:sldLayoutChg chg="modSp mod">
          <pc:chgData name="Alfred Asterjadhi" userId="39de57b9-85c0-4fd1-aaac-8ca2b6560ad0" providerId="ADAL" clId="{570731C7-F871-42F1-9270-11458313F9A9}" dt="2023-03-14T13:26:41.046" v="87" actId="20577"/>
          <pc:sldLayoutMkLst>
            <pc:docMk/>
            <pc:sldMasterMk cId="0" sldId="2147483648"/>
            <pc:sldLayoutMk cId="0" sldId="2147483651"/>
          </pc:sldLayoutMkLst>
        </pc:sldLayoutChg>
        <pc:sldLayoutChg chg="modSp mod">
          <pc:chgData name="Alfred Asterjadhi" userId="39de57b9-85c0-4fd1-aaac-8ca2b6560ad0" providerId="ADAL" clId="{570731C7-F871-42F1-9270-11458313F9A9}" dt="2023-03-14T13:26:48.354" v="91"/>
          <pc:sldLayoutMkLst>
            <pc:docMk/>
            <pc:sldMasterMk cId="0" sldId="2147483648"/>
            <pc:sldLayoutMk cId="0" sldId="2147483652"/>
          </pc:sldLayoutMkLst>
        </pc:sldLayoutChg>
        <pc:sldLayoutChg chg="modSp mod">
          <pc:chgData name="Alfred Asterjadhi" userId="39de57b9-85c0-4fd1-aaac-8ca2b6560ad0" providerId="ADAL" clId="{570731C7-F871-42F1-9270-11458313F9A9}" dt="2023-03-14T13:26:50.751" v="92"/>
          <pc:sldLayoutMkLst>
            <pc:docMk/>
            <pc:sldMasterMk cId="0" sldId="2147483648"/>
            <pc:sldLayoutMk cId="0" sldId="2147483654"/>
          </pc:sldLayoutMkLst>
        </pc:sldLayoutChg>
        <pc:sldLayoutChg chg="modSp mod">
          <pc:chgData name="Alfred Asterjadhi" userId="39de57b9-85c0-4fd1-aaac-8ca2b6560ad0" providerId="ADAL" clId="{570731C7-F871-42F1-9270-11458313F9A9}" dt="2023-03-14T13:26:54.448" v="95"/>
          <pc:sldLayoutMkLst>
            <pc:docMk/>
            <pc:sldMasterMk cId="0" sldId="2147483648"/>
            <pc:sldLayoutMk cId="0" sldId="2147483655"/>
          </pc:sldLayoutMkLst>
        </pc:sldLayoutChg>
      </pc:sldMasterChg>
    </pc:docChg>
  </pc:docChgLst>
  <pc:docChgLst>
    <pc:chgData name="Alfred Asterjadhi" userId="39de57b9-85c0-4fd1-aaac-8ca2b6560ad0" providerId="ADAL" clId="{5489B1F0-F31B-47C4-A5CE-33871CFFEA4B}"/>
    <pc:docChg chg="undo redo custSel addSld delSld modSld sldOrd modMainMaster">
      <pc:chgData name="Alfred Asterjadhi" userId="39de57b9-85c0-4fd1-aaac-8ca2b6560ad0" providerId="ADAL" clId="{5489B1F0-F31B-47C4-A5CE-33871CFFEA4B}" dt="2025-02-20T19:50:32.646" v="7430" actId="14100"/>
      <pc:docMkLst>
        <pc:docMk/>
      </pc:docMkLst>
      <pc:sldChg chg="modSp mod">
        <pc:chgData name="Alfred Asterjadhi" userId="39de57b9-85c0-4fd1-aaac-8ca2b6560ad0" providerId="ADAL" clId="{5489B1F0-F31B-47C4-A5CE-33871CFFEA4B}" dt="2024-12-19T19:55:15.460" v="42" actId="20577"/>
        <pc:sldMkLst>
          <pc:docMk/>
          <pc:sldMk cId="0" sldId="256"/>
        </pc:sldMkLst>
      </pc:sldChg>
      <pc:sldChg chg="modSp mod">
        <pc:chgData name="Alfred Asterjadhi" userId="39de57b9-85c0-4fd1-aaac-8ca2b6560ad0" providerId="ADAL" clId="{5489B1F0-F31B-47C4-A5CE-33871CFFEA4B}" dt="2024-12-19T19:55:29.860" v="46" actId="20577"/>
        <pc:sldMkLst>
          <pc:docMk/>
          <pc:sldMk cId="0" sldId="257"/>
        </pc:sldMkLst>
      </pc:sldChg>
      <pc:sldChg chg="modSp add mod">
        <pc:chgData name="Alfred Asterjadhi" userId="39de57b9-85c0-4fd1-aaac-8ca2b6560ad0" providerId="ADAL" clId="{5489B1F0-F31B-47C4-A5CE-33871CFFEA4B}" dt="2025-01-16T10:33:30.063" v="7365"/>
        <pc:sldMkLst>
          <pc:docMk/>
          <pc:sldMk cId="2033416048" sldId="48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71916501" sldId="55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502214606" sldId="103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071501427" sldId="104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60492200" sldId="104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217987082" sldId="104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566617522" sldId="104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722711038" sldId="104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157341486" sldId="104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066942931" sldId="104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887222506" sldId="104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489029295" sldId="104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970288723" sldId="104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044052513" sldId="105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946175086" sldId="105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788760287" sldId="105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50751829" sldId="105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982683574" sldId="105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749762055" sldId="105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995735487" sldId="105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789659758" sldId="105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951275379" sldId="105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74620909" sldId="106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841343217" sldId="106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01181296" sldId="106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4648817" sldId="106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289952118" sldId="106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954827059" sldId="106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417046986" sldId="106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366167502" sldId="106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95971162" sldId="106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689450548" sldId="106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000980692" sldId="107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135535904" sldId="107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02271004" sldId="107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032850047" sldId="107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112673119" sldId="107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313813326" sldId="107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83581451" sldId="107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265783008" sldId="107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052053054" sldId="107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966060767" sldId="107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407824999" sldId="108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009406654" sldId="108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05160047" sldId="108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310632987" sldId="108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922676377" sldId="108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091365197" sldId="108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375194227" sldId="108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351315829" sldId="108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039307654" sldId="108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64902199" sldId="109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689673811" sldId="109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391412413" sldId="109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90028793" sldId="109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86467334" sldId="109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325681574" sldId="109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069242441" sldId="109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80343872" sldId="109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748819542" sldId="110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83223634" sldId="110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816058988" sldId="110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297108787" sldId="111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206443155" sldId="111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62876533" sldId="111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858652660" sldId="112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293726077" sldId="112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364972017" sldId="112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16908579" sldId="112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70855879" sldId="112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058107372" sldId="112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440676622" sldId="112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487151887" sldId="112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168287898" sldId="113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971099903" sldId="113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819773024" sldId="113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437523343" sldId="113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34628410" sldId="113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537333530" sldId="113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592515062" sldId="113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984392991" sldId="113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577844956" sldId="113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003676021" sldId="113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560366160" sldId="114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125331831" sldId="114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20212323" sldId="114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91712038" sldId="114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90388836" sldId="114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127128894" sldId="114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290295309" sldId="114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048613863" sldId="114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294858422" sldId="114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031946524" sldId="114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074817951" sldId="115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15529585" sldId="115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80506375" sldId="115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044091313" sldId="115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519592546" sldId="115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02259126" sldId="115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070319131" sldId="115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451585507" sldId="115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796561635" sldId="115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738695167" sldId="115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738326824" sldId="116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29364615" sldId="116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514759233" sldId="116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020864412" sldId="116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707622734" sldId="116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021179621" sldId="116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476845507" sldId="116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968188755" sldId="116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887571432" sldId="116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756525937" sldId="117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202697012" sldId="117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09872604" sldId="117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463200850" sldId="117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1403041" sldId="117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712066030" sldId="117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2772003" sldId="117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599596182" sldId="117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525015149" sldId="117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081487480" sldId="117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097712748" sldId="118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482221401" sldId="118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683089333" sldId="118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70113585" sldId="118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9774543" sldId="118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33379291" sldId="118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111356699" sldId="118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368434028" sldId="118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612452232" sldId="118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54605797" sldId="119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691350664" sldId="119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173580874" sldId="119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044307864" sldId="119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691778856" sldId="119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315247644" sldId="119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13459495" sldId="119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71556647" sldId="119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863714150" sldId="119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345570362" sldId="119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53444053" sldId="120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993041356" sldId="120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668649235" sldId="120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660404185" sldId="120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480711511" sldId="120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37461052" sldId="120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501926846" sldId="120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66275922" sldId="120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7169806" sldId="120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488262262" sldId="120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149314941" sldId="121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327713674" sldId="121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029637104" sldId="121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03437819" sldId="121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98685428" sldId="121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505074179" sldId="121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25585519" sldId="121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214454531" sldId="121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746704080" sldId="121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518274844" sldId="121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539129622" sldId="122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963226365" sldId="122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450792732" sldId="122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997114811" sldId="122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980251652" sldId="122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747154569" sldId="122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05064945" sldId="122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739895088" sldId="122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836229211" sldId="123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74353687" sldId="123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887227016" sldId="123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173933061" sldId="124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354451540" sldId="124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280878502" sldId="124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320088344" sldId="1246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873474949" sldId="124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640660474" sldId="124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277975895" sldId="124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393900348" sldId="125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315108326" sldId="125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44619102" sldId="125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035613246" sldId="125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460586331" sldId="125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871559304" sldId="126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70960270" sldId="126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030972562" sldId="126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770356062" sldId="1264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283544389" sldId="126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089734000" sldId="1267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564087480" sldId="1268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914597510" sldId="1269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351964601" sldId="1270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464196517" sldId="1271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527845409" sldId="1272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3122364615" sldId="1273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2302676929" sldId="1274"/>
        </pc:sldMkLst>
      </pc:sldChg>
      <pc:sldChg chg="del">
        <pc:chgData name="Alfred Asterjadhi" userId="39de57b9-85c0-4fd1-aaac-8ca2b6560ad0" providerId="ADAL" clId="{5489B1F0-F31B-47C4-A5CE-33871CFFEA4B}" dt="2024-12-19T19:56:53.644" v="55" actId="47"/>
        <pc:sldMkLst>
          <pc:docMk/>
          <pc:sldMk cId="519142990" sldId="1275"/>
        </pc:sldMkLst>
      </pc:sldChg>
      <pc:sldChg chg="del">
        <pc:chgData name="Alfred Asterjadhi" userId="39de57b9-85c0-4fd1-aaac-8ca2b6560ad0" providerId="ADAL" clId="{5489B1F0-F31B-47C4-A5CE-33871CFFEA4B}" dt="2024-12-19T19:55:55.730" v="47" actId="47"/>
        <pc:sldMkLst>
          <pc:docMk/>
          <pc:sldMk cId="1105606473" sldId="1278"/>
        </pc:sldMkLst>
      </pc:sldChg>
      <pc:sldChg chg="del ord">
        <pc:chgData name="Alfred Asterjadhi" userId="39de57b9-85c0-4fd1-aaac-8ca2b6560ad0" providerId="ADAL" clId="{5489B1F0-F31B-47C4-A5CE-33871CFFEA4B}" dt="2024-12-19T20:02:16.672" v="151" actId="47"/>
        <pc:sldMkLst>
          <pc:docMk/>
          <pc:sldMk cId="401129413" sldId="1285"/>
        </pc:sldMkLst>
      </pc:sldChg>
      <pc:sldChg chg="del ord">
        <pc:chgData name="Alfred Asterjadhi" userId="39de57b9-85c0-4fd1-aaac-8ca2b6560ad0" providerId="ADAL" clId="{5489B1F0-F31B-47C4-A5CE-33871CFFEA4B}" dt="2024-12-19T20:00:39.277" v="125" actId="47"/>
        <pc:sldMkLst>
          <pc:docMk/>
          <pc:sldMk cId="879183394" sldId="1286"/>
        </pc:sldMkLst>
      </pc:sldChg>
      <pc:sldChg chg="modSp mod">
        <pc:chgData name="Alfred Asterjadhi" userId="39de57b9-85c0-4fd1-aaac-8ca2b6560ad0" providerId="ADAL" clId="{5489B1F0-F31B-47C4-A5CE-33871CFFEA4B}" dt="2025-01-16T07:44:59.415" v="6285" actId="20577"/>
        <pc:sldMkLst>
          <pc:docMk/>
          <pc:sldMk cId="953173223" sldId="1287"/>
        </pc:sldMkLst>
      </pc:sldChg>
      <pc:sldChg chg="del">
        <pc:chgData name="Alfred Asterjadhi" userId="39de57b9-85c0-4fd1-aaac-8ca2b6560ad0" providerId="ADAL" clId="{5489B1F0-F31B-47C4-A5CE-33871CFFEA4B}" dt="2024-12-19T19:58:01.349" v="106" actId="47"/>
        <pc:sldMkLst>
          <pc:docMk/>
          <pc:sldMk cId="3559166431" sldId="1288"/>
        </pc:sldMkLst>
      </pc:sldChg>
      <pc:sldChg chg="addSp delSp modSp new mod ord modClrScheme chgLayout">
        <pc:chgData name="Alfred Asterjadhi" userId="39de57b9-85c0-4fd1-aaac-8ca2b6560ad0" providerId="ADAL" clId="{5489B1F0-F31B-47C4-A5CE-33871CFFEA4B}" dt="2025-01-14T23:32:58.723" v="2549" actId="13926"/>
        <pc:sldMkLst>
          <pc:docMk/>
          <pc:sldMk cId="2288759954" sldId="1289"/>
        </pc:sldMkLst>
      </pc:sldChg>
      <pc:sldChg chg="modSp add mod">
        <pc:chgData name="Alfred Asterjadhi" userId="39de57b9-85c0-4fd1-aaac-8ca2b6560ad0" providerId="ADAL" clId="{5489B1F0-F31B-47C4-A5CE-33871CFFEA4B}" dt="2025-01-14T13:47:35.547" v="1612" actId="20577"/>
        <pc:sldMkLst>
          <pc:docMk/>
          <pc:sldMk cId="2044502975" sldId="1290"/>
        </pc:sldMkLst>
      </pc:sldChg>
      <pc:sldChg chg="modSp add mod">
        <pc:chgData name="Alfred Asterjadhi" userId="39de57b9-85c0-4fd1-aaac-8ca2b6560ad0" providerId="ADAL" clId="{5489B1F0-F31B-47C4-A5CE-33871CFFEA4B}" dt="2024-12-19T20:02:32.127" v="164" actId="20577"/>
        <pc:sldMkLst>
          <pc:docMk/>
          <pc:sldMk cId="2853620610" sldId="1291"/>
        </pc:sldMkLst>
      </pc:sldChg>
      <pc:sldChg chg="modSp add mod ord">
        <pc:chgData name="Alfred Asterjadhi" userId="39de57b9-85c0-4fd1-aaac-8ca2b6560ad0" providerId="ADAL" clId="{5489B1F0-F31B-47C4-A5CE-33871CFFEA4B}" dt="2025-01-14T23:34:09.472" v="2572"/>
        <pc:sldMkLst>
          <pc:docMk/>
          <pc:sldMk cId="3664147977" sldId="1292"/>
        </pc:sldMkLst>
      </pc:sldChg>
      <pc:sldChg chg="addSp delSp modSp new mod modClrScheme chgLayout">
        <pc:chgData name="Alfred Asterjadhi" userId="39de57b9-85c0-4fd1-aaac-8ca2b6560ad0" providerId="ADAL" clId="{5489B1F0-F31B-47C4-A5CE-33871CFFEA4B}" dt="2024-12-19T20:03:55.923" v="250" actId="700"/>
        <pc:sldMkLst>
          <pc:docMk/>
          <pc:sldMk cId="3158032439" sldId="1293"/>
        </pc:sldMkLst>
      </pc:sldChg>
      <pc:sldChg chg="modSp add del mod">
        <pc:chgData name="Alfred Asterjadhi" userId="39de57b9-85c0-4fd1-aaac-8ca2b6560ad0" providerId="ADAL" clId="{5489B1F0-F31B-47C4-A5CE-33871CFFEA4B}" dt="2025-01-02T18:50:04.350" v="264" actId="47"/>
        <pc:sldMkLst>
          <pc:docMk/>
          <pc:sldMk cId="2613736597" sldId="1294"/>
        </pc:sldMkLst>
      </pc:sldChg>
      <pc:sldChg chg="modSp add mod">
        <pc:chgData name="Alfred Asterjadhi" userId="39de57b9-85c0-4fd1-aaac-8ca2b6560ad0" providerId="ADAL" clId="{5489B1F0-F31B-47C4-A5CE-33871CFFEA4B}" dt="2025-01-15T04:16:18.313" v="4688" actId="6549"/>
        <pc:sldMkLst>
          <pc:docMk/>
          <pc:sldMk cId="4155464088" sldId="1295"/>
        </pc:sldMkLst>
      </pc:sldChg>
      <pc:sldChg chg="modSp add mod">
        <pc:chgData name="Alfred Asterjadhi" userId="39de57b9-85c0-4fd1-aaac-8ca2b6560ad0" providerId="ADAL" clId="{5489B1F0-F31B-47C4-A5CE-33871CFFEA4B}" dt="2025-01-14T23:40:06.446" v="2658"/>
        <pc:sldMkLst>
          <pc:docMk/>
          <pc:sldMk cId="3312094453" sldId="1296"/>
        </pc:sldMkLst>
      </pc:sldChg>
      <pc:sldChg chg="modSp add mod">
        <pc:chgData name="Alfred Asterjadhi" userId="39de57b9-85c0-4fd1-aaac-8ca2b6560ad0" providerId="ADAL" clId="{5489B1F0-F31B-47C4-A5CE-33871CFFEA4B}" dt="2025-01-14T23:37:07.575" v="2634"/>
        <pc:sldMkLst>
          <pc:docMk/>
          <pc:sldMk cId="2298402037" sldId="1297"/>
        </pc:sldMkLst>
      </pc:sldChg>
      <pc:sldChg chg="modSp add mod">
        <pc:chgData name="Alfred Asterjadhi" userId="39de57b9-85c0-4fd1-aaac-8ca2b6560ad0" providerId="ADAL" clId="{5489B1F0-F31B-47C4-A5CE-33871CFFEA4B}" dt="2025-01-14T23:42:45.562" v="2719"/>
        <pc:sldMkLst>
          <pc:docMk/>
          <pc:sldMk cId="2173729719" sldId="1298"/>
        </pc:sldMkLst>
      </pc:sldChg>
      <pc:sldChg chg="modSp add mod">
        <pc:chgData name="Alfred Asterjadhi" userId="39de57b9-85c0-4fd1-aaac-8ca2b6560ad0" providerId="ADAL" clId="{5489B1F0-F31B-47C4-A5CE-33871CFFEA4B}" dt="2025-01-14T23:43:35.696" v="2740"/>
        <pc:sldMkLst>
          <pc:docMk/>
          <pc:sldMk cId="4205402362" sldId="1299"/>
        </pc:sldMkLst>
      </pc:sldChg>
      <pc:sldChg chg="modSp add mod ord">
        <pc:chgData name="Alfred Asterjadhi" userId="39de57b9-85c0-4fd1-aaac-8ca2b6560ad0" providerId="ADAL" clId="{5489B1F0-F31B-47C4-A5CE-33871CFFEA4B}" dt="2025-01-15T00:03:50.948" v="3138"/>
        <pc:sldMkLst>
          <pc:docMk/>
          <pc:sldMk cId="3114567158" sldId="1300"/>
        </pc:sldMkLst>
      </pc:sldChg>
      <pc:sldChg chg="modSp add mod">
        <pc:chgData name="Alfred Asterjadhi" userId="39de57b9-85c0-4fd1-aaac-8ca2b6560ad0" providerId="ADAL" clId="{5489B1F0-F31B-47C4-A5CE-33871CFFEA4B}" dt="2025-01-14T23:41:10.243" v="2680"/>
        <pc:sldMkLst>
          <pc:docMk/>
          <pc:sldMk cId="3595188557" sldId="1301"/>
        </pc:sldMkLst>
      </pc:sldChg>
      <pc:sldChg chg="modSp add mod">
        <pc:chgData name="Alfred Asterjadhi" userId="39de57b9-85c0-4fd1-aaac-8ca2b6560ad0" providerId="ADAL" clId="{5489B1F0-F31B-47C4-A5CE-33871CFFEA4B}" dt="2025-01-14T23:41:50.621" v="2699"/>
        <pc:sldMkLst>
          <pc:docMk/>
          <pc:sldMk cId="498628101" sldId="1302"/>
        </pc:sldMkLst>
      </pc:sldChg>
      <pc:sldChg chg="modSp add mod">
        <pc:chgData name="Alfred Asterjadhi" userId="39de57b9-85c0-4fd1-aaac-8ca2b6560ad0" providerId="ADAL" clId="{5489B1F0-F31B-47C4-A5CE-33871CFFEA4B}" dt="2025-01-14T23:45:19.701" v="2781" actId="20577"/>
        <pc:sldMkLst>
          <pc:docMk/>
          <pc:sldMk cId="917842400" sldId="1303"/>
        </pc:sldMkLst>
      </pc:sldChg>
      <pc:sldChg chg="addSp delSp modSp add mod">
        <pc:chgData name="Alfred Asterjadhi" userId="39de57b9-85c0-4fd1-aaac-8ca2b6560ad0" providerId="ADAL" clId="{5489B1F0-F31B-47C4-A5CE-33871CFFEA4B}" dt="2025-01-14T23:46:18.780" v="2809"/>
        <pc:sldMkLst>
          <pc:docMk/>
          <pc:sldMk cId="1408966095" sldId="1304"/>
        </pc:sldMkLst>
      </pc:sldChg>
      <pc:sldChg chg="addSp modSp add mod">
        <pc:chgData name="Alfred Asterjadhi" userId="39de57b9-85c0-4fd1-aaac-8ca2b6560ad0" providerId="ADAL" clId="{5489B1F0-F31B-47C4-A5CE-33871CFFEA4B}" dt="2025-01-14T23:47:05.337" v="2836"/>
        <pc:sldMkLst>
          <pc:docMk/>
          <pc:sldMk cId="3702842222" sldId="1305"/>
        </pc:sldMkLst>
      </pc:sldChg>
      <pc:sldChg chg="delSp modSp add mod">
        <pc:chgData name="Alfred Asterjadhi" userId="39de57b9-85c0-4fd1-aaac-8ca2b6560ad0" providerId="ADAL" clId="{5489B1F0-F31B-47C4-A5CE-33871CFFEA4B}" dt="2025-01-14T23:47:47.554" v="2863"/>
        <pc:sldMkLst>
          <pc:docMk/>
          <pc:sldMk cId="2078636188" sldId="1306"/>
        </pc:sldMkLst>
      </pc:sldChg>
      <pc:sldChg chg="modSp add mod">
        <pc:chgData name="Alfred Asterjadhi" userId="39de57b9-85c0-4fd1-aaac-8ca2b6560ad0" providerId="ADAL" clId="{5489B1F0-F31B-47C4-A5CE-33871CFFEA4B}" dt="2025-01-14T23:48:32.382" v="2890"/>
        <pc:sldMkLst>
          <pc:docMk/>
          <pc:sldMk cId="708685485" sldId="1307"/>
        </pc:sldMkLst>
      </pc:sldChg>
      <pc:sldChg chg="addSp modSp add mod">
        <pc:chgData name="Alfred Asterjadhi" userId="39de57b9-85c0-4fd1-aaac-8ca2b6560ad0" providerId="ADAL" clId="{5489B1F0-F31B-47C4-A5CE-33871CFFEA4B}" dt="2025-02-13T00:27:33.253" v="7418" actId="20577"/>
        <pc:sldMkLst>
          <pc:docMk/>
          <pc:sldMk cId="3665207852" sldId="1308"/>
        </pc:sldMkLst>
      </pc:sldChg>
      <pc:sldChg chg="modSp add mod">
        <pc:chgData name="Alfred Asterjadhi" userId="39de57b9-85c0-4fd1-aaac-8ca2b6560ad0" providerId="ADAL" clId="{5489B1F0-F31B-47C4-A5CE-33871CFFEA4B}" dt="2025-01-14T23:49:26.193" v="2910"/>
        <pc:sldMkLst>
          <pc:docMk/>
          <pc:sldMk cId="2808646764" sldId="1309"/>
        </pc:sldMkLst>
      </pc:sldChg>
      <pc:sldChg chg="modSp add del mod">
        <pc:chgData name="Alfred Asterjadhi" userId="39de57b9-85c0-4fd1-aaac-8ca2b6560ad0" providerId="ADAL" clId="{5489B1F0-F31B-47C4-A5CE-33871CFFEA4B}" dt="2025-01-13T21:36:02.624" v="736" actId="47"/>
        <pc:sldMkLst>
          <pc:docMk/>
          <pc:sldMk cId="4196746118" sldId="1309"/>
        </pc:sldMkLst>
      </pc:sldChg>
      <pc:sldChg chg="modSp add mod">
        <pc:chgData name="Alfred Asterjadhi" userId="39de57b9-85c0-4fd1-aaac-8ca2b6560ad0" providerId="ADAL" clId="{5489B1F0-F31B-47C4-A5CE-33871CFFEA4B}" dt="2025-01-14T23:54:39.180" v="3033"/>
        <pc:sldMkLst>
          <pc:docMk/>
          <pc:sldMk cId="1995296756" sldId="1310"/>
        </pc:sldMkLst>
      </pc:sldChg>
      <pc:sldChg chg="addSp delSp modSp add mod">
        <pc:chgData name="Alfred Asterjadhi" userId="39de57b9-85c0-4fd1-aaac-8ca2b6560ad0" providerId="ADAL" clId="{5489B1F0-F31B-47C4-A5CE-33871CFFEA4B}" dt="2025-01-15T00:04:51.724" v="3161"/>
        <pc:sldMkLst>
          <pc:docMk/>
          <pc:sldMk cId="741748050" sldId="1311"/>
        </pc:sldMkLst>
      </pc:sldChg>
      <pc:sldChg chg="add del">
        <pc:chgData name="Alfred Asterjadhi" userId="39de57b9-85c0-4fd1-aaac-8ca2b6560ad0" providerId="ADAL" clId="{5489B1F0-F31B-47C4-A5CE-33871CFFEA4B}" dt="2025-01-14T03:13:39.768" v="1126" actId="47"/>
        <pc:sldMkLst>
          <pc:docMk/>
          <pc:sldMk cId="38710954" sldId="1312"/>
        </pc:sldMkLst>
      </pc:sldChg>
      <pc:sldChg chg="modSp add mod">
        <pc:chgData name="Alfred Asterjadhi" userId="39de57b9-85c0-4fd1-aaac-8ca2b6560ad0" providerId="ADAL" clId="{5489B1F0-F31B-47C4-A5CE-33871CFFEA4B}" dt="2025-01-15T00:05:47.240" v="3185"/>
        <pc:sldMkLst>
          <pc:docMk/>
          <pc:sldMk cId="180798877" sldId="1312"/>
        </pc:sldMkLst>
      </pc:sldChg>
      <pc:sldChg chg="modSp add mod">
        <pc:chgData name="Alfred Asterjadhi" userId="39de57b9-85c0-4fd1-aaac-8ca2b6560ad0" providerId="ADAL" clId="{5489B1F0-F31B-47C4-A5CE-33871CFFEA4B}" dt="2025-01-15T04:17:02.057" v="4692" actId="6549"/>
        <pc:sldMkLst>
          <pc:docMk/>
          <pc:sldMk cId="3318149222" sldId="1313"/>
        </pc:sldMkLst>
      </pc:sldChg>
      <pc:sldChg chg="modSp add mod">
        <pc:chgData name="Alfred Asterjadhi" userId="39de57b9-85c0-4fd1-aaac-8ca2b6560ad0" providerId="ADAL" clId="{5489B1F0-F31B-47C4-A5CE-33871CFFEA4B}" dt="2025-01-15T00:07:52.911" v="3205"/>
        <pc:sldMkLst>
          <pc:docMk/>
          <pc:sldMk cId="4108370561" sldId="1314"/>
        </pc:sldMkLst>
      </pc:sldChg>
      <pc:sldChg chg="modSp add mod">
        <pc:chgData name="Alfred Asterjadhi" userId="39de57b9-85c0-4fd1-aaac-8ca2b6560ad0" providerId="ADAL" clId="{5489B1F0-F31B-47C4-A5CE-33871CFFEA4B}" dt="2025-01-15T00:09:28.417" v="3234"/>
        <pc:sldMkLst>
          <pc:docMk/>
          <pc:sldMk cId="3274503618" sldId="1315"/>
        </pc:sldMkLst>
      </pc:sldChg>
      <pc:sldChg chg="modSp add del mod">
        <pc:chgData name="Alfred Asterjadhi" userId="39de57b9-85c0-4fd1-aaac-8ca2b6560ad0" providerId="ADAL" clId="{5489B1F0-F31B-47C4-A5CE-33871CFFEA4B}" dt="2025-01-14T03:21:05.848" v="1183" actId="47"/>
        <pc:sldMkLst>
          <pc:docMk/>
          <pc:sldMk cId="3889704474" sldId="1315"/>
        </pc:sldMkLst>
      </pc:sldChg>
      <pc:sldChg chg="modSp add mod">
        <pc:chgData name="Alfred Asterjadhi" userId="39de57b9-85c0-4fd1-aaac-8ca2b6560ad0" providerId="ADAL" clId="{5489B1F0-F31B-47C4-A5CE-33871CFFEA4B}" dt="2025-01-15T00:10:59.451" v="3281"/>
        <pc:sldMkLst>
          <pc:docMk/>
          <pc:sldMk cId="2870494487" sldId="1316"/>
        </pc:sldMkLst>
      </pc:sldChg>
      <pc:sldChg chg="add del">
        <pc:chgData name="Alfred Asterjadhi" userId="39de57b9-85c0-4fd1-aaac-8ca2b6560ad0" providerId="ADAL" clId="{5489B1F0-F31B-47C4-A5CE-33871CFFEA4B}" dt="2025-01-14T03:38:33.795" v="1315" actId="47"/>
        <pc:sldMkLst>
          <pc:docMk/>
          <pc:sldMk cId="2089368610" sldId="1317"/>
        </pc:sldMkLst>
      </pc:sldChg>
      <pc:sldChg chg="modSp add mod">
        <pc:chgData name="Alfred Asterjadhi" userId="39de57b9-85c0-4fd1-aaac-8ca2b6560ad0" providerId="ADAL" clId="{5489B1F0-F31B-47C4-A5CE-33871CFFEA4B}" dt="2025-01-15T00:12:00.937" v="3306"/>
        <pc:sldMkLst>
          <pc:docMk/>
          <pc:sldMk cId="2839469863" sldId="1317"/>
        </pc:sldMkLst>
      </pc:sldChg>
      <pc:sldChg chg="modSp add mod">
        <pc:chgData name="Alfred Asterjadhi" userId="39de57b9-85c0-4fd1-aaac-8ca2b6560ad0" providerId="ADAL" clId="{5489B1F0-F31B-47C4-A5CE-33871CFFEA4B}" dt="2025-01-15T00:12:56.217" v="3324"/>
        <pc:sldMkLst>
          <pc:docMk/>
          <pc:sldMk cId="1087686286" sldId="1318"/>
        </pc:sldMkLst>
      </pc:sldChg>
      <pc:sldChg chg="modSp add mod">
        <pc:chgData name="Alfred Asterjadhi" userId="39de57b9-85c0-4fd1-aaac-8ca2b6560ad0" providerId="ADAL" clId="{5489B1F0-F31B-47C4-A5CE-33871CFFEA4B}" dt="2025-01-15T00:13:38.767" v="3347"/>
        <pc:sldMkLst>
          <pc:docMk/>
          <pc:sldMk cId="1135740833" sldId="1319"/>
        </pc:sldMkLst>
      </pc:sldChg>
      <pc:sldChg chg="modSp add mod">
        <pc:chgData name="Alfred Asterjadhi" userId="39de57b9-85c0-4fd1-aaac-8ca2b6560ad0" providerId="ADAL" clId="{5489B1F0-F31B-47C4-A5CE-33871CFFEA4B}" dt="2025-01-15T00:14:19.834" v="3375"/>
        <pc:sldMkLst>
          <pc:docMk/>
          <pc:sldMk cId="3387408133" sldId="1320"/>
        </pc:sldMkLst>
      </pc:sldChg>
      <pc:sldChg chg="modSp add mod">
        <pc:chgData name="Alfred Asterjadhi" userId="39de57b9-85c0-4fd1-aaac-8ca2b6560ad0" providerId="ADAL" clId="{5489B1F0-F31B-47C4-A5CE-33871CFFEA4B}" dt="2025-01-15T00:15:08.552" v="3403"/>
        <pc:sldMkLst>
          <pc:docMk/>
          <pc:sldMk cId="3952053861" sldId="1321"/>
        </pc:sldMkLst>
      </pc:sldChg>
      <pc:sldChg chg="modSp add mod">
        <pc:chgData name="Alfred Asterjadhi" userId="39de57b9-85c0-4fd1-aaac-8ca2b6560ad0" providerId="ADAL" clId="{5489B1F0-F31B-47C4-A5CE-33871CFFEA4B}" dt="2025-01-15T00:16:02.883" v="3432"/>
        <pc:sldMkLst>
          <pc:docMk/>
          <pc:sldMk cId="1158209479" sldId="1322"/>
        </pc:sldMkLst>
      </pc:sldChg>
      <pc:sldChg chg="modSp add mod">
        <pc:chgData name="Alfred Asterjadhi" userId="39de57b9-85c0-4fd1-aaac-8ca2b6560ad0" providerId="ADAL" clId="{5489B1F0-F31B-47C4-A5CE-33871CFFEA4B}" dt="2025-01-15T00:16:48.815" v="3460"/>
        <pc:sldMkLst>
          <pc:docMk/>
          <pc:sldMk cId="90410302" sldId="1323"/>
        </pc:sldMkLst>
      </pc:sldChg>
      <pc:sldChg chg="modSp add mod">
        <pc:chgData name="Alfred Asterjadhi" userId="39de57b9-85c0-4fd1-aaac-8ca2b6560ad0" providerId="ADAL" clId="{5489B1F0-F31B-47C4-A5CE-33871CFFEA4B}" dt="2025-01-15T00:17:35.187" v="3481"/>
        <pc:sldMkLst>
          <pc:docMk/>
          <pc:sldMk cId="2797695956" sldId="1324"/>
        </pc:sldMkLst>
      </pc:sldChg>
      <pc:sldChg chg="modSp add mod">
        <pc:chgData name="Alfred Asterjadhi" userId="39de57b9-85c0-4fd1-aaac-8ca2b6560ad0" providerId="ADAL" clId="{5489B1F0-F31B-47C4-A5CE-33871CFFEA4B}" dt="2025-01-15T00:18:05.297" v="3499"/>
        <pc:sldMkLst>
          <pc:docMk/>
          <pc:sldMk cId="1263883420" sldId="1325"/>
        </pc:sldMkLst>
      </pc:sldChg>
      <pc:sldChg chg="modSp add mod">
        <pc:chgData name="Alfred Asterjadhi" userId="39de57b9-85c0-4fd1-aaac-8ca2b6560ad0" providerId="ADAL" clId="{5489B1F0-F31B-47C4-A5CE-33871CFFEA4B}" dt="2025-01-15T04:17:35.003" v="4699" actId="20577"/>
        <pc:sldMkLst>
          <pc:docMk/>
          <pc:sldMk cId="744367864" sldId="1326"/>
        </pc:sldMkLst>
      </pc:sldChg>
      <pc:sldChg chg="modSp add mod">
        <pc:chgData name="Alfred Asterjadhi" userId="39de57b9-85c0-4fd1-aaac-8ca2b6560ad0" providerId="ADAL" clId="{5489B1F0-F31B-47C4-A5CE-33871CFFEA4B}" dt="2025-01-15T00:18:59.446" v="3517"/>
        <pc:sldMkLst>
          <pc:docMk/>
          <pc:sldMk cId="2962021346" sldId="1327"/>
        </pc:sldMkLst>
      </pc:sldChg>
      <pc:sldChg chg="modSp add mod">
        <pc:chgData name="Alfred Asterjadhi" userId="39de57b9-85c0-4fd1-aaac-8ca2b6560ad0" providerId="ADAL" clId="{5489B1F0-F31B-47C4-A5CE-33871CFFEA4B}" dt="2025-01-15T00:28:20.400" v="3760"/>
        <pc:sldMkLst>
          <pc:docMk/>
          <pc:sldMk cId="402071725" sldId="1328"/>
        </pc:sldMkLst>
      </pc:sldChg>
      <pc:sldChg chg="modSp add mod">
        <pc:chgData name="Alfred Asterjadhi" userId="39de57b9-85c0-4fd1-aaac-8ca2b6560ad0" providerId="ADAL" clId="{5489B1F0-F31B-47C4-A5CE-33871CFFEA4B}" dt="2025-01-15T00:19:50.505" v="3536"/>
        <pc:sldMkLst>
          <pc:docMk/>
          <pc:sldMk cId="1966682380" sldId="1329"/>
        </pc:sldMkLst>
      </pc:sldChg>
      <pc:sldChg chg="modSp add mod">
        <pc:chgData name="Alfred Asterjadhi" userId="39de57b9-85c0-4fd1-aaac-8ca2b6560ad0" providerId="ADAL" clId="{5489B1F0-F31B-47C4-A5CE-33871CFFEA4B}" dt="2025-01-15T00:20:36.289" v="3554"/>
        <pc:sldMkLst>
          <pc:docMk/>
          <pc:sldMk cId="1894957176" sldId="1330"/>
        </pc:sldMkLst>
      </pc:sldChg>
      <pc:sldChg chg="modSp add mod">
        <pc:chgData name="Alfred Asterjadhi" userId="39de57b9-85c0-4fd1-aaac-8ca2b6560ad0" providerId="ADAL" clId="{5489B1F0-F31B-47C4-A5CE-33871CFFEA4B}" dt="2025-01-15T00:21:23.303" v="3574"/>
        <pc:sldMkLst>
          <pc:docMk/>
          <pc:sldMk cId="3435611313" sldId="1331"/>
        </pc:sldMkLst>
      </pc:sldChg>
      <pc:sldChg chg="modSp add mod">
        <pc:chgData name="Alfred Asterjadhi" userId="39de57b9-85c0-4fd1-aaac-8ca2b6560ad0" providerId="ADAL" clId="{5489B1F0-F31B-47C4-A5CE-33871CFFEA4B}" dt="2025-01-15T00:22:40.349" v="3613"/>
        <pc:sldMkLst>
          <pc:docMk/>
          <pc:sldMk cId="56555043" sldId="1332"/>
        </pc:sldMkLst>
      </pc:sldChg>
      <pc:sldChg chg="modSp add mod">
        <pc:chgData name="Alfred Asterjadhi" userId="39de57b9-85c0-4fd1-aaac-8ca2b6560ad0" providerId="ADAL" clId="{5489B1F0-F31B-47C4-A5CE-33871CFFEA4B}" dt="2025-01-15T00:23:19.885" v="3632"/>
        <pc:sldMkLst>
          <pc:docMk/>
          <pc:sldMk cId="4051101406" sldId="1333"/>
        </pc:sldMkLst>
      </pc:sldChg>
      <pc:sldChg chg="modSp add mod">
        <pc:chgData name="Alfred Asterjadhi" userId="39de57b9-85c0-4fd1-aaac-8ca2b6560ad0" providerId="ADAL" clId="{5489B1F0-F31B-47C4-A5CE-33871CFFEA4B}" dt="2025-01-15T01:02:08.971" v="4683" actId="20577"/>
        <pc:sldMkLst>
          <pc:docMk/>
          <pc:sldMk cId="2771382421" sldId="1334"/>
        </pc:sldMkLst>
      </pc:sldChg>
      <pc:sldChg chg="modSp add mod">
        <pc:chgData name="Alfred Asterjadhi" userId="39de57b9-85c0-4fd1-aaac-8ca2b6560ad0" providerId="ADAL" clId="{5489B1F0-F31B-47C4-A5CE-33871CFFEA4B}" dt="2025-01-15T00:24:50.789" v="3666"/>
        <pc:sldMkLst>
          <pc:docMk/>
          <pc:sldMk cId="3700940326" sldId="1335"/>
        </pc:sldMkLst>
      </pc:sldChg>
      <pc:sldChg chg="modSp add mod">
        <pc:chgData name="Alfred Asterjadhi" userId="39de57b9-85c0-4fd1-aaac-8ca2b6560ad0" providerId="ADAL" clId="{5489B1F0-F31B-47C4-A5CE-33871CFFEA4B}" dt="2025-01-15T00:25:25.228" v="3683"/>
        <pc:sldMkLst>
          <pc:docMk/>
          <pc:sldMk cId="2018291289" sldId="1336"/>
        </pc:sldMkLst>
      </pc:sldChg>
      <pc:sldChg chg="modSp add mod">
        <pc:chgData name="Alfred Asterjadhi" userId="39de57b9-85c0-4fd1-aaac-8ca2b6560ad0" providerId="ADAL" clId="{5489B1F0-F31B-47C4-A5CE-33871CFFEA4B}" dt="2025-01-15T00:26:48.910" v="3720"/>
        <pc:sldMkLst>
          <pc:docMk/>
          <pc:sldMk cId="903345594" sldId="1337"/>
        </pc:sldMkLst>
      </pc:sldChg>
      <pc:sldChg chg="modSp add mod">
        <pc:chgData name="Alfred Asterjadhi" userId="39de57b9-85c0-4fd1-aaac-8ca2b6560ad0" providerId="ADAL" clId="{5489B1F0-F31B-47C4-A5CE-33871CFFEA4B}" dt="2025-01-15T04:17:53.968" v="4705" actId="20577"/>
        <pc:sldMkLst>
          <pc:docMk/>
          <pc:sldMk cId="984804025" sldId="1338"/>
        </pc:sldMkLst>
      </pc:sldChg>
      <pc:sldChg chg="modSp add mod">
        <pc:chgData name="Alfred Asterjadhi" userId="39de57b9-85c0-4fd1-aaac-8ca2b6560ad0" providerId="ADAL" clId="{5489B1F0-F31B-47C4-A5CE-33871CFFEA4B}" dt="2025-01-15T00:29:02.461" v="3793"/>
        <pc:sldMkLst>
          <pc:docMk/>
          <pc:sldMk cId="52773117" sldId="1339"/>
        </pc:sldMkLst>
      </pc:sldChg>
      <pc:sldChg chg="add del">
        <pc:chgData name="Alfred Asterjadhi" userId="39de57b9-85c0-4fd1-aaac-8ca2b6560ad0" providerId="ADAL" clId="{5489B1F0-F31B-47C4-A5CE-33871CFFEA4B}" dt="2025-01-14T14:44:47.952" v="1792" actId="47"/>
        <pc:sldMkLst>
          <pc:docMk/>
          <pc:sldMk cId="213085013" sldId="1339"/>
        </pc:sldMkLst>
      </pc:sldChg>
      <pc:sldChg chg="modSp add mod">
        <pc:chgData name="Alfred Asterjadhi" userId="39de57b9-85c0-4fd1-aaac-8ca2b6560ad0" providerId="ADAL" clId="{5489B1F0-F31B-47C4-A5CE-33871CFFEA4B}" dt="2025-01-15T00:29:40.665" v="3813"/>
        <pc:sldMkLst>
          <pc:docMk/>
          <pc:sldMk cId="476294582" sldId="1340"/>
        </pc:sldMkLst>
      </pc:sldChg>
      <pc:sldChg chg="modSp add mod">
        <pc:chgData name="Alfred Asterjadhi" userId="39de57b9-85c0-4fd1-aaac-8ca2b6560ad0" providerId="ADAL" clId="{5489B1F0-F31B-47C4-A5CE-33871CFFEA4B}" dt="2025-01-15T00:30:17.026" v="3835"/>
        <pc:sldMkLst>
          <pc:docMk/>
          <pc:sldMk cId="1436037116" sldId="1341"/>
        </pc:sldMkLst>
      </pc:sldChg>
      <pc:sldChg chg="modSp add mod">
        <pc:chgData name="Alfred Asterjadhi" userId="39de57b9-85c0-4fd1-aaac-8ca2b6560ad0" providerId="ADAL" clId="{5489B1F0-F31B-47C4-A5CE-33871CFFEA4B}" dt="2025-01-15T00:31:00.946" v="3855"/>
        <pc:sldMkLst>
          <pc:docMk/>
          <pc:sldMk cId="1283000441" sldId="1342"/>
        </pc:sldMkLst>
      </pc:sldChg>
      <pc:sldChg chg="modSp add mod">
        <pc:chgData name="Alfred Asterjadhi" userId="39de57b9-85c0-4fd1-aaac-8ca2b6560ad0" providerId="ADAL" clId="{5489B1F0-F31B-47C4-A5CE-33871CFFEA4B}" dt="2025-01-15T00:31:46.270" v="3870"/>
        <pc:sldMkLst>
          <pc:docMk/>
          <pc:sldMk cId="2037448378" sldId="1343"/>
        </pc:sldMkLst>
      </pc:sldChg>
      <pc:sldChg chg="modSp add del mod">
        <pc:chgData name="Alfred Asterjadhi" userId="39de57b9-85c0-4fd1-aaac-8ca2b6560ad0" providerId="ADAL" clId="{5489B1F0-F31B-47C4-A5CE-33871CFFEA4B}" dt="2025-01-14T14:53:24.767" v="1992" actId="47"/>
        <pc:sldMkLst>
          <pc:docMk/>
          <pc:sldMk cId="3054325590" sldId="1343"/>
        </pc:sldMkLst>
      </pc:sldChg>
      <pc:sldChg chg="modSp add mod">
        <pc:chgData name="Alfred Asterjadhi" userId="39de57b9-85c0-4fd1-aaac-8ca2b6560ad0" providerId="ADAL" clId="{5489B1F0-F31B-47C4-A5CE-33871CFFEA4B}" dt="2025-01-15T00:32:55.570" v="3905"/>
        <pc:sldMkLst>
          <pc:docMk/>
          <pc:sldMk cId="745415441" sldId="1344"/>
        </pc:sldMkLst>
      </pc:sldChg>
      <pc:sldChg chg="modSp add mod">
        <pc:chgData name="Alfred Asterjadhi" userId="39de57b9-85c0-4fd1-aaac-8ca2b6560ad0" providerId="ADAL" clId="{5489B1F0-F31B-47C4-A5CE-33871CFFEA4B}" dt="2025-01-15T00:33:32.287" v="3921"/>
        <pc:sldMkLst>
          <pc:docMk/>
          <pc:sldMk cId="942503566" sldId="1345"/>
        </pc:sldMkLst>
      </pc:sldChg>
      <pc:sldChg chg="modSp add mod">
        <pc:chgData name="Alfred Asterjadhi" userId="39de57b9-85c0-4fd1-aaac-8ca2b6560ad0" providerId="ADAL" clId="{5489B1F0-F31B-47C4-A5CE-33871CFFEA4B}" dt="2025-01-15T00:34:11.462" v="3937"/>
        <pc:sldMkLst>
          <pc:docMk/>
          <pc:sldMk cId="538845714" sldId="1346"/>
        </pc:sldMkLst>
      </pc:sldChg>
      <pc:sldChg chg="modSp add mod">
        <pc:chgData name="Alfred Asterjadhi" userId="39de57b9-85c0-4fd1-aaac-8ca2b6560ad0" providerId="ADAL" clId="{5489B1F0-F31B-47C4-A5CE-33871CFFEA4B}" dt="2025-01-15T00:35:06.104" v="3955"/>
        <pc:sldMkLst>
          <pc:docMk/>
          <pc:sldMk cId="2199910518" sldId="1347"/>
        </pc:sldMkLst>
      </pc:sldChg>
      <pc:sldChg chg="modSp add mod">
        <pc:chgData name="Alfred Asterjadhi" userId="39de57b9-85c0-4fd1-aaac-8ca2b6560ad0" providerId="ADAL" clId="{5489B1F0-F31B-47C4-A5CE-33871CFFEA4B}" dt="2025-01-15T00:35:45.290" v="3981"/>
        <pc:sldMkLst>
          <pc:docMk/>
          <pc:sldMk cId="445985153" sldId="1348"/>
        </pc:sldMkLst>
      </pc:sldChg>
      <pc:sldChg chg="modSp add mod">
        <pc:chgData name="Alfred Asterjadhi" userId="39de57b9-85c0-4fd1-aaac-8ca2b6560ad0" providerId="ADAL" clId="{5489B1F0-F31B-47C4-A5CE-33871CFFEA4B}" dt="2025-01-15T00:36:25.904" v="4003"/>
        <pc:sldMkLst>
          <pc:docMk/>
          <pc:sldMk cId="1173058527" sldId="1349"/>
        </pc:sldMkLst>
      </pc:sldChg>
      <pc:sldChg chg="modSp add mod">
        <pc:chgData name="Alfred Asterjadhi" userId="39de57b9-85c0-4fd1-aaac-8ca2b6560ad0" providerId="ADAL" clId="{5489B1F0-F31B-47C4-A5CE-33871CFFEA4B}" dt="2025-01-15T00:36:58.891" v="4031"/>
        <pc:sldMkLst>
          <pc:docMk/>
          <pc:sldMk cId="2881263151" sldId="1350"/>
        </pc:sldMkLst>
      </pc:sldChg>
      <pc:sldChg chg="modSp add mod">
        <pc:chgData name="Alfred Asterjadhi" userId="39de57b9-85c0-4fd1-aaac-8ca2b6560ad0" providerId="ADAL" clId="{5489B1F0-F31B-47C4-A5CE-33871CFFEA4B}" dt="2025-01-15T00:37:48.253" v="4058"/>
        <pc:sldMkLst>
          <pc:docMk/>
          <pc:sldMk cId="510711160" sldId="1351"/>
        </pc:sldMkLst>
      </pc:sldChg>
      <pc:sldChg chg="modSp add mod">
        <pc:chgData name="Alfred Asterjadhi" userId="39de57b9-85c0-4fd1-aaac-8ca2b6560ad0" providerId="ADAL" clId="{5489B1F0-F31B-47C4-A5CE-33871CFFEA4B}" dt="2025-01-15T00:38:33.725" v="4074"/>
        <pc:sldMkLst>
          <pc:docMk/>
          <pc:sldMk cId="1931905668" sldId="1352"/>
        </pc:sldMkLst>
      </pc:sldChg>
      <pc:sldChg chg="modSp add mod">
        <pc:chgData name="Alfred Asterjadhi" userId="39de57b9-85c0-4fd1-aaac-8ca2b6560ad0" providerId="ADAL" clId="{5489B1F0-F31B-47C4-A5CE-33871CFFEA4B}" dt="2025-01-15T00:40:10.075" v="4114"/>
        <pc:sldMkLst>
          <pc:docMk/>
          <pc:sldMk cId="4077595514" sldId="1353"/>
        </pc:sldMkLst>
      </pc:sldChg>
      <pc:sldChg chg="modSp add mod">
        <pc:chgData name="Alfred Asterjadhi" userId="39de57b9-85c0-4fd1-aaac-8ca2b6560ad0" providerId="ADAL" clId="{5489B1F0-F31B-47C4-A5CE-33871CFFEA4B}" dt="2025-01-15T00:40:48.553" v="4137"/>
        <pc:sldMkLst>
          <pc:docMk/>
          <pc:sldMk cId="2929787847" sldId="1354"/>
        </pc:sldMkLst>
      </pc:sldChg>
      <pc:sldChg chg="modSp add mod">
        <pc:chgData name="Alfred Asterjadhi" userId="39de57b9-85c0-4fd1-aaac-8ca2b6560ad0" providerId="ADAL" clId="{5489B1F0-F31B-47C4-A5CE-33871CFFEA4B}" dt="2025-01-15T00:42:06.745" v="4163"/>
        <pc:sldMkLst>
          <pc:docMk/>
          <pc:sldMk cId="2173297394" sldId="1355"/>
        </pc:sldMkLst>
      </pc:sldChg>
      <pc:sldChg chg="modSp add del mod">
        <pc:chgData name="Alfred Asterjadhi" userId="39de57b9-85c0-4fd1-aaac-8ca2b6560ad0" providerId="ADAL" clId="{5489B1F0-F31B-47C4-A5CE-33871CFFEA4B}" dt="2025-01-15T00:57:52.391" v="4671" actId="47"/>
        <pc:sldMkLst>
          <pc:docMk/>
          <pc:sldMk cId="2494675977" sldId="1356"/>
        </pc:sldMkLst>
      </pc:sldChg>
      <pc:sldChg chg="add del">
        <pc:chgData name="Alfred Asterjadhi" userId="39de57b9-85c0-4fd1-aaac-8ca2b6560ad0" providerId="ADAL" clId="{5489B1F0-F31B-47C4-A5CE-33871CFFEA4B}" dt="2025-01-15T00:43:08.135" v="4166"/>
        <pc:sldMkLst>
          <pc:docMk/>
          <pc:sldMk cId="2840691868" sldId="1357"/>
        </pc:sldMkLst>
      </pc:sldChg>
      <pc:sldChg chg="modSp add mod">
        <pc:chgData name="Alfred Asterjadhi" userId="39de57b9-85c0-4fd1-aaac-8ca2b6560ad0" providerId="ADAL" clId="{5489B1F0-F31B-47C4-A5CE-33871CFFEA4B}" dt="2025-01-15T00:45:06.903" v="4247"/>
        <pc:sldMkLst>
          <pc:docMk/>
          <pc:sldMk cId="4153026979" sldId="1357"/>
        </pc:sldMkLst>
      </pc:sldChg>
      <pc:sldChg chg="modSp add mod">
        <pc:chgData name="Alfred Asterjadhi" userId="39de57b9-85c0-4fd1-aaac-8ca2b6560ad0" providerId="ADAL" clId="{5489B1F0-F31B-47C4-A5CE-33871CFFEA4B}" dt="2025-01-15T00:46:51.348" v="4307"/>
        <pc:sldMkLst>
          <pc:docMk/>
          <pc:sldMk cId="672276410" sldId="1358"/>
        </pc:sldMkLst>
      </pc:sldChg>
      <pc:sldChg chg="modSp add mod">
        <pc:chgData name="Alfred Asterjadhi" userId="39de57b9-85c0-4fd1-aaac-8ca2b6560ad0" providerId="ADAL" clId="{5489B1F0-F31B-47C4-A5CE-33871CFFEA4B}" dt="2025-01-15T00:48:56.050" v="4384"/>
        <pc:sldMkLst>
          <pc:docMk/>
          <pc:sldMk cId="2461933369" sldId="1359"/>
        </pc:sldMkLst>
      </pc:sldChg>
      <pc:sldChg chg="modSp add mod">
        <pc:chgData name="Alfred Asterjadhi" userId="39de57b9-85c0-4fd1-aaac-8ca2b6560ad0" providerId="ADAL" clId="{5489B1F0-F31B-47C4-A5CE-33871CFFEA4B}" dt="2025-01-15T00:50:46.689" v="4446"/>
        <pc:sldMkLst>
          <pc:docMk/>
          <pc:sldMk cId="4048293069" sldId="1360"/>
        </pc:sldMkLst>
      </pc:sldChg>
      <pc:sldChg chg="modSp add mod">
        <pc:chgData name="Alfred Asterjadhi" userId="39de57b9-85c0-4fd1-aaac-8ca2b6560ad0" providerId="ADAL" clId="{5489B1F0-F31B-47C4-A5CE-33871CFFEA4B}" dt="2025-01-15T00:53:09.846" v="4523"/>
        <pc:sldMkLst>
          <pc:docMk/>
          <pc:sldMk cId="3405960375" sldId="1361"/>
        </pc:sldMkLst>
      </pc:sldChg>
      <pc:sldChg chg="modSp add mod">
        <pc:chgData name="Alfred Asterjadhi" userId="39de57b9-85c0-4fd1-aaac-8ca2b6560ad0" providerId="ADAL" clId="{5489B1F0-F31B-47C4-A5CE-33871CFFEA4B}" dt="2025-01-15T00:55:12.696" v="4589"/>
        <pc:sldMkLst>
          <pc:docMk/>
          <pc:sldMk cId="2106598839" sldId="1362"/>
        </pc:sldMkLst>
      </pc:sldChg>
      <pc:sldChg chg="modSp add mod">
        <pc:chgData name="Alfred Asterjadhi" userId="39de57b9-85c0-4fd1-aaac-8ca2b6560ad0" providerId="ADAL" clId="{5489B1F0-F31B-47C4-A5CE-33871CFFEA4B}" dt="2025-01-15T00:56:32.937" v="4603"/>
        <pc:sldMkLst>
          <pc:docMk/>
          <pc:sldMk cId="3998707386" sldId="1363"/>
        </pc:sldMkLst>
      </pc:sldChg>
      <pc:sldChg chg="modSp add mod">
        <pc:chgData name="Alfred Asterjadhi" userId="39de57b9-85c0-4fd1-aaac-8ca2b6560ad0" providerId="ADAL" clId="{5489B1F0-F31B-47C4-A5CE-33871CFFEA4B}" dt="2025-01-15T00:57:44.256" v="4670"/>
        <pc:sldMkLst>
          <pc:docMk/>
          <pc:sldMk cId="3657063131" sldId="1364"/>
        </pc:sldMkLst>
      </pc:sldChg>
      <pc:sldChg chg="modSp add mod">
        <pc:chgData name="Alfred Asterjadhi" userId="39de57b9-85c0-4fd1-aaac-8ca2b6560ad0" providerId="ADAL" clId="{5489B1F0-F31B-47C4-A5CE-33871CFFEA4B}" dt="2025-01-16T07:44:39.571" v="6284" actId="20577"/>
        <pc:sldMkLst>
          <pc:docMk/>
          <pc:sldMk cId="1847072318" sldId="1365"/>
        </pc:sldMkLst>
      </pc:sldChg>
      <pc:sldChg chg="addSp delSp modSp add mod chgLayout">
        <pc:chgData name="Alfred Asterjadhi" userId="39de57b9-85c0-4fd1-aaac-8ca2b6560ad0" providerId="ADAL" clId="{5489B1F0-F31B-47C4-A5CE-33871CFFEA4B}" dt="2025-01-16T07:41:19.553" v="6253"/>
        <pc:sldMkLst>
          <pc:docMk/>
          <pc:sldMk cId="3789694603" sldId="1366"/>
        </pc:sldMkLst>
      </pc:sldChg>
      <pc:sldChg chg="addSp modSp add mod">
        <pc:chgData name="Alfred Asterjadhi" userId="39de57b9-85c0-4fd1-aaac-8ca2b6560ad0" providerId="ADAL" clId="{5489B1F0-F31B-47C4-A5CE-33871CFFEA4B}" dt="2025-01-16T07:45:44.828" v="6286"/>
        <pc:sldMkLst>
          <pc:docMk/>
          <pc:sldMk cId="1645728173" sldId="1367"/>
        </pc:sldMkLst>
      </pc:sldChg>
      <pc:sldChg chg="modSp add mod">
        <pc:chgData name="Alfred Asterjadhi" userId="39de57b9-85c0-4fd1-aaac-8ca2b6560ad0" providerId="ADAL" clId="{5489B1F0-F31B-47C4-A5CE-33871CFFEA4B}" dt="2025-01-16T07:46:41.865" v="6304"/>
        <pc:sldMkLst>
          <pc:docMk/>
          <pc:sldMk cId="3150459134" sldId="1368"/>
        </pc:sldMkLst>
      </pc:sldChg>
      <pc:sldChg chg="modSp add mod">
        <pc:chgData name="Alfred Asterjadhi" userId="39de57b9-85c0-4fd1-aaac-8ca2b6560ad0" providerId="ADAL" clId="{5489B1F0-F31B-47C4-A5CE-33871CFFEA4B}" dt="2025-01-16T07:47:36.234" v="6326"/>
        <pc:sldMkLst>
          <pc:docMk/>
          <pc:sldMk cId="1777711779" sldId="1369"/>
        </pc:sldMkLst>
      </pc:sldChg>
      <pc:sldChg chg="addSp modSp add mod">
        <pc:chgData name="Alfred Asterjadhi" userId="39de57b9-85c0-4fd1-aaac-8ca2b6560ad0" providerId="ADAL" clId="{5489B1F0-F31B-47C4-A5CE-33871CFFEA4B}" dt="2025-01-16T07:48:37.005" v="6349"/>
        <pc:sldMkLst>
          <pc:docMk/>
          <pc:sldMk cId="375078482" sldId="1370"/>
        </pc:sldMkLst>
      </pc:sldChg>
      <pc:sldChg chg="modSp add mod">
        <pc:chgData name="Alfred Asterjadhi" userId="39de57b9-85c0-4fd1-aaac-8ca2b6560ad0" providerId="ADAL" clId="{5489B1F0-F31B-47C4-A5CE-33871CFFEA4B}" dt="2025-01-16T07:49:23.358" v="6370"/>
        <pc:sldMkLst>
          <pc:docMk/>
          <pc:sldMk cId="677834766" sldId="1371"/>
        </pc:sldMkLst>
      </pc:sldChg>
      <pc:sldChg chg="modSp add mod">
        <pc:chgData name="Alfred Asterjadhi" userId="39de57b9-85c0-4fd1-aaac-8ca2b6560ad0" providerId="ADAL" clId="{5489B1F0-F31B-47C4-A5CE-33871CFFEA4B}" dt="2025-01-16T07:50:18.995" v="6392"/>
        <pc:sldMkLst>
          <pc:docMk/>
          <pc:sldMk cId="1823631206" sldId="1372"/>
        </pc:sldMkLst>
      </pc:sldChg>
      <pc:sldChg chg="modSp add mod">
        <pc:chgData name="Alfred Asterjadhi" userId="39de57b9-85c0-4fd1-aaac-8ca2b6560ad0" providerId="ADAL" clId="{5489B1F0-F31B-47C4-A5CE-33871CFFEA4B}" dt="2025-01-16T07:51:32.175" v="6421"/>
        <pc:sldMkLst>
          <pc:docMk/>
          <pc:sldMk cId="2579371201" sldId="1373"/>
        </pc:sldMkLst>
      </pc:sldChg>
      <pc:sldChg chg="modSp add mod">
        <pc:chgData name="Alfred Asterjadhi" userId="39de57b9-85c0-4fd1-aaac-8ca2b6560ad0" providerId="ADAL" clId="{5489B1F0-F31B-47C4-A5CE-33871CFFEA4B}" dt="2025-01-16T07:52:27.599" v="6445"/>
        <pc:sldMkLst>
          <pc:docMk/>
          <pc:sldMk cId="3611420338" sldId="1374"/>
        </pc:sldMkLst>
      </pc:sldChg>
      <pc:sldChg chg="modSp add mod">
        <pc:chgData name="Alfred Asterjadhi" userId="39de57b9-85c0-4fd1-aaac-8ca2b6560ad0" providerId="ADAL" clId="{5489B1F0-F31B-47C4-A5CE-33871CFFEA4B}" dt="2025-01-16T07:53:14.903" v="6465"/>
        <pc:sldMkLst>
          <pc:docMk/>
          <pc:sldMk cId="2297569995" sldId="1375"/>
        </pc:sldMkLst>
      </pc:sldChg>
      <pc:sldChg chg="modSp add mod">
        <pc:chgData name="Alfred Asterjadhi" userId="39de57b9-85c0-4fd1-aaac-8ca2b6560ad0" providerId="ADAL" clId="{5489B1F0-F31B-47C4-A5CE-33871CFFEA4B}" dt="2025-01-16T07:54:04.408" v="6483"/>
        <pc:sldMkLst>
          <pc:docMk/>
          <pc:sldMk cId="2665780446" sldId="1376"/>
        </pc:sldMkLst>
      </pc:sldChg>
      <pc:sldChg chg="modSp add mod">
        <pc:chgData name="Alfred Asterjadhi" userId="39de57b9-85c0-4fd1-aaac-8ca2b6560ad0" providerId="ADAL" clId="{5489B1F0-F31B-47C4-A5CE-33871CFFEA4B}" dt="2025-01-16T07:55:00.170" v="6501"/>
        <pc:sldMkLst>
          <pc:docMk/>
          <pc:sldMk cId="3308140124" sldId="1377"/>
        </pc:sldMkLst>
      </pc:sldChg>
      <pc:sldChg chg="modSp add mod">
        <pc:chgData name="Alfred Asterjadhi" userId="39de57b9-85c0-4fd1-aaac-8ca2b6560ad0" providerId="ADAL" clId="{5489B1F0-F31B-47C4-A5CE-33871CFFEA4B}" dt="2025-01-16T07:55:47.755" v="6523"/>
        <pc:sldMkLst>
          <pc:docMk/>
          <pc:sldMk cId="3950047293" sldId="1378"/>
        </pc:sldMkLst>
      </pc:sldChg>
      <pc:sldChg chg="modSp add mod">
        <pc:chgData name="Alfred Asterjadhi" userId="39de57b9-85c0-4fd1-aaac-8ca2b6560ad0" providerId="ADAL" clId="{5489B1F0-F31B-47C4-A5CE-33871CFFEA4B}" dt="2025-02-20T19:50:32.646" v="7430" actId="14100"/>
        <pc:sldMkLst>
          <pc:docMk/>
          <pc:sldMk cId="1494093636" sldId="1379"/>
        </pc:sldMkLst>
      </pc:sldChg>
      <pc:sldChg chg="modSp add mod">
        <pc:chgData name="Alfred Asterjadhi" userId="39de57b9-85c0-4fd1-aaac-8ca2b6560ad0" providerId="ADAL" clId="{5489B1F0-F31B-47C4-A5CE-33871CFFEA4B}" dt="2025-01-16T07:58:58.185" v="6582"/>
        <pc:sldMkLst>
          <pc:docMk/>
          <pc:sldMk cId="983067260" sldId="1380"/>
        </pc:sldMkLst>
      </pc:sldChg>
      <pc:sldChg chg="modSp add mod">
        <pc:chgData name="Alfred Asterjadhi" userId="39de57b9-85c0-4fd1-aaac-8ca2b6560ad0" providerId="ADAL" clId="{5489B1F0-F31B-47C4-A5CE-33871CFFEA4B}" dt="2025-01-16T07:59:43.672" v="6601"/>
        <pc:sldMkLst>
          <pc:docMk/>
          <pc:sldMk cId="3576091327" sldId="1381"/>
        </pc:sldMkLst>
      </pc:sldChg>
      <pc:sldChg chg="modSp add mod">
        <pc:chgData name="Alfred Asterjadhi" userId="39de57b9-85c0-4fd1-aaac-8ca2b6560ad0" providerId="ADAL" clId="{5489B1F0-F31B-47C4-A5CE-33871CFFEA4B}" dt="2025-01-16T08:00:38.764" v="6633"/>
        <pc:sldMkLst>
          <pc:docMk/>
          <pc:sldMk cId="3155426896" sldId="1382"/>
        </pc:sldMkLst>
      </pc:sldChg>
      <pc:sldChg chg="modSp add mod">
        <pc:chgData name="Alfred Asterjadhi" userId="39de57b9-85c0-4fd1-aaac-8ca2b6560ad0" providerId="ADAL" clId="{5489B1F0-F31B-47C4-A5CE-33871CFFEA4B}" dt="2025-01-16T08:01:30.979" v="6652"/>
        <pc:sldMkLst>
          <pc:docMk/>
          <pc:sldMk cId="1443508327" sldId="1383"/>
        </pc:sldMkLst>
      </pc:sldChg>
      <pc:sldChg chg="modSp add mod">
        <pc:chgData name="Alfred Asterjadhi" userId="39de57b9-85c0-4fd1-aaac-8ca2b6560ad0" providerId="ADAL" clId="{5489B1F0-F31B-47C4-A5CE-33871CFFEA4B}" dt="2025-01-16T08:02:22.680" v="6677"/>
        <pc:sldMkLst>
          <pc:docMk/>
          <pc:sldMk cId="3986695438" sldId="1384"/>
        </pc:sldMkLst>
      </pc:sldChg>
      <pc:sldChg chg="modSp add mod">
        <pc:chgData name="Alfred Asterjadhi" userId="39de57b9-85c0-4fd1-aaac-8ca2b6560ad0" providerId="ADAL" clId="{5489B1F0-F31B-47C4-A5CE-33871CFFEA4B}" dt="2025-01-16T08:03:04.363" v="6697"/>
        <pc:sldMkLst>
          <pc:docMk/>
          <pc:sldMk cId="3804440306" sldId="1385"/>
        </pc:sldMkLst>
      </pc:sldChg>
      <pc:sldChg chg="modSp add mod">
        <pc:chgData name="Alfred Asterjadhi" userId="39de57b9-85c0-4fd1-aaac-8ca2b6560ad0" providerId="ADAL" clId="{5489B1F0-F31B-47C4-A5CE-33871CFFEA4B}" dt="2025-01-16T08:05:00.031" v="6723"/>
        <pc:sldMkLst>
          <pc:docMk/>
          <pc:sldMk cId="1345861251" sldId="1386"/>
        </pc:sldMkLst>
      </pc:sldChg>
      <pc:sldChg chg="new del">
        <pc:chgData name="Alfred Asterjadhi" userId="39de57b9-85c0-4fd1-aaac-8ca2b6560ad0" providerId="ADAL" clId="{5489B1F0-F31B-47C4-A5CE-33871CFFEA4B}" dt="2025-01-16T10:33:34.975" v="7366" actId="47"/>
        <pc:sldMkLst>
          <pc:docMk/>
          <pc:sldMk cId="3622346827" sldId="1387"/>
        </pc:sldMkLst>
      </pc:sldChg>
      <pc:sldChg chg="modSp add mod">
        <pc:chgData name="Alfred Asterjadhi" userId="39de57b9-85c0-4fd1-aaac-8ca2b6560ad0" providerId="ADAL" clId="{5489B1F0-F31B-47C4-A5CE-33871CFFEA4B}" dt="2025-01-16T08:06:00.718" v="6755"/>
        <pc:sldMkLst>
          <pc:docMk/>
          <pc:sldMk cId="3591669219" sldId="1388"/>
        </pc:sldMkLst>
      </pc:sldChg>
      <pc:sldChg chg="modSp add del mod">
        <pc:chgData name="Alfred Asterjadhi" userId="39de57b9-85c0-4fd1-aaac-8ca2b6560ad0" providerId="ADAL" clId="{5489B1F0-F31B-47C4-A5CE-33871CFFEA4B}" dt="2025-01-16T08:06:27.565" v="6770" actId="47"/>
        <pc:sldMkLst>
          <pc:docMk/>
          <pc:sldMk cId="4172170230" sldId="1389"/>
        </pc:sldMkLst>
      </pc:sldChg>
      <pc:sldChg chg="addSp modSp add mod">
        <pc:chgData name="Alfred Asterjadhi" userId="39de57b9-85c0-4fd1-aaac-8ca2b6560ad0" providerId="ADAL" clId="{5489B1F0-F31B-47C4-A5CE-33871CFFEA4B}" dt="2025-01-16T08:08:01.815" v="6806"/>
        <pc:sldMkLst>
          <pc:docMk/>
          <pc:sldMk cId="3971056296" sldId="1390"/>
        </pc:sldMkLst>
      </pc:sldChg>
      <pc:sldChg chg="modSp add mod">
        <pc:chgData name="Alfred Asterjadhi" userId="39de57b9-85c0-4fd1-aaac-8ca2b6560ad0" providerId="ADAL" clId="{5489B1F0-F31B-47C4-A5CE-33871CFFEA4B}" dt="2025-01-16T08:10:08.146" v="6851" actId="20577"/>
        <pc:sldMkLst>
          <pc:docMk/>
          <pc:sldMk cId="978075708" sldId="1391"/>
        </pc:sldMkLst>
      </pc:sldChg>
      <pc:sldChg chg="modSp add mod">
        <pc:chgData name="Alfred Asterjadhi" userId="39de57b9-85c0-4fd1-aaac-8ca2b6560ad0" providerId="ADAL" clId="{5489B1F0-F31B-47C4-A5CE-33871CFFEA4B}" dt="2025-01-16T08:11:01.296" v="6875"/>
        <pc:sldMkLst>
          <pc:docMk/>
          <pc:sldMk cId="1108432953" sldId="1392"/>
        </pc:sldMkLst>
      </pc:sldChg>
      <pc:sldChg chg="modSp add mod">
        <pc:chgData name="Alfred Asterjadhi" userId="39de57b9-85c0-4fd1-aaac-8ca2b6560ad0" providerId="ADAL" clId="{5489B1F0-F31B-47C4-A5CE-33871CFFEA4B}" dt="2025-01-16T08:11:41.453" v="6895"/>
        <pc:sldMkLst>
          <pc:docMk/>
          <pc:sldMk cId="477979196" sldId="1393"/>
        </pc:sldMkLst>
      </pc:sldChg>
      <pc:sldChg chg="addSp modSp add mod">
        <pc:chgData name="Alfred Asterjadhi" userId="39de57b9-85c0-4fd1-aaac-8ca2b6560ad0" providerId="ADAL" clId="{5489B1F0-F31B-47C4-A5CE-33871CFFEA4B}" dt="2025-01-16T08:13:03.634" v="6925"/>
        <pc:sldMkLst>
          <pc:docMk/>
          <pc:sldMk cId="1547139864" sldId="1394"/>
        </pc:sldMkLst>
      </pc:sldChg>
      <pc:sldChg chg="add del">
        <pc:chgData name="Alfred Asterjadhi" userId="39de57b9-85c0-4fd1-aaac-8ca2b6560ad0" providerId="ADAL" clId="{5489B1F0-F31B-47C4-A5CE-33871CFFEA4B}" dt="2025-01-16T05:06:39.038" v="6162" actId="47"/>
        <pc:sldMkLst>
          <pc:docMk/>
          <pc:sldMk cId="1131008634" sldId="1395"/>
        </pc:sldMkLst>
      </pc:sldChg>
      <pc:sldChg chg="modSp add mod">
        <pc:chgData name="Alfred Asterjadhi" userId="39de57b9-85c0-4fd1-aaac-8ca2b6560ad0" providerId="ADAL" clId="{5489B1F0-F31B-47C4-A5CE-33871CFFEA4B}" dt="2025-01-16T08:14:02.102" v="6947"/>
        <pc:sldMkLst>
          <pc:docMk/>
          <pc:sldMk cId="3109947502" sldId="1395"/>
        </pc:sldMkLst>
      </pc:sldChg>
      <pc:sldChg chg="add del">
        <pc:chgData name="Alfred Asterjadhi" userId="39de57b9-85c0-4fd1-aaac-8ca2b6560ad0" providerId="ADAL" clId="{5489B1F0-F31B-47C4-A5CE-33871CFFEA4B}" dt="2025-01-16T05:06:41.609" v="6163" actId="47"/>
        <pc:sldMkLst>
          <pc:docMk/>
          <pc:sldMk cId="2458064359" sldId="1396"/>
        </pc:sldMkLst>
      </pc:sldChg>
      <pc:sldChg chg="modSp add mod">
        <pc:chgData name="Alfred Asterjadhi" userId="39de57b9-85c0-4fd1-aaac-8ca2b6560ad0" providerId="ADAL" clId="{5489B1F0-F31B-47C4-A5CE-33871CFFEA4B}" dt="2025-01-16T08:14:47.509" v="6970"/>
        <pc:sldMkLst>
          <pc:docMk/>
          <pc:sldMk cId="2802748766" sldId="1396"/>
        </pc:sldMkLst>
      </pc:sldChg>
      <pc:sldChg chg="modSp add mod">
        <pc:chgData name="Alfred Asterjadhi" userId="39de57b9-85c0-4fd1-aaac-8ca2b6560ad0" providerId="ADAL" clId="{5489B1F0-F31B-47C4-A5CE-33871CFFEA4B}" dt="2025-01-31T01:37:38.218" v="7369" actId="113"/>
        <pc:sldMkLst>
          <pc:docMk/>
          <pc:sldMk cId="3181982762" sldId="1397"/>
        </pc:sldMkLst>
      </pc:sldChg>
      <pc:sldChg chg="modSp add mod">
        <pc:chgData name="Alfred Asterjadhi" userId="39de57b9-85c0-4fd1-aaac-8ca2b6560ad0" providerId="ADAL" clId="{5489B1F0-F31B-47C4-A5CE-33871CFFEA4B}" dt="2025-01-16T08:22:30.948" v="7238" actId="207"/>
        <pc:sldMkLst>
          <pc:docMk/>
          <pc:sldMk cId="775812148" sldId="1398"/>
        </pc:sldMkLst>
      </pc:sldChg>
      <pc:sldChg chg="modSp add mod">
        <pc:chgData name="Alfred Asterjadhi" userId="39de57b9-85c0-4fd1-aaac-8ca2b6560ad0" providerId="ADAL" clId="{5489B1F0-F31B-47C4-A5CE-33871CFFEA4B}" dt="2025-01-16T08:22:27.953" v="7237" actId="207"/>
        <pc:sldMkLst>
          <pc:docMk/>
          <pc:sldMk cId="2540365959" sldId="1399"/>
        </pc:sldMkLst>
      </pc:sldChg>
      <pc:sldChg chg="modSp add mod">
        <pc:chgData name="Alfred Asterjadhi" userId="39de57b9-85c0-4fd1-aaac-8ca2b6560ad0" providerId="ADAL" clId="{5489B1F0-F31B-47C4-A5CE-33871CFFEA4B}" dt="2025-01-16T08:22:25.790" v="7236" actId="207"/>
        <pc:sldMkLst>
          <pc:docMk/>
          <pc:sldMk cId="896786374" sldId="1400"/>
        </pc:sldMkLst>
      </pc:sldChg>
      <pc:sldChg chg="modSp add mod">
        <pc:chgData name="Alfred Asterjadhi" userId="39de57b9-85c0-4fd1-aaac-8ca2b6560ad0" providerId="ADAL" clId="{5489B1F0-F31B-47C4-A5CE-33871CFFEA4B}" dt="2025-01-16T08:24:32.342" v="7316"/>
        <pc:sldMkLst>
          <pc:docMk/>
          <pc:sldMk cId="2620623184" sldId="1401"/>
        </pc:sldMkLst>
      </pc:sldChg>
      <pc:sldChg chg="add del">
        <pc:chgData name="Alfred Asterjadhi" userId="39de57b9-85c0-4fd1-aaac-8ca2b6560ad0" providerId="ADAL" clId="{5489B1F0-F31B-47C4-A5CE-33871CFFEA4B}" dt="2025-01-16T08:26:59.614" v="7317" actId="47"/>
        <pc:sldMkLst>
          <pc:docMk/>
          <pc:sldMk cId="4058158072" sldId="1402"/>
        </pc:sldMkLst>
      </pc:sldChg>
      <pc:sldChg chg="add del">
        <pc:chgData name="Alfred Asterjadhi" userId="39de57b9-85c0-4fd1-aaac-8ca2b6560ad0" providerId="ADAL" clId="{5489B1F0-F31B-47C4-A5CE-33871CFFEA4B}" dt="2025-01-16T08:27:01.293" v="7318" actId="47"/>
        <pc:sldMkLst>
          <pc:docMk/>
          <pc:sldMk cId="2967869297" sldId="1403"/>
        </pc:sldMkLst>
      </pc:sldChg>
      <pc:sldMasterChg chg="modSp mod modSldLayout">
        <pc:chgData name="Alfred Asterjadhi" userId="39de57b9-85c0-4fd1-aaac-8ca2b6560ad0" providerId="ADAL" clId="{5489B1F0-F31B-47C4-A5CE-33871CFFEA4B}" dt="2025-02-01T01:47:59.044" v="7371" actId="6549"/>
        <pc:sldMasterMkLst>
          <pc:docMk/>
          <pc:sldMasterMk cId="0" sldId="2147483656"/>
        </pc:sldMasterMkLst>
        <pc:sldLayoutChg chg="modSp mod">
          <pc:chgData name="Alfred Asterjadhi" userId="39de57b9-85c0-4fd1-aaac-8ca2b6560ad0" providerId="ADAL" clId="{5489B1F0-F31B-47C4-A5CE-33871CFFEA4B}" dt="2024-12-19T19:54:59.288" v="32"/>
          <pc:sldLayoutMkLst>
            <pc:docMk/>
            <pc:sldMasterMk cId="0" sldId="2147483648"/>
            <pc:sldLayoutMk cId="0" sldId="2147483649"/>
          </pc:sldLayoutMkLst>
        </pc:sldLayoutChg>
        <pc:sldLayoutChg chg="modSp mod">
          <pc:chgData name="Alfred Asterjadhi" userId="39de57b9-85c0-4fd1-aaac-8ca2b6560ad0" providerId="ADAL" clId="{5489B1F0-F31B-47C4-A5CE-33871CFFEA4B}" dt="2024-12-19T19:55:00.881" v="33"/>
          <pc:sldLayoutMkLst>
            <pc:docMk/>
            <pc:sldMasterMk cId="0" sldId="2147483648"/>
            <pc:sldLayoutMk cId="0" sldId="2147483650"/>
          </pc:sldLayoutMkLst>
        </pc:sldLayoutChg>
        <pc:sldLayoutChg chg="modSp mod">
          <pc:chgData name="Alfred Asterjadhi" userId="39de57b9-85c0-4fd1-aaac-8ca2b6560ad0" providerId="ADAL" clId="{5489B1F0-F31B-47C4-A5CE-33871CFFEA4B}" dt="2024-12-19T19:55:02.304" v="34"/>
          <pc:sldLayoutMkLst>
            <pc:docMk/>
            <pc:sldMasterMk cId="0" sldId="2147483648"/>
            <pc:sldLayoutMk cId="0" sldId="2147483651"/>
          </pc:sldLayoutMkLst>
        </pc:sldLayoutChg>
        <pc:sldLayoutChg chg="modSp mod">
          <pc:chgData name="Alfred Asterjadhi" userId="39de57b9-85c0-4fd1-aaac-8ca2b6560ad0" providerId="ADAL" clId="{5489B1F0-F31B-47C4-A5CE-33871CFFEA4B}" dt="2024-12-19T19:55:03.595" v="35"/>
          <pc:sldLayoutMkLst>
            <pc:docMk/>
            <pc:sldMasterMk cId="0" sldId="2147483648"/>
            <pc:sldLayoutMk cId="0" sldId="2147483652"/>
          </pc:sldLayoutMkLst>
        </pc:sldLayoutChg>
        <pc:sldLayoutChg chg="modSp mod">
          <pc:chgData name="Alfred Asterjadhi" userId="39de57b9-85c0-4fd1-aaac-8ca2b6560ad0" providerId="ADAL" clId="{5489B1F0-F31B-47C4-A5CE-33871CFFEA4B}" dt="2024-12-19T19:55:04.802" v="36"/>
          <pc:sldLayoutMkLst>
            <pc:docMk/>
            <pc:sldMasterMk cId="0" sldId="2147483648"/>
            <pc:sldLayoutMk cId="0" sldId="2147483654"/>
          </pc:sldLayoutMkLst>
        </pc:sldLayoutChg>
        <pc:sldLayoutChg chg="modSp mod">
          <pc:chgData name="Alfred Asterjadhi" userId="39de57b9-85c0-4fd1-aaac-8ca2b6560ad0" providerId="ADAL" clId="{5489B1F0-F31B-47C4-A5CE-33871CFFEA4B}" dt="2024-12-19T19:55:05.993" v="37"/>
          <pc:sldLayoutMkLst>
            <pc:docMk/>
            <pc:sldMasterMk cId="0" sldId="2147483648"/>
            <pc:sldLayoutMk cId="0" sldId="2147483655"/>
          </pc:sldLayoutMkLst>
        </pc:sldLayoutChg>
      </pc:sldMasterChg>
    </pc:docChg>
  </pc:docChgLst>
  <pc:docChgLst>
    <pc:chgData name="Alfred Asterjadhi" userId="39de57b9-85c0-4fd1-aaac-8ca2b6560ad0" providerId="ADAL" clId="{D81544A4-3A38-4468-9CA7-5E97E012240A}"/>
    <pc:docChg chg="undo redo custSel addSld delSld modSld modMainMaster">
      <pc:chgData name="Alfred Asterjadhi" userId="39de57b9-85c0-4fd1-aaac-8ca2b6560ad0" providerId="ADAL" clId="{D81544A4-3A38-4468-9CA7-5E97E012240A}" dt="2024-08-05T20:48:22.295" v="1511" actId="404"/>
      <pc:docMkLst>
        <pc:docMk/>
      </pc:docMkLst>
      <pc:sldChg chg="modSp add mod">
        <pc:chgData name="Alfred Asterjadhi" userId="39de57b9-85c0-4fd1-aaac-8ca2b6560ad0" providerId="ADAL" clId="{D81544A4-3A38-4468-9CA7-5E97E012240A}" dt="2024-07-18T15:50:40.059" v="14" actId="6549"/>
        <pc:sldMkLst>
          <pc:docMk/>
          <pc:sldMk cId="1101181296" sldId="1062"/>
        </pc:sldMkLst>
      </pc:sldChg>
      <pc:sldChg chg="addSp delSp modSp add mod chgLayout">
        <pc:chgData name="Alfred Asterjadhi" userId="39de57b9-85c0-4fd1-aaac-8ca2b6560ad0" providerId="ADAL" clId="{D81544A4-3A38-4468-9CA7-5E97E012240A}" dt="2024-07-18T23:26:02.967" v="1488"/>
        <pc:sldMkLst>
          <pc:docMk/>
          <pc:sldMk cId="364648817" sldId="1063"/>
        </pc:sldMkLst>
      </pc:sldChg>
      <pc:sldChg chg="addSp delSp modSp new mod chgLayout">
        <pc:chgData name="Alfred Asterjadhi" userId="39de57b9-85c0-4fd1-aaac-8ca2b6560ad0" providerId="ADAL" clId="{D81544A4-3A38-4468-9CA7-5E97E012240A}" dt="2024-07-18T23:26:04.122" v="1489"/>
        <pc:sldMkLst>
          <pc:docMk/>
          <pc:sldMk cId="3289952118" sldId="1064"/>
        </pc:sldMkLst>
      </pc:sldChg>
      <pc:sldChg chg="addSp delSp modSp new mod chgLayout">
        <pc:chgData name="Alfred Asterjadhi" userId="39de57b9-85c0-4fd1-aaac-8ca2b6560ad0" providerId="ADAL" clId="{D81544A4-3A38-4468-9CA7-5E97E012240A}" dt="2024-08-05T20:48:22.295" v="1511" actId="404"/>
        <pc:sldMkLst>
          <pc:docMk/>
          <pc:sldMk cId="2954827059" sldId="1065"/>
        </pc:sldMkLst>
      </pc:sldChg>
      <pc:sldChg chg="modSp new del mod">
        <pc:chgData name="Alfred Asterjadhi" userId="39de57b9-85c0-4fd1-aaac-8ca2b6560ad0" providerId="ADAL" clId="{D81544A4-3A38-4468-9CA7-5E97E012240A}" dt="2024-07-18T16:54:24.160" v="261" actId="2696"/>
        <pc:sldMkLst>
          <pc:docMk/>
          <pc:sldMk cId="242353846" sldId="1066"/>
        </pc:sldMkLst>
      </pc:sldChg>
      <pc:sldChg chg="modSp add mod">
        <pc:chgData name="Alfred Asterjadhi" userId="39de57b9-85c0-4fd1-aaac-8ca2b6560ad0" providerId="ADAL" clId="{D81544A4-3A38-4468-9CA7-5E97E012240A}" dt="2024-07-18T23:25:56.780" v="1483"/>
        <pc:sldMkLst>
          <pc:docMk/>
          <pc:sldMk cId="2417046986" sldId="1066"/>
        </pc:sldMkLst>
      </pc:sldChg>
      <pc:sldChg chg="modSp new del mod">
        <pc:chgData name="Alfred Asterjadhi" userId="39de57b9-85c0-4fd1-aaac-8ca2b6560ad0" providerId="ADAL" clId="{D81544A4-3A38-4468-9CA7-5E97E012240A}" dt="2024-07-18T16:54:24.160" v="261" actId="2696"/>
        <pc:sldMkLst>
          <pc:docMk/>
          <pc:sldMk cId="302339176" sldId="1067"/>
        </pc:sldMkLst>
      </pc:sldChg>
      <pc:sldChg chg="addSp delSp modSp add mod chgLayout">
        <pc:chgData name="Alfred Asterjadhi" userId="39de57b9-85c0-4fd1-aaac-8ca2b6560ad0" providerId="ADAL" clId="{D81544A4-3A38-4468-9CA7-5E97E012240A}" dt="2024-07-18T23:26:01.809" v="1487"/>
        <pc:sldMkLst>
          <pc:docMk/>
          <pc:sldMk cId="3366167502" sldId="1067"/>
        </pc:sldMkLst>
      </pc:sldChg>
      <pc:sldChg chg="addSp delSp modSp add mod chgLayout">
        <pc:chgData name="Alfred Asterjadhi" userId="39de57b9-85c0-4fd1-aaac-8ca2b6560ad0" providerId="ADAL" clId="{D81544A4-3A38-4468-9CA7-5E97E012240A}" dt="2024-07-18T23:25:58.264" v="1484"/>
        <pc:sldMkLst>
          <pc:docMk/>
          <pc:sldMk cId="95971162" sldId="1068"/>
        </pc:sldMkLst>
      </pc:sldChg>
      <pc:sldChg chg="modSp new del mod">
        <pc:chgData name="Alfred Asterjadhi" userId="39de57b9-85c0-4fd1-aaac-8ca2b6560ad0" providerId="ADAL" clId="{D81544A4-3A38-4468-9CA7-5E97E012240A}" dt="2024-07-18T16:54:24.160" v="261" actId="2696"/>
        <pc:sldMkLst>
          <pc:docMk/>
          <pc:sldMk cId="2191654009" sldId="1068"/>
        </pc:sldMkLst>
      </pc:sldChg>
      <pc:sldChg chg="addSp delSp modSp add mod chgLayout">
        <pc:chgData name="Alfred Asterjadhi" userId="39de57b9-85c0-4fd1-aaac-8ca2b6560ad0" providerId="ADAL" clId="{D81544A4-3A38-4468-9CA7-5E97E012240A}" dt="2024-07-18T23:25:59.544" v="1485"/>
        <pc:sldMkLst>
          <pc:docMk/>
          <pc:sldMk cId="689450548" sldId="1069"/>
        </pc:sldMkLst>
      </pc:sldChg>
      <pc:sldChg chg="modSp new del mod">
        <pc:chgData name="Alfred Asterjadhi" userId="39de57b9-85c0-4fd1-aaac-8ca2b6560ad0" providerId="ADAL" clId="{D81544A4-3A38-4468-9CA7-5E97E012240A}" dt="2024-07-18T16:54:24.160" v="261" actId="2696"/>
        <pc:sldMkLst>
          <pc:docMk/>
          <pc:sldMk cId="2597531010" sldId="1069"/>
        </pc:sldMkLst>
      </pc:sldChg>
      <pc:sldChg chg="addSp delSp modSp new mod chgLayout">
        <pc:chgData name="Alfred Asterjadhi" userId="39de57b9-85c0-4fd1-aaac-8ca2b6560ad0" providerId="ADAL" clId="{D81544A4-3A38-4468-9CA7-5E97E012240A}" dt="2024-07-18T23:26:06.946" v="1491"/>
        <pc:sldMkLst>
          <pc:docMk/>
          <pc:sldMk cId="2000980692" sldId="1070"/>
        </pc:sldMkLst>
      </pc:sldChg>
      <pc:sldChg chg="addSp delSp modSp new mod chgLayout">
        <pc:chgData name="Alfred Asterjadhi" userId="39de57b9-85c0-4fd1-aaac-8ca2b6560ad0" providerId="ADAL" clId="{D81544A4-3A38-4468-9CA7-5E97E012240A}" dt="2024-07-18T23:26:08.490" v="1492"/>
        <pc:sldMkLst>
          <pc:docMk/>
          <pc:sldMk cId="4135535904" sldId="1071"/>
        </pc:sldMkLst>
      </pc:sldChg>
      <pc:sldChg chg="addSp delSp modSp add mod chgLayout">
        <pc:chgData name="Alfred Asterjadhi" userId="39de57b9-85c0-4fd1-aaac-8ca2b6560ad0" providerId="ADAL" clId="{D81544A4-3A38-4468-9CA7-5E97E012240A}" dt="2024-07-18T23:26:00.658" v="1486"/>
        <pc:sldMkLst>
          <pc:docMk/>
          <pc:sldMk cId="1102271004" sldId="1072"/>
        </pc:sldMkLst>
      </pc:sldChg>
      <pc:sldChg chg="modSp new del mod">
        <pc:chgData name="Alfred Asterjadhi" userId="39de57b9-85c0-4fd1-aaac-8ca2b6560ad0" providerId="ADAL" clId="{D81544A4-3A38-4468-9CA7-5E97E012240A}" dt="2024-07-18T16:54:24.160" v="261" actId="2696"/>
        <pc:sldMkLst>
          <pc:docMk/>
          <pc:sldMk cId="3775212358" sldId="1072"/>
        </pc:sldMkLst>
      </pc:sldChg>
      <pc:sldChg chg="modSp add mod">
        <pc:chgData name="Alfred Asterjadhi" userId="39de57b9-85c0-4fd1-aaac-8ca2b6560ad0" providerId="ADAL" clId="{D81544A4-3A38-4468-9CA7-5E97E012240A}" dt="2024-07-18T23:26:09.845" v="1493"/>
        <pc:sldMkLst>
          <pc:docMk/>
          <pc:sldMk cId="2032850047" sldId="1073"/>
        </pc:sldMkLst>
      </pc:sldChg>
    </pc:docChg>
  </pc:docChgLst>
  <pc:docChgLst>
    <pc:chgData name="Alfred Asterjadhi" userId="39de57b9-85c0-4fd1-aaac-8ca2b6560ad0" providerId="ADAL" clId="{3C7B7C40-DED4-43AB-8296-48AF0F256FFE}"/>
    <pc:docChg chg="undo custSel addSld delSld modSld modMainMaster">
      <pc:chgData name="Alfred Asterjadhi" userId="39de57b9-85c0-4fd1-aaac-8ca2b6560ad0" providerId="ADAL" clId="{3C7B7C40-DED4-43AB-8296-48AF0F256FFE}" dt="2025-10-21T15:56:46.395" v="305" actId="6549"/>
      <pc:docMkLst>
        <pc:docMk/>
      </pc:docMkLst>
      <pc:sldChg chg="modSp mod">
        <pc:chgData name="Alfred Asterjadhi" userId="39de57b9-85c0-4fd1-aaac-8ca2b6560ad0" providerId="ADAL" clId="{3C7B7C40-DED4-43AB-8296-48AF0F256FFE}" dt="2025-10-21T15:39:12.763" v="30" actId="20577"/>
        <pc:sldMkLst>
          <pc:docMk/>
          <pc:sldMk cId="0" sldId="256"/>
        </pc:sldMkLst>
        <pc:spChg chg="mod">
          <ac:chgData name="Alfred Asterjadhi" userId="39de57b9-85c0-4fd1-aaac-8ca2b6560ad0" providerId="ADAL" clId="{3C7B7C40-DED4-43AB-8296-48AF0F256FFE}" dt="2025-10-21T15:38:29.214" v="7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Alfred Asterjadhi" userId="39de57b9-85c0-4fd1-aaac-8ca2b6560ad0" providerId="ADAL" clId="{3C7B7C40-DED4-43AB-8296-48AF0F256FFE}" dt="2025-10-21T15:38:24.890" v="0" actId="20577"/>
          <ac:spMkLst>
            <pc:docMk/>
            <pc:sldMk cId="0" sldId="256"/>
            <ac:spMk id="3073" creationId="{00000000-0000-0000-0000-000000000000}"/>
          </ac:spMkLst>
        </pc:spChg>
        <pc:spChg chg="mod">
          <ac:chgData name="Alfred Asterjadhi" userId="39de57b9-85c0-4fd1-aaac-8ca2b6560ad0" providerId="ADAL" clId="{3C7B7C40-DED4-43AB-8296-48AF0F256FFE}" dt="2025-10-21T15:39:12.763" v="30" actId="20577"/>
          <ac:spMkLst>
            <pc:docMk/>
            <pc:sldMk cId="0" sldId="256"/>
            <ac:spMk id="3074" creationId="{00000000-0000-0000-0000-000000000000}"/>
          </ac:spMkLst>
        </pc:spChg>
      </pc:sldChg>
      <pc:sldChg chg="modSp mod">
        <pc:chgData name="Alfred Asterjadhi" userId="39de57b9-85c0-4fd1-aaac-8ca2b6560ad0" providerId="ADAL" clId="{3C7B7C40-DED4-43AB-8296-48AF0F256FFE}" dt="2025-10-21T15:41:42.297" v="64"/>
        <pc:sldMkLst>
          <pc:docMk/>
          <pc:sldMk cId="0" sldId="257"/>
        </pc:sldMkLst>
        <pc:spChg chg="mod">
          <ac:chgData name="Alfred Asterjadhi" userId="39de57b9-85c0-4fd1-aaac-8ca2b6560ad0" providerId="ADAL" clId="{3C7B7C40-DED4-43AB-8296-48AF0F256FFE}" dt="2025-10-21T15:41:42.297" v="64"/>
          <ac:spMkLst>
            <pc:docMk/>
            <pc:sldMk cId="0" sldId="257"/>
            <ac:spMk id="7" creationId="{4565958B-DD30-4EE7-AF20-DC550898176B}"/>
          </ac:spMkLst>
        </pc:spChg>
        <pc:spChg chg="mod">
          <ac:chgData name="Alfred Asterjadhi" userId="39de57b9-85c0-4fd1-aaac-8ca2b6560ad0" providerId="ADAL" clId="{3C7B7C40-DED4-43AB-8296-48AF0F256FFE}" dt="2025-10-21T15:39:32.949" v="47" actId="20577"/>
          <ac:spMkLst>
            <pc:docMk/>
            <pc:sldMk cId="0" sldId="257"/>
            <ac:spMk id="4098" creationId="{00000000-0000-0000-0000-000000000000}"/>
          </ac:spMkLst>
        </pc:spChg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33416048" sldId="48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56981690" sldId="71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65533361" sldId="76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874252184" sldId="97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96809116" sldId="98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58581830" sldId="1038"/>
        </pc:sldMkLst>
      </pc:sldChg>
      <pc:sldChg chg="modSp mod">
        <pc:chgData name="Alfred Asterjadhi" userId="39de57b9-85c0-4fd1-aaac-8ca2b6560ad0" providerId="ADAL" clId="{3C7B7C40-DED4-43AB-8296-48AF0F256FFE}" dt="2025-10-21T15:41:44.257" v="65"/>
        <pc:sldMkLst>
          <pc:docMk/>
          <pc:sldMk cId="953173223" sldId="1287"/>
        </pc:sldMkLst>
        <pc:spChg chg="mod">
          <ac:chgData name="Alfred Asterjadhi" userId="39de57b9-85c0-4fd1-aaac-8ca2b6560ad0" providerId="ADAL" clId="{3C7B7C40-DED4-43AB-8296-48AF0F256FFE}" dt="2025-10-21T15:41:44.257" v="65"/>
          <ac:spMkLst>
            <pc:docMk/>
            <pc:sldMk cId="953173223" sldId="1287"/>
            <ac:spMk id="6" creationId="{7488035E-BDAD-477C-AA55-E8989C4B7B8C}"/>
          </ac:spMkLst>
        </pc:spChg>
        <pc:spChg chg="mod">
          <ac:chgData name="Alfred Asterjadhi" userId="39de57b9-85c0-4fd1-aaac-8ca2b6560ad0" providerId="ADAL" clId="{3C7B7C40-DED4-43AB-8296-48AF0F256FFE}" dt="2025-10-21T15:40:06.669" v="57" actId="20577"/>
          <ac:spMkLst>
            <pc:docMk/>
            <pc:sldMk cId="953173223" sldId="1287"/>
            <ac:spMk id="7" creationId="{3126AA10-DC1C-4E34-80DA-B427588F2BD9}"/>
          </ac:spMkLst>
        </pc:spChg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88759954" sldId="1289"/>
        </pc:sldMkLst>
      </pc:sldChg>
      <pc:sldChg chg="modSp">
        <pc:chgData name="Alfred Asterjadhi" userId="39de57b9-85c0-4fd1-aaac-8ca2b6560ad0" providerId="ADAL" clId="{3C7B7C40-DED4-43AB-8296-48AF0F256FFE}" dt="2025-10-21T15:41:51.916" v="70"/>
        <pc:sldMkLst>
          <pc:docMk/>
          <pc:sldMk cId="2044502975" sldId="1290"/>
        </pc:sldMkLst>
        <pc:spChg chg="mod">
          <ac:chgData name="Alfred Asterjadhi" userId="39de57b9-85c0-4fd1-aaac-8ca2b6560ad0" providerId="ADAL" clId="{3C7B7C40-DED4-43AB-8296-48AF0F256FFE}" dt="2025-10-21T15:41:51.916" v="70"/>
          <ac:spMkLst>
            <pc:docMk/>
            <pc:sldMk cId="2044502975" sldId="1290"/>
            <ac:spMk id="4" creationId="{70F012D5-0F52-35D4-C6CE-E18EA3E872B3}"/>
          </ac:spMkLst>
        </pc:spChg>
      </pc:sldChg>
      <pc:sldChg chg="modSp add del">
        <pc:chgData name="Alfred Asterjadhi" userId="39de57b9-85c0-4fd1-aaac-8ca2b6560ad0" providerId="ADAL" clId="{3C7B7C40-DED4-43AB-8296-48AF0F256FFE}" dt="2025-10-21T15:42:01.344" v="72" actId="47"/>
        <pc:sldMkLst>
          <pc:docMk/>
          <pc:sldMk cId="2853620610" sldId="1291"/>
        </pc:sldMkLst>
        <pc:spChg chg="mod">
          <ac:chgData name="Alfred Asterjadhi" userId="39de57b9-85c0-4fd1-aaac-8ca2b6560ad0" providerId="ADAL" clId="{3C7B7C40-DED4-43AB-8296-48AF0F256FFE}" dt="2025-10-21T15:41:50.548" v="69"/>
          <ac:spMkLst>
            <pc:docMk/>
            <pc:sldMk cId="2853620610" sldId="1291"/>
            <ac:spMk id="4" creationId="{A33168AB-11EB-92D1-EA0E-4A5B1FE2BEBD}"/>
          </ac:spMkLst>
        </pc:spChg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664147977" sldId="129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155464088" sldId="129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12094453" sldId="129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98402037" sldId="129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73729719" sldId="129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205402362" sldId="129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14567158" sldId="130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95188557" sldId="130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98628101" sldId="130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17842400" sldId="130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08966095" sldId="130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702842222" sldId="130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78636188" sldId="130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08685485" sldId="130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665207852" sldId="130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08646764" sldId="130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95296756" sldId="131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41748050" sldId="131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0798877" sldId="131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18149222" sldId="131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108370561" sldId="131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274503618" sldId="131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70494487" sldId="131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39469863" sldId="131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087686286" sldId="131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35740833" sldId="131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87408133" sldId="132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52053861" sldId="132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58209479" sldId="132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0410302" sldId="132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97695956" sldId="132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263883420" sldId="132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44367864" sldId="132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62021346" sldId="132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2071725" sldId="132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66682380" sldId="132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94957176" sldId="133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35611313" sldId="133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6555043" sldId="133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51101406" sldId="133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71382421" sldId="133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700940326" sldId="133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18291289" sldId="133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03345594" sldId="133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84804025" sldId="133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2773117" sldId="133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76294582" sldId="134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36037116" sldId="134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283000441" sldId="134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37448378" sldId="134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45415441" sldId="134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42503566" sldId="134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38845714" sldId="134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99910518" sldId="134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45985153" sldId="134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73058527" sldId="134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81263151" sldId="135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10711160" sldId="135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31905668" sldId="135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77595514" sldId="135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29787847" sldId="135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73297394" sldId="135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153026979" sldId="135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672276410" sldId="135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461933369" sldId="135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48293069" sldId="136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05960375" sldId="136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06598839" sldId="136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98707386" sldId="136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657063131" sldId="136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47072318" sldId="136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789694603" sldId="136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645728173" sldId="136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50459134" sldId="136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777711779" sldId="136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75078482" sldId="137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677834766" sldId="137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23631206" sldId="137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579371201" sldId="137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611420338" sldId="137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97569995" sldId="137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65780446" sldId="137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08140124" sldId="137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50047293" sldId="137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94093636" sldId="137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83067260" sldId="138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76091327" sldId="138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55426896" sldId="138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43508327" sldId="138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86695438" sldId="138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804440306" sldId="138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45861251" sldId="138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91669219" sldId="138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71056296" sldId="139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78075708" sldId="139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08432953" sldId="139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77979196" sldId="139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547139864" sldId="139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09947502" sldId="139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02748766" sldId="139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81982762" sldId="139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75812148" sldId="139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540365959" sldId="139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896786374" sldId="140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20623184" sldId="140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548628619" sldId="140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09147048" sldId="140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9535496" sldId="140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02353235" sldId="140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85367996" sldId="140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500284979" sldId="140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04573776" sldId="140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8466187" sldId="140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57884105" sldId="141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040374918" sldId="141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65931409" sldId="141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3644219" sldId="141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65256012" sldId="141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78144455" sldId="141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90780077" sldId="141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725926242" sldId="141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61021100" sldId="141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6655748" sldId="141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61462446" sldId="142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72839393" sldId="142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2769264" sldId="142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21464459" sldId="142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290585213" sldId="142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683375496" sldId="142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48546947" sldId="142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42592121" sldId="142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731707993" sldId="142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81084890" sldId="142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35928608" sldId="143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62370568" sldId="143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86291899" sldId="143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47974488" sldId="143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71891981" sldId="143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732743457" sldId="143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61352503" sldId="143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333959881" sldId="143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86357600" sldId="143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44358099" sldId="143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54628720" sldId="144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39853624" sldId="144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69739440" sldId="144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90637800" sldId="144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091634249" sldId="144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787086059" sldId="144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14088680" sldId="144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32517249" sldId="144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05424022" sldId="144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71570424" sldId="144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60387304" sldId="145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28410093" sldId="145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362191056" sldId="145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32587562" sldId="145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38610636" sldId="145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77020349" sldId="145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784373153" sldId="145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29976644" sldId="145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69956937" sldId="145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774761516" sldId="146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5196505" sldId="146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59522331" sldId="146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29341748" sldId="146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75693116" sldId="146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75491070" sldId="146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680807933" sldId="146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50125249" sldId="146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19409655" sldId="146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2092591" sldId="146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041360197" sldId="147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36670916" sldId="147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917242" sldId="147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73925845" sldId="147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12874862" sldId="147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48981419" sldId="147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08612772" sldId="147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057115480" sldId="147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679710062" sldId="147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70134444" sldId="148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87553958" sldId="148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38890721" sldId="148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44718321" sldId="148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008081452" sldId="148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76881641" sldId="148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3939147" sldId="148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359979755" sldId="149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575810507" sldId="1491"/>
        </pc:sldMkLst>
      </pc:sldChg>
      <pc:sldChg chg="modSp">
        <pc:chgData name="Alfred Asterjadhi" userId="39de57b9-85c0-4fd1-aaac-8ca2b6560ad0" providerId="ADAL" clId="{3C7B7C40-DED4-43AB-8296-48AF0F256FFE}" dt="2025-10-21T15:41:47.548" v="67"/>
        <pc:sldMkLst>
          <pc:docMk/>
          <pc:sldMk cId="1924229851" sldId="1492"/>
        </pc:sldMkLst>
        <pc:spChg chg="mod">
          <ac:chgData name="Alfred Asterjadhi" userId="39de57b9-85c0-4fd1-aaac-8ca2b6560ad0" providerId="ADAL" clId="{3C7B7C40-DED4-43AB-8296-48AF0F256FFE}" dt="2025-10-21T15:41:47.548" v="67"/>
          <ac:spMkLst>
            <pc:docMk/>
            <pc:sldMk cId="1924229851" sldId="1492"/>
            <ac:spMk id="6" creationId="{A8A0B71B-B747-BFE0-0077-99F67D774593}"/>
          </ac:spMkLst>
        </pc:spChg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76957270" sldId="149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278173754" sldId="1494"/>
        </pc:sldMkLst>
      </pc:sldChg>
      <pc:sldChg chg="modSp">
        <pc:chgData name="Alfred Asterjadhi" userId="39de57b9-85c0-4fd1-aaac-8ca2b6560ad0" providerId="ADAL" clId="{3C7B7C40-DED4-43AB-8296-48AF0F256FFE}" dt="2025-10-21T15:41:49.051" v="68"/>
        <pc:sldMkLst>
          <pc:docMk/>
          <pc:sldMk cId="2504104965" sldId="1495"/>
        </pc:sldMkLst>
        <pc:spChg chg="mod">
          <ac:chgData name="Alfred Asterjadhi" userId="39de57b9-85c0-4fd1-aaac-8ca2b6560ad0" providerId="ADAL" clId="{3C7B7C40-DED4-43AB-8296-48AF0F256FFE}" dt="2025-10-21T15:41:49.051" v="68"/>
          <ac:spMkLst>
            <pc:docMk/>
            <pc:sldMk cId="2504104965" sldId="1495"/>
            <ac:spMk id="6" creationId="{43FBEDB7-D6AD-9B06-2514-7C64F905E95C}"/>
          </ac:spMkLst>
        </pc:spChg>
      </pc:sldChg>
      <pc:sldChg chg="modSp add mod">
        <pc:chgData name="Alfred Asterjadhi" userId="39de57b9-85c0-4fd1-aaac-8ca2b6560ad0" providerId="ADAL" clId="{3C7B7C40-DED4-43AB-8296-48AF0F256FFE}" dt="2025-10-21T15:56:46.395" v="305" actId="6549"/>
        <pc:sldMkLst>
          <pc:docMk/>
          <pc:sldMk cId="783441429" sldId="1496"/>
        </pc:sldMkLst>
        <pc:spChg chg="mod">
          <ac:chgData name="Alfred Asterjadhi" userId="39de57b9-85c0-4fd1-aaac-8ca2b6560ad0" providerId="ADAL" clId="{3C7B7C40-DED4-43AB-8296-48AF0F256FFE}" dt="2025-10-21T15:47:40.029" v="225" actId="207"/>
          <ac:spMkLst>
            <pc:docMk/>
            <pc:sldMk cId="783441429" sldId="1496"/>
            <ac:spMk id="2" creationId="{E868B666-5DB5-96D4-424E-184B34D30F0E}"/>
          </ac:spMkLst>
        </pc:spChg>
        <pc:spChg chg="mod">
          <ac:chgData name="Alfred Asterjadhi" userId="39de57b9-85c0-4fd1-aaac-8ca2b6560ad0" providerId="ADAL" clId="{3C7B7C40-DED4-43AB-8296-48AF0F256FFE}" dt="2025-10-21T15:56:46.395" v="305" actId="6549"/>
          <ac:spMkLst>
            <pc:docMk/>
            <pc:sldMk cId="783441429" sldId="1496"/>
            <ac:spMk id="3" creationId="{362F493C-FFEF-ABC8-0617-68C9EB1EF5F1}"/>
          </ac:spMkLst>
        </pc:spChg>
        <pc:spChg chg="mod">
          <ac:chgData name="Alfred Asterjadhi" userId="39de57b9-85c0-4fd1-aaac-8ca2b6560ad0" providerId="ADAL" clId="{3C7B7C40-DED4-43AB-8296-48AF0F256FFE}" dt="2025-10-21T15:41:46.033" v="66"/>
          <ac:spMkLst>
            <pc:docMk/>
            <pc:sldMk cId="783441429" sldId="1496"/>
            <ac:spMk id="6" creationId="{22C78782-2324-90B0-332B-82670DDA2A89}"/>
          </ac:spMkLst>
        </pc:spChg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55395164" sldId="149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668182049" sldId="1497"/>
        </pc:sldMkLst>
      </pc:sldChg>
      <pc:sldChg chg="modSp add mod">
        <pc:chgData name="Alfred Asterjadhi" userId="39de57b9-85c0-4fd1-aaac-8ca2b6560ad0" providerId="ADAL" clId="{3C7B7C40-DED4-43AB-8296-48AF0F256FFE}" dt="2025-10-21T15:51:30.270" v="301" actId="6549"/>
        <pc:sldMkLst>
          <pc:docMk/>
          <pc:sldMk cId="2077086759" sldId="1497"/>
        </pc:sldMkLst>
        <pc:spChg chg="mod">
          <ac:chgData name="Alfred Asterjadhi" userId="39de57b9-85c0-4fd1-aaac-8ca2b6560ad0" providerId="ADAL" clId="{3C7B7C40-DED4-43AB-8296-48AF0F256FFE}" dt="2025-10-21T15:47:30.362" v="218" actId="207"/>
          <ac:spMkLst>
            <pc:docMk/>
            <pc:sldMk cId="2077086759" sldId="1497"/>
            <ac:spMk id="2" creationId="{D36C58A0-AEBD-50BE-7B52-44B70FCF4D5D}"/>
          </ac:spMkLst>
        </pc:spChg>
        <pc:spChg chg="mod">
          <ac:chgData name="Alfred Asterjadhi" userId="39de57b9-85c0-4fd1-aaac-8ca2b6560ad0" providerId="ADAL" clId="{3C7B7C40-DED4-43AB-8296-48AF0F256FFE}" dt="2025-10-21T15:51:30.270" v="301" actId="6549"/>
          <ac:spMkLst>
            <pc:docMk/>
            <pc:sldMk cId="2077086759" sldId="1497"/>
            <ac:spMk id="3" creationId="{AB1D8FE0-E000-55E1-FBC4-FBCC26E9A027}"/>
          </ac:spMkLst>
        </pc:spChg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43327340" sldId="149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77479402" sldId="149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31626497" sldId="150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800574499" sldId="150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51475651" sldId="150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393563580" sldId="150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40094714" sldId="150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72581598" sldId="150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207971532" sldId="150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241155676" sldId="150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52812485" sldId="150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9329110" sldId="150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27448681" sldId="151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08285005" sldId="151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3097353" sldId="151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25592934" sldId="151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03579325" sldId="151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216444931" sldId="151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72865246" sldId="151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2834261" sldId="151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25788052" sldId="151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80435809" sldId="151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106350911" sldId="152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646266391" sldId="152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15363603" sldId="152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21800595" sldId="152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58884045" sldId="152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284023216" sldId="152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588376278" sldId="152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34342325" sldId="152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31087595" sldId="153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48674094" sldId="153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554142" sldId="153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23328448" sldId="153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696631014" sldId="153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18929784" sldId="153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564983807" sldId="153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800483640" sldId="153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05469502" sldId="153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871791878" sldId="153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037774016" sldId="154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99379098" sldId="154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133142098" sldId="154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87956374" sldId="154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493260977" sldId="154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00860438" sldId="154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20582592" sldId="154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817351" sldId="154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48122726" sldId="154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91125266" sldId="155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67138372" sldId="155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80805887" sldId="155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048423348" sldId="155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96535335" sldId="155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64113858" sldId="155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73568742" sldId="155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3339190" sldId="155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157084364" sldId="156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163112551" sldId="156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642713380" sldId="156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61435733" sldId="156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47473125" sldId="156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490009345" sldId="156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09713794" sldId="156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88893812" sldId="156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74060272" sldId="157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54918416" sldId="157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52963487" sldId="157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80609384" sldId="157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82189198" sldId="157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96882214" sldId="157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62170746" sldId="157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36281672" sldId="157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596229127" sldId="157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19468814" sldId="157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59119567" sldId="158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012914616" sldId="158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55905565" sldId="158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76101591" sldId="158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678876146" sldId="158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92876946" sldId="158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163076935" sldId="158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25668869" sldId="158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86623221" sldId="159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780597543" sldId="159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508054940" sldId="159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161604258" sldId="159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61210271" sldId="159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364869385" sldId="159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1270437" sldId="159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38720124" sldId="159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552789098" sldId="159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42508290" sldId="159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922087346" sldId="160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657715213" sldId="160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5538495" sldId="160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7757995" sldId="160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7663287" sldId="160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593223502" sldId="160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44851234" sldId="160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3093627" sldId="160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46465729" sldId="160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14627362" sldId="161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296658442" sldId="161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399074165" sldId="161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30737052" sldId="161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18580510" sldId="161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070650386" sldId="161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11049986" sldId="161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03805792" sldId="161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61076140" sldId="161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733473498" sldId="162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551975794" sldId="162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22097783" sldId="162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00086954" sldId="162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29846770" sldId="162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51960040" sldId="162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76804561" sldId="162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377165165" sldId="162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589028750" sldId="162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1778375" sldId="162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094078784" sldId="163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23576582" sldId="163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07184438" sldId="163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349443301" sldId="163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720296527" sldId="163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965915685" sldId="163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837643201" sldId="163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817931147" sldId="163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052677899" sldId="163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41959437" sldId="163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22137994" sldId="164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81376915" sldId="164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84861584" sldId="164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996530033" sldId="164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48873818" sldId="164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532455618" sldId="164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84332242" sldId="164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594755978" sldId="164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047560551" sldId="164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21640886" sldId="164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730827153" sldId="165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677830000" sldId="165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4122603" sldId="165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255627796" sldId="165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02506268" sldId="165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23089537" sldId="165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983483151" sldId="165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14561745" sldId="165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225986218" sldId="165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165786472" sldId="165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81070943" sldId="166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056291768" sldId="166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481796733" sldId="1662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595178997" sldId="1663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775445752" sldId="1664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2248697126" sldId="1665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66881807" sldId="1666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88529456" sldId="1667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1511073390" sldId="1668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433776703" sldId="1669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4087176279" sldId="1670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09016729" sldId="1671"/>
        </pc:sldMkLst>
      </pc:sldChg>
      <pc:sldChg chg="del">
        <pc:chgData name="Alfred Asterjadhi" userId="39de57b9-85c0-4fd1-aaac-8ca2b6560ad0" providerId="ADAL" clId="{3C7B7C40-DED4-43AB-8296-48AF0F256FFE}" dt="2025-10-21T15:40:52.761" v="58" actId="47"/>
        <pc:sldMkLst>
          <pc:docMk/>
          <pc:sldMk cId="3770511330" sldId="1672"/>
        </pc:sldMkLst>
      </pc:sldChg>
      <pc:sldMasterChg chg="modSp mod modSldLayout">
        <pc:chgData name="Alfred Asterjadhi" userId="39de57b9-85c0-4fd1-aaac-8ca2b6560ad0" providerId="ADAL" clId="{3C7B7C40-DED4-43AB-8296-48AF0F256FFE}" dt="2025-10-21T15:39:03.813" v="27"/>
        <pc:sldMasterMkLst>
          <pc:docMk/>
          <pc:sldMasterMk cId="0" sldId="2147483648"/>
        </pc:sldMasterMkLst>
        <pc:spChg chg="mod">
          <ac:chgData name="Alfred Asterjadhi" userId="39de57b9-85c0-4fd1-aaac-8ca2b6560ad0" providerId="ADAL" clId="{3C7B7C40-DED4-43AB-8296-48AF0F256FFE}" dt="2025-10-21T15:38:48.455" v="14" actId="6549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Alfred Asterjadhi" userId="39de57b9-85c0-4fd1-aaac-8ca2b6560ad0" providerId="ADAL" clId="{3C7B7C40-DED4-43AB-8296-48AF0F256FFE}" dt="2025-10-21T15:38:52.640" v="21" actId="20577"/>
          <ac:spMkLst>
            <pc:docMk/>
            <pc:sldMasterMk cId="0" sldId="2147483648"/>
            <ac:spMk id="1027" creationId="{00000000-0000-0000-0000-000000000000}"/>
          </ac:spMkLst>
        </pc:spChg>
        <pc:sldLayoutChg chg="modSp">
          <pc:chgData name="Alfred Asterjadhi" userId="39de57b9-85c0-4fd1-aaac-8ca2b6560ad0" providerId="ADAL" clId="{3C7B7C40-DED4-43AB-8296-48AF0F256FFE}" dt="2025-10-21T15:38:57.717" v="22"/>
          <pc:sldLayoutMkLst>
            <pc:docMk/>
            <pc:sldMasterMk cId="0" sldId="2147483648"/>
            <pc:sldLayoutMk cId="0" sldId="2147483649"/>
          </pc:sldLayoutMkLst>
          <pc:spChg chg="mod">
            <ac:chgData name="Alfred Asterjadhi" userId="39de57b9-85c0-4fd1-aaac-8ca2b6560ad0" providerId="ADAL" clId="{3C7B7C40-DED4-43AB-8296-48AF0F256FFE}" dt="2025-10-21T15:38:57.717" v="22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</pc:sldLayoutChg>
        <pc:sldLayoutChg chg="modSp">
          <pc:chgData name="Alfred Asterjadhi" userId="39de57b9-85c0-4fd1-aaac-8ca2b6560ad0" providerId="ADAL" clId="{3C7B7C40-DED4-43AB-8296-48AF0F256FFE}" dt="2025-10-21T15:38:58.987" v="23"/>
          <pc:sldLayoutMkLst>
            <pc:docMk/>
            <pc:sldMasterMk cId="0" sldId="2147483648"/>
            <pc:sldLayoutMk cId="0" sldId="2147483650"/>
          </pc:sldLayoutMkLst>
          <pc:spChg chg="mod">
            <ac:chgData name="Alfred Asterjadhi" userId="39de57b9-85c0-4fd1-aaac-8ca2b6560ad0" providerId="ADAL" clId="{3C7B7C40-DED4-43AB-8296-48AF0F256FFE}" dt="2025-10-21T15:38:58.987" v="23"/>
            <ac:spMkLst>
              <pc:docMk/>
              <pc:sldMasterMk cId="0" sldId="2147483648"/>
              <pc:sldLayoutMk cId="0" sldId="2147483650"/>
              <ac:spMk id="12" creationId="{00000000-0000-0000-0000-000000000000}"/>
            </ac:spMkLst>
          </pc:spChg>
        </pc:sldLayoutChg>
        <pc:sldLayoutChg chg="modSp">
          <pc:chgData name="Alfred Asterjadhi" userId="39de57b9-85c0-4fd1-aaac-8ca2b6560ad0" providerId="ADAL" clId="{3C7B7C40-DED4-43AB-8296-48AF0F256FFE}" dt="2025-10-21T15:39:00.123" v="24"/>
          <pc:sldLayoutMkLst>
            <pc:docMk/>
            <pc:sldMasterMk cId="0" sldId="2147483648"/>
            <pc:sldLayoutMk cId="0" sldId="2147483651"/>
          </pc:sldLayoutMkLst>
          <pc:spChg chg="mod">
            <ac:chgData name="Alfred Asterjadhi" userId="39de57b9-85c0-4fd1-aaac-8ca2b6560ad0" providerId="ADAL" clId="{3C7B7C40-DED4-43AB-8296-48AF0F256FFE}" dt="2025-10-21T15:39:00.123" v="24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</pc:sldLayoutChg>
        <pc:sldLayoutChg chg="modSp">
          <pc:chgData name="Alfred Asterjadhi" userId="39de57b9-85c0-4fd1-aaac-8ca2b6560ad0" providerId="ADAL" clId="{3C7B7C40-DED4-43AB-8296-48AF0F256FFE}" dt="2025-10-21T15:39:01.244" v="25"/>
          <pc:sldLayoutMkLst>
            <pc:docMk/>
            <pc:sldMasterMk cId="0" sldId="2147483648"/>
            <pc:sldLayoutMk cId="0" sldId="2147483652"/>
          </pc:sldLayoutMkLst>
          <pc:spChg chg="mod">
            <ac:chgData name="Alfred Asterjadhi" userId="39de57b9-85c0-4fd1-aaac-8ca2b6560ad0" providerId="ADAL" clId="{3C7B7C40-DED4-43AB-8296-48AF0F256FFE}" dt="2025-10-21T15:39:01.244" v="25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</pc:sldLayoutChg>
        <pc:sldLayoutChg chg="modSp">
          <pc:chgData name="Alfred Asterjadhi" userId="39de57b9-85c0-4fd1-aaac-8ca2b6560ad0" providerId="ADAL" clId="{3C7B7C40-DED4-43AB-8296-48AF0F256FFE}" dt="2025-10-21T15:39:02.436" v="26"/>
          <pc:sldLayoutMkLst>
            <pc:docMk/>
            <pc:sldMasterMk cId="0" sldId="2147483648"/>
            <pc:sldLayoutMk cId="0" sldId="2147483654"/>
          </pc:sldLayoutMkLst>
          <pc:spChg chg="mod">
            <ac:chgData name="Alfred Asterjadhi" userId="39de57b9-85c0-4fd1-aaac-8ca2b6560ad0" providerId="ADAL" clId="{3C7B7C40-DED4-43AB-8296-48AF0F256FFE}" dt="2025-10-21T15:39:02.436" v="26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</pc:sldLayoutChg>
        <pc:sldLayoutChg chg="modSp">
          <pc:chgData name="Alfred Asterjadhi" userId="39de57b9-85c0-4fd1-aaac-8ca2b6560ad0" providerId="ADAL" clId="{3C7B7C40-DED4-43AB-8296-48AF0F256FFE}" dt="2025-10-21T15:39:03.813" v="27"/>
          <pc:sldLayoutMkLst>
            <pc:docMk/>
            <pc:sldMasterMk cId="0" sldId="2147483648"/>
            <pc:sldLayoutMk cId="0" sldId="2147483655"/>
          </pc:sldLayoutMkLst>
          <pc:spChg chg="mod">
            <ac:chgData name="Alfred Asterjadhi" userId="39de57b9-85c0-4fd1-aaac-8ca2b6560ad0" providerId="ADAL" clId="{3C7B7C40-DED4-43AB-8296-48AF0F256FFE}" dt="2025-10-21T15:39:03.813" v="27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</pc:sldMasterChg>
    </pc:docChg>
  </pc:docChgLst>
  <pc:docChgLst>
    <pc:chgData name="Alfred Asterjadhi" userId="39de57b9-85c0-4fd1-aaac-8ca2b6560ad0" providerId="ADAL" clId="{BFE2FB3A-0751-4420-AA69-2341C01F636E}"/>
    <pc:docChg chg="undo redo custSel addSld delSld modSld sldOrd modMainMaster">
      <pc:chgData name="Alfred Asterjadhi" userId="39de57b9-85c0-4fd1-aaac-8ca2b6560ad0" providerId="ADAL" clId="{BFE2FB3A-0751-4420-AA69-2341C01F636E}" dt="2024-12-11T01:08:29.351" v="14412" actId="20577"/>
      <pc:docMkLst>
        <pc:docMk/>
      </pc:docMkLst>
      <pc:sldChg chg="modSp mod">
        <pc:chgData name="Alfred Asterjadhi" userId="39de57b9-85c0-4fd1-aaac-8ca2b6560ad0" providerId="ADAL" clId="{BFE2FB3A-0751-4420-AA69-2341C01F636E}" dt="2024-09-13T18:09:45.215" v="2177" actId="13926"/>
        <pc:sldMkLst>
          <pc:docMk/>
          <pc:sldMk cId="364648817" sldId="1063"/>
        </pc:sldMkLst>
      </pc:sldChg>
      <pc:sldChg chg="modSp mod">
        <pc:chgData name="Alfred Asterjadhi" userId="39de57b9-85c0-4fd1-aaac-8ca2b6560ad0" providerId="ADAL" clId="{BFE2FB3A-0751-4420-AA69-2341C01F636E}" dt="2024-09-13T18:10:50.748" v="2227" actId="20577"/>
        <pc:sldMkLst>
          <pc:docMk/>
          <pc:sldMk cId="2954827059" sldId="1065"/>
        </pc:sldMkLst>
      </pc:sldChg>
      <pc:sldChg chg="modSp mod">
        <pc:chgData name="Alfred Asterjadhi" userId="39de57b9-85c0-4fd1-aaac-8ca2b6560ad0" providerId="ADAL" clId="{BFE2FB3A-0751-4420-AA69-2341C01F636E}" dt="2024-09-13T18:08:25.389" v="2097" actId="20577"/>
        <pc:sldMkLst>
          <pc:docMk/>
          <pc:sldMk cId="95971162" sldId="1068"/>
        </pc:sldMkLst>
      </pc:sldChg>
      <pc:sldChg chg="modSp mod">
        <pc:chgData name="Alfred Asterjadhi" userId="39de57b9-85c0-4fd1-aaac-8ca2b6560ad0" providerId="ADAL" clId="{BFE2FB3A-0751-4420-AA69-2341C01F636E}" dt="2024-09-13T18:11:26.110" v="2265" actId="13926"/>
        <pc:sldMkLst>
          <pc:docMk/>
          <pc:sldMk cId="2000980692" sldId="1070"/>
        </pc:sldMkLst>
      </pc:sldChg>
      <pc:sldChg chg="modSp mod">
        <pc:chgData name="Alfred Asterjadhi" userId="39de57b9-85c0-4fd1-aaac-8ca2b6560ad0" providerId="ADAL" clId="{BFE2FB3A-0751-4420-AA69-2341C01F636E}" dt="2024-09-13T18:08:58.341" v="2134" actId="13926"/>
        <pc:sldMkLst>
          <pc:docMk/>
          <pc:sldMk cId="1102271004" sldId="1072"/>
        </pc:sldMkLst>
      </pc:sldChg>
      <pc:sldChg chg="modSp add mod">
        <pc:chgData name="Alfred Asterjadhi" userId="39de57b9-85c0-4fd1-aaac-8ca2b6560ad0" providerId="ADAL" clId="{BFE2FB3A-0751-4420-AA69-2341C01F636E}" dt="2024-09-12T19:25:19.757" v="27" actId="20577"/>
        <pc:sldMkLst>
          <pc:docMk/>
          <pc:sldMk cId="2112673119" sldId="1074"/>
        </pc:sldMkLst>
      </pc:sldChg>
      <pc:sldChg chg="modSp add mod">
        <pc:chgData name="Alfred Asterjadhi" userId="39de57b9-85c0-4fd1-aaac-8ca2b6560ad0" providerId="ADAL" clId="{BFE2FB3A-0751-4420-AA69-2341C01F636E}" dt="2024-09-13T00:44:15.892" v="1168"/>
        <pc:sldMkLst>
          <pc:docMk/>
          <pc:sldMk cId="2313813326" sldId="1075"/>
        </pc:sldMkLst>
      </pc:sldChg>
      <pc:sldChg chg="modSp add mod">
        <pc:chgData name="Alfred Asterjadhi" userId="39de57b9-85c0-4fd1-aaac-8ca2b6560ad0" providerId="ADAL" clId="{BFE2FB3A-0751-4420-AA69-2341C01F636E}" dt="2024-09-13T01:19:21.528" v="1753"/>
        <pc:sldMkLst>
          <pc:docMk/>
          <pc:sldMk cId="2883581451" sldId="1076"/>
        </pc:sldMkLst>
      </pc:sldChg>
      <pc:sldChg chg="modSp add mod">
        <pc:chgData name="Alfred Asterjadhi" userId="39de57b9-85c0-4fd1-aaac-8ca2b6560ad0" providerId="ADAL" clId="{BFE2FB3A-0751-4420-AA69-2341C01F636E}" dt="2024-09-13T01:18:25.540" v="1733"/>
        <pc:sldMkLst>
          <pc:docMk/>
          <pc:sldMk cId="4265783008" sldId="1077"/>
        </pc:sldMkLst>
      </pc:sldChg>
      <pc:sldChg chg="modSp add del mod">
        <pc:chgData name="Alfred Asterjadhi" userId="39de57b9-85c0-4fd1-aaac-8ca2b6560ad0" providerId="ADAL" clId="{BFE2FB3A-0751-4420-AA69-2341C01F636E}" dt="2024-09-12T23:09:47.845" v="1123" actId="2696"/>
        <pc:sldMkLst>
          <pc:docMk/>
          <pc:sldMk cId="87388591" sldId="1078"/>
        </pc:sldMkLst>
      </pc:sldChg>
      <pc:sldChg chg="modSp add mod">
        <pc:chgData name="Alfred Asterjadhi" userId="39de57b9-85c0-4fd1-aaac-8ca2b6560ad0" providerId="ADAL" clId="{BFE2FB3A-0751-4420-AA69-2341C01F636E}" dt="2024-09-13T01:23:59.999" v="1854"/>
        <pc:sldMkLst>
          <pc:docMk/>
          <pc:sldMk cId="4052053054" sldId="1078"/>
        </pc:sldMkLst>
      </pc:sldChg>
      <pc:sldChg chg="addSp modSp add mod">
        <pc:chgData name="Alfred Asterjadhi" userId="39de57b9-85c0-4fd1-aaac-8ca2b6560ad0" providerId="ADAL" clId="{BFE2FB3A-0751-4420-AA69-2341C01F636E}" dt="2024-10-18T18:12:41.480" v="2693" actId="207"/>
        <pc:sldMkLst>
          <pc:docMk/>
          <pc:sldMk cId="3966060767" sldId="1079"/>
        </pc:sldMkLst>
      </pc:sldChg>
      <pc:sldChg chg="modSp add mod">
        <pc:chgData name="Alfred Asterjadhi" userId="39de57b9-85c0-4fd1-aaac-8ca2b6560ad0" providerId="ADAL" clId="{BFE2FB3A-0751-4420-AA69-2341C01F636E}" dt="2024-09-13T18:02:51.089" v="2020" actId="114"/>
        <pc:sldMkLst>
          <pc:docMk/>
          <pc:sldMk cId="1407824999" sldId="1080"/>
        </pc:sldMkLst>
      </pc:sldChg>
      <pc:sldChg chg="modSp add mod">
        <pc:chgData name="Alfred Asterjadhi" userId="39de57b9-85c0-4fd1-aaac-8ca2b6560ad0" providerId="ADAL" clId="{BFE2FB3A-0751-4420-AA69-2341C01F636E}" dt="2024-09-13T00:45:18.514" v="1189"/>
        <pc:sldMkLst>
          <pc:docMk/>
          <pc:sldMk cId="4009406654" sldId="1081"/>
        </pc:sldMkLst>
      </pc:sldChg>
      <pc:sldChg chg="addSp delSp modSp add mod chgLayout">
        <pc:chgData name="Alfred Asterjadhi" userId="39de57b9-85c0-4fd1-aaac-8ca2b6560ad0" providerId="ADAL" clId="{BFE2FB3A-0751-4420-AA69-2341C01F636E}" dt="2024-09-13T01:17:21.367" v="1710"/>
        <pc:sldMkLst>
          <pc:docMk/>
          <pc:sldMk cId="1105160047" sldId="1082"/>
        </pc:sldMkLst>
      </pc:sldChg>
      <pc:sldChg chg="modSp add mod">
        <pc:chgData name="Alfred Asterjadhi" userId="39de57b9-85c0-4fd1-aaac-8ca2b6560ad0" providerId="ADAL" clId="{BFE2FB3A-0751-4420-AA69-2341C01F636E}" dt="2024-09-13T18:04:36.931" v="2052" actId="20577"/>
        <pc:sldMkLst>
          <pc:docMk/>
          <pc:sldMk cId="2310632987" sldId="1083"/>
        </pc:sldMkLst>
      </pc:sldChg>
      <pc:sldChg chg="modSp add del mod">
        <pc:chgData name="Alfred Asterjadhi" userId="39de57b9-85c0-4fd1-aaac-8ca2b6560ad0" providerId="ADAL" clId="{BFE2FB3A-0751-4420-AA69-2341C01F636E}" dt="2024-09-12T23:09:47.845" v="1123" actId="2696"/>
        <pc:sldMkLst>
          <pc:docMk/>
          <pc:sldMk cId="4166649621" sldId="1083"/>
        </pc:sldMkLst>
      </pc:sldChg>
      <pc:sldChg chg="modSp add del mod">
        <pc:chgData name="Alfred Asterjadhi" userId="39de57b9-85c0-4fd1-aaac-8ca2b6560ad0" providerId="ADAL" clId="{BFE2FB3A-0751-4420-AA69-2341C01F636E}" dt="2024-09-12T23:09:47.845" v="1123" actId="2696"/>
        <pc:sldMkLst>
          <pc:docMk/>
          <pc:sldMk cId="3114458934" sldId="1084"/>
        </pc:sldMkLst>
      </pc:sldChg>
      <pc:sldChg chg="modSp add mod">
        <pc:chgData name="Alfred Asterjadhi" userId="39de57b9-85c0-4fd1-aaac-8ca2b6560ad0" providerId="ADAL" clId="{BFE2FB3A-0751-4420-AA69-2341C01F636E}" dt="2024-09-13T01:25:01.190" v="1873"/>
        <pc:sldMkLst>
          <pc:docMk/>
          <pc:sldMk cId="3922676377" sldId="1084"/>
        </pc:sldMkLst>
      </pc:sldChg>
      <pc:sldChg chg="modSp add mod">
        <pc:chgData name="Alfred Asterjadhi" userId="39de57b9-85c0-4fd1-aaac-8ca2b6560ad0" providerId="ADAL" clId="{BFE2FB3A-0751-4420-AA69-2341C01F636E}" dt="2024-09-13T00:55:38.333" v="1374"/>
        <pc:sldMkLst>
          <pc:docMk/>
          <pc:sldMk cId="3091365197" sldId="1085"/>
        </pc:sldMkLst>
      </pc:sldChg>
      <pc:sldChg chg="add del">
        <pc:chgData name="Alfred Asterjadhi" userId="39de57b9-85c0-4fd1-aaac-8ca2b6560ad0" providerId="ADAL" clId="{BFE2FB3A-0751-4420-AA69-2341C01F636E}" dt="2024-09-12T19:56:13.330" v="422" actId="47"/>
        <pc:sldMkLst>
          <pc:docMk/>
          <pc:sldMk cId="2646749395" sldId="1086"/>
        </pc:sldMkLst>
      </pc:sldChg>
      <pc:sldChg chg="addSp modSp add mod">
        <pc:chgData name="Alfred Asterjadhi" userId="39de57b9-85c0-4fd1-aaac-8ca2b6560ad0" providerId="ADAL" clId="{BFE2FB3A-0751-4420-AA69-2341C01F636E}" dt="2024-09-13T00:56:34.375" v="1390"/>
        <pc:sldMkLst>
          <pc:docMk/>
          <pc:sldMk cId="3375194227" sldId="1087"/>
        </pc:sldMkLst>
      </pc:sldChg>
      <pc:sldChg chg="modSp add mod">
        <pc:chgData name="Alfred Asterjadhi" userId="39de57b9-85c0-4fd1-aaac-8ca2b6560ad0" providerId="ADAL" clId="{BFE2FB3A-0751-4420-AA69-2341C01F636E}" dt="2024-09-13T01:20:12.058" v="1771"/>
        <pc:sldMkLst>
          <pc:docMk/>
          <pc:sldMk cId="1351315829" sldId="1088"/>
        </pc:sldMkLst>
      </pc:sldChg>
      <pc:sldChg chg="add del">
        <pc:chgData name="Alfred Asterjadhi" userId="39de57b9-85c0-4fd1-aaac-8ca2b6560ad0" providerId="ADAL" clId="{BFE2FB3A-0751-4420-AA69-2341C01F636E}" dt="2024-09-12T19:56:10.128" v="421" actId="47"/>
        <pc:sldMkLst>
          <pc:docMk/>
          <pc:sldMk cId="2799695334" sldId="1088"/>
        </pc:sldMkLst>
      </pc:sldChg>
      <pc:sldChg chg="modSp add mod">
        <pc:chgData name="Alfred Asterjadhi" userId="39de57b9-85c0-4fd1-aaac-8ca2b6560ad0" providerId="ADAL" clId="{BFE2FB3A-0751-4420-AA69-2341C01F636E}" dt="2024-10-18T18:12:58.400" v="2701" actId="207"/>
        <pc:sldMkLst>
          <pc:docMk/>
          <pc:sldMk cId="1039307654" sldId="1089"/>
        </pc:sldMkLst>
      </pc:sldChg>
      <pc:sldChg chg="add del">
        <pc:chgData name="Alfred Asterjadhi" userId="39de57b9-85c0-4fd1-aaac-8ca2b6560ad0" providerId="ADAL" clId="{BFE2FB3A-0751-4420-AA69-2341C01F636E}" dt="2024-09-12T21:39:10.440" v="653" actId="47"/>
        <pc:sldMkLst>
          <pc:docMk/>
          <pc:sldMk cId="1250834862" sldId="1090"/>
        </pc:sldMkLst>
      </pc:sldChg>
      <pc:sldChg chg="modSp add mod">
        <pc:chgData name="Alfred Asterjadhi" userId="39de57b9-85c0-4fd1-aaac-8ca2b6560ad0" providerId="ADAL" clId="{BFE2FB3A-0751-4420-AA69-2341C01F636E}" dt="2024-09-13T00:57:31.544" v="1406"/>
        <pc:sldMkLst>
          <pc:docMk/>
          <pc:sldMk cId="264902199" sldId="1091"/>
        </pc:sldMkLst>
      </pc:sldChg>
      <pc:sldChg chg="new del">
        <pc:chgData name="Alfred Asterjadhi" userId="39de57b9-85c0-4fd1-aaac-8ca2b6560ad0" providerId="ADAL" clId="{BFE2FB3A-0751-4420-AA69-2341C01F636E}" dt="2024-09-12T23:10:25.272" v="1137" actId="47"/>
        <pc:sldMkLst>
          <pc:docMk/>
          <pc:sldMk cId="2306221702" sldId="1092"/>
        </pc:sldMkLst>
      </pc:sldChg>
      <pc:sldChg chg="modSp add mod">
        <pc:chgData name="Alfred Asterjadhi" userId="39de57b9-85c0-4fd1-aaac-8ca2b6560ad0" providerId="ADAL" clId="{BFE2FB3A-0751-4420-AA69-2341C01F636E}" dt="2024-09-13T18:03:29.804" v="2028" actId="114"/>
        <pc:sldMkLst>
          <pc:docMk/>
          <pc:sldMk cId="2689673811" sldId="1093"/>
        </pc:sldMkLst>
      </pc:sldChg>
      <pc:sldChg chg="modSp add mod">
        <pc:chgData name="Alfred Asterjadhi" userId="39de57b9-85c0-4fd1-aaac-8ca2b6560ad0" providerId="ADAL" clId="{BFE2FB3A-0751-4420-AA69-2341C01F636E}" dt="2024-10-10T00:32:08.371" v="2575" actId="20577"/>
        <pc:sldMkLst>
          <pc:docMk/>
          <pc:sldMk cId="1391412413" sldId="1094"/>
        </pc:sldMkLst>
      </pc:sldChg>
      <pc:sldChg chg="modSp add mod">
        <pc:chgData name="Alfred Asterjadhi" userId="39de57b9-85c0-4fd1-aaac-8ca2b6560ad0" providerId="ADAL" clId="{BFE2FB3A-0751-4420-AA69-2341C01F636E}" dt="2024-10-10T00:31:49.395" v="2574" actId="20577"/>
        <pc:sldMkLst>
          <pc:docMk/>
          <pc:sldMk cId="290028793" sldId="1095"/>
        </pc:sldMkLst>
      </pc:sldChg>
      <pc:sldChg chg="modSp add mod">
        <pc:chgData name="Alfred Asterjadhi" userId="39de57b9-85c0-4fd1-aaac-8ca2b6560ad0" providerId="ADAL" clId="{BFE2FB3A-0751-4420-AA69-2341C01F636E}" dt="2024-09-13T18:03:14.393" v="2025" actId="114"/>
        <pc:sldMkLst>
          <pc:docMk/>
          <pc:sldMk cId="1186467334" sldId="1096"/>
        </pc:sldMkLst>
      </pc:sldChg>
      <pc:sldChg chg="modSp add mod">
        <pc:chgData name="Alfred Asterjadhi" userId="39de57b9-85c0-4fd1-aaac-8ca2b6560ad0" providerId="ADAL" clId="{BFE2FB3A-0751-4420-AA69-2341C01F636E}" dt="2024-09-13T18:03:32.390" v="2029" actId="114"/>
        <pc:sldMkLst>
          <pc:docMk/>
          <pc:sldMk cId="3325681574" sldId="1097"/>
        </pc:sldMkLst>
      </pc:sldChg>
      <pc:sldChg chg="modSp add mod">
        <pc:chgData name="Alfred Asterjadhi" userId="39de57b9-85c0-4fd1-aaac-8ca2b6560ad0" providerId="ADAL" clId="{BFE2FB3A-0751-4420-AA69-2341C01F636E}" dt="2024-09-13T18:03:19.500" v="2027" actId="20577"/>
        <pc:sldMkLst>
          <pc:docMk/>
          <pc:sldMk cId="1069242441" sldId="1098"/>
        </pc:sldMkLst>
      </pc:sldChg>
      <pc:sldChg chg="modSp add mod ord">
        <pc:chgData name="Alfred Asterjadhi" userId="39de57b9-85c0-4fd1-aaac-8ca2b6560ad0" providerId="ADAL" clId="{BFE2FB3A-0751-4420-AA69-2341C01F636E}" dt="2024-09-13T18:04:58.388" v="2066" actId="20577"/>
        <pc:sldMkLst>
          <pc:docMk/>
          <pc:sldMk cId="380343872" sldId="1099"/>
        </pc:sldMkLst>
      </pc:sldChg>
      <pc:sldChg chg="modSp add mod">
        <pc:chgData name="Alfred Asterjadhi" userId="39de57b9-85c0-4fd1-aaac-8ca2b6560ad0" providerId="ADAL" clId="{BFE2FB3A-0751-4420-AA69-2341C01F636E}" dt="2024-11-13T05:12:15.514" v="2828" actId="20577"/>
        <pc:sldMkLst>
          <pc:docMk/>
          <pc:sldMk cId="1748819542" sldId="1100"/>
        </pc:sldMkLst>
      </pc:sldChg>
      <pc:sldChg chg="modSp add mod">
        <pc:chgData name="Alfred Asterjadhi" userId="39de57b9-85c0-4fd1-aaac-8ca2b6560ad0" providerId="ADAL" clId="{BFE2FB3A-0751-4420-AA69-2341C01F636E}" dt="2024-11-14T21:41:38.284" v="8248"/>
        <pc:sldMkLst>
          <pc:docMk/>
          <pc:sldMk cId="3683223634" sldId="1101"/>
        </pc:sldMkLst>
      </pc:sldChg>
      <pc:sldChg chg="modSp add mod">
        <pc:chgData name="Alfred Asterjadhi" userId="39de57b9-85c0-4fd1-aaac-8ca2b6560ad0" providerId="ADAL" clId="{BFE2FB3A-0751-4420-AA69-2341C01F636E}" dt="2024-11-14T22:54:33.310" v="9910"/>
        <pc:sldMkLst>
          <pc:docMk/>
          <pc:sldMk cId="3816058988" sldId="1102"/>
        </pc:sldMkLst>
      </pc:sldChg>
      <pc:sldChg chg="modSp add del mod">
        <pc:chgData name="Alfred Asterjadhi" userId="39de57b9-85c0-4fd1-aaac-8ca2b6560ad0" providerId="ADAL" clId="{BFE2FB3A-0751-4420-AA69-2341C01F636E}" dt="2024-11-13T05:12:05.539" v="2820" actId="47"/>
        <pc:sldMkLst>
          <pc:docMk/>
          <pc:sldMk cId="2492517829" sldId="1103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479236549" sldId="1104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4272742352" sldId="1105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4176454484" sldId="1106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399465562" sldId="1107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1229513933" sldId="1108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3411256162" sldId="1109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1959086019" sldId="1110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2605314111" sldId="1111"/>
        </pc:sldMkLst>
      </pc:sldChg>
      <pc:sldChg chg="modSp add mod">
        <pc:chgData name="Alfred Asterjadhi" userId="39de57b9-85c0-4fd1-aaac-8ca2b6560ad0" providerId="ADAL" clId="{BFE2FB3A-0751-4420-AA69-2341C01F636E}" dt="2024-11-14T22:55:32.647" v="9932"/>
        <pc:sldMkLst>
          <pc:docMk/>
          <pc:sldMk cId="2297108787" sldId="1112"/>
        </pc:sldMkLst>
      </pc:sldChg>
      <pc:sldChg chg="modSp add mod">
        <pc:chgData name="Alfred Asterjadhi" userId="39de57b9-85c0-4fd1-aaac-8ca2b6560ad0" providerId="ADAL" clId="{BFE2FB3A-0751-4420-AA69-2341C01F636E}" dt="2024-11-14T22:56:44.427" v="9954"/>
        <pc:sldMkLst>
          <pc:docMk/>
          <pc:sldMk cId="4206443155" sldId="1113"/>
        </pc:sldMkLst>
      </pc:sldChg>
      <pc:sldChg chg="modSp add mod">
        <pc:chgData name="Alfred Asterjadhi" userId="39de57b9-85c0-4fd1-aaac-8ca2b6560ad0" providerId="ADAL" clId="{BFE2FB3A-0751-4420-AA69-2341C01F636E}" dt="2024-11-14T22:58:37.236" v="9981"/>
        <pc:sldMkLst>
          <pc:docMk/>
          <pc:sldMk cId="62876533" sldId="1114"/>
        </pc:sldMkLst>
      </pc:sldChg>
      <pc:sldChg chg="modSp add del mod">
        <pc:chgData name="Alfred Asterjadhi" userId="39de57b9-85c0-4fd1-aaac-8ca2b6560ad0" providerId="ADAL" clId="{BFE2FB3A-0751-4420-AA69-2341C01F636E}" dt="2024-11-13T05:13:42.896" v="2874" actId="47"/>
        <pc:sldMkLst>
          <pc:docMk/>
          <pc:sldMk cId="2398430007" sldId="1115"/>
        </pc:sldMkLst>
      </pc:sldChg>
      <pc:sldChg chg="modSp add del mod">
        <pc:chgData name="Alfred Asterjadhi" userId="39de57b9-85c0-4fd1-aaac-8ca2b6560ad0" providerId="ADAL" clId="{BFE2FB3A-0751-4420-AA69-2341C01F636E}" dt="2024-11-13T05:13:42.896" v="2874" actId="47"/>
        <pc:sldMkLst>
          <pc:docMk/>
          <pc:sldMk cId="2189951638" sldId="1116"/>
        </pc:sldMkLst>
      </pc:sldChg>
      <pc:sldChg chg="modSp add del mod">
        <pc:chgData name="Alfred Asterjadhi" userId="39de57b9-85c0-4fd1-aaac-8ca2b6560ad0" providerId="ADAL" clId="{BFE2FB3A-0751-4420-AA69-2341C01F636E}" dt="2024-11-13T05:13:42.896" v="2874" actId="47"/>
        <pc:sldMkLst>
          <pc:docMk/>
          <pc:sldMk cId="341851626" sldId="1117"/>
        </pc:sldMkLst>
      </pc:sldChg>
      <pc:sldChg chg="modSp add del mod">
        <pc:chgData name="Alfred Asterjadhi" userId="39de57b9-85c0-4fd1-aaac-8ca2b6560ad0" providerId="ADAL" clId="{BFE2FB3A-0751-4420-AA69-2341C01F636E}" dt="2024-11-13T05:13:42.896" v="2874" actId="47"/>
        <pc:sldMkLst>
          <pc:docMk/>
          <pc:sldMk cId="4225516848" sldId="1118"/>
        </pc:sldMkLst>
      </pc:sldChg>
      <pc:sldChg chg="modSp add del mod">
        <pc:chgData name="Alfred Asterjadhi" userId="39de57b9-85c0-4fd1-aaac-8ca2b6560ad0" providerId="ADAL" clId="{BFE2FB3A-0751-4420-AA69-2341C01F636E}" dt="2024-11-13T05:13:42.896" v="2874" actId="47"/>
        <pc:sldMkLst>
          <pc:docMk/>
          <pc:sldMk cId="1913751574" sldId="1119"/>
        </pc:sldMkLst>
      </pc:sldChg>
      <pc:sldChg chg="modSp add del mod">
        <pc:chgData name="Alfred Asterjadhi" userId="39de57b9-85c0-4fd1-aaac-8ca2b6560ad0" providerId="ADAL" clId="{BFE2FB3A-0751-4420-AA69-2341C01F636E}" dt="2024-11-13T05:13:42.896" v="2874" actId="47"/>
        <pc:sldMkLst>
          <pc:docMk/>
          <pc:sldMk cId="4148679962" sldId="1120"/>
        </pc:sldMkLst>
      </pc:sldChg>
      <pc:sldChg chg="modSp add del mod">
        <pc:chgData name="Alfred Asterjadhi" userId="39de57b9-85c0-4fd1-aaac-8ca2b6560ad0" providerId="ADAL" clId="{BFE2FB3A-0751-4420-AA69-2341C01F636E}" dt="2024-11-13T05:13:42.896" v="2874" actId="47"/>
        <pc:sldMkLst>
          <pc:docMk/>
          <pc:sldMk cId="1478600039" sldId="1121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104673816" sldId="1122"/>
        </pc:sldMkLst>
      </pc:sldChg>
      <pc:sldChg chg="addSp modSp add mod">
        <pc:chgData name="Alfred Asterjadhi" userId="39de57b9-85c0-4fd1-aaac-8ca2b6560ad0" providerId="ADAL" clId="{BFE2FB3A-0751-4420-AA69-2341C01F636E}" dt="2024-11-14T21:42:56.272" v="8265"/>
        <pc:sldMkLst>
          <pc:docMk/>
          <pc:sldMk cId="858652660" sldId="1122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842397362" sldId="1123"/>
        </pc:sldMkLst>
      </pc:sldChg>
      <pc:sldChg chg="addSp modSp add mod">
        <pc:chgData name="Alfred Asterjadhi" userId="39de57b9-85c0-4fd1-aaac-8ca2b6560ad0" providerId="ADAL" clId="{BFE2FB3A-0751-4420-AA69-2341C01F636E}" dt="2024-11-14T21:44:04.421" v="8281"/>
        <pc:sldMkLst>
          <pc:docMk/>
          <pc:sldMk cId="2293726077" sldId="1123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1988787825" sldId="1124"/>
        </pc:sldMkLst>
      </pc:sldChg>
      <pc:sldChg chg="addSp modSp add mod">
        <pc:chgData name="Alfred Asterjadhi" userId="39de57b9-85c0-4fd1-aaac-8ca2b6560ad0" providerId="ADAL" clId="{BFE2FB3A-0751-4420-AA69-2341C01F636E}" dt="2024-11-14T21:45:04.893" v="8297"/>
        <pc:sldMkLst>
          <pc:docMk/>
          <pc:sldMk cId="3364972017" sldId="1124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788890887" sldId="1125"/>
        </pc:sldMkLst>
      </pc:sldChg>
      <pc:sldChg chg="addSp modSp add mod">
        <pc:chgData name="Alfred Asterjadhi" userId="39de57b9-85c0-4fd1-aaac-8ca2b6560ad0" providerId="ADAL" clId="{BFE2FB3A-0751-4420-AA69-2341C01F636E}" dt="2024-11-14T21:46:05.986" v="8313"/>
        <pc:sldMkLst>
          <pc:docMk/>
          <pc:sldMk cId="3616908579" sldId="1125"/>
        </pc:sldMkLst>
      </pc:sldChg>
      <pc:sldChg chg="addSp modSp add mod">
        <pc:chgData name="Alfred Asterjadhi" userId="39de57b9-85c0-4fd1-aaac-8ca2b6560ad0" providerId="ADAL" clId="{BFE2FB3A-0751-4420-AA69-2341C01F636E}" dt="2024-11-14T21:47:08.207" v="8330" actId="6549"/>
        <pc:sldMkLst>
          <pc:docMk/>
          <pc:sldMk cId="170855879" sldId="1126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751649905" sldId="1126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2160132879" sldId="1127"/>
        </pc:sldMkLst>
      </pc:sldChg>
      <pc:sldChg chg="addSp modSp add mod">
        <pc:chgData name="Alfred Asterjadhi" userId="39de57b9-85c0-4fd1-aaac-8ca2b6560ad0" providerId="ADAL" clId="{BFE2FB3A-0751-4420-AA69-2341C01F636E}" dt="2024-11-14T21:48:02.931" v="8356"/>
        <pc:sldMkLst>
          <pc:docMk/>
          <pc:sldMk cId="4058107372" sldId="1127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2601577007" sldId="1128"/>
        </pc:sldMkLst>
      </pc:sldChg>
      <pc:sldChg chg="modSp add mod">
        <pc:chgData name="Alfred Asterjadhi" userId="39de57b9-85c0-4fd1-aaac-8ca2b6560ad0" providerId="ADAL" clId="{BFE2FB3A-0751-4420-AA69-2341C01F636E}" dt="2024-11-14T21:49:01.032" v="8374"/>
        <pc:sldMkLst>
          <pc:docMk/>
          <pc:sldMk cId="3440676622" sldId="1128"/>
        </pc:sldMkLst>
      </pc:sldChg>
      <pc:sldChg chg="modSp add mod">
        <pc:chgData name="Alfred Asterjadhi" userId="39de57b9-85c0-4fd1-aaac-8ca2b6560ad0" providerId="ADAL" clId="{BFE2FB3A-0751-4420-AA69-2341C01F636E}" dt="2024-11-14T21:49:49.034" v="8394" actId="6549"/>
        <pc:sldMkLst>
          <pc:docMk/>
          <pc:sldMk cId="2487151887" sldId="1129"/>
        </pc:sldMkLst>
      </pc:sldChg>
      <pc:sldChg chg="add del">
        <pc:chgData name="Alfred Asterjadhi" userId="39de57b9-85c0-4fd1-aaac-8ca2b6560ad0" providerId="ADAL" clId="{BFE2FB3A-0751-4420-AA69-2341C01F636E}" dt="2024-11-13T05:12:02.454" v="2819" actId="47"/>
        <pc:sldMkLst>
          <pc:docMk/>
          <pc:sldMk cId="3061053879" sldId="1129"/>
        </pc:sldMkLst>
      </pc:sldChg>
      <pc:sldChg chg="modSp add mod">
        <pc:chgData name="Alfred Asterjadhi" userId="39de57b9-85c0-4fd1-aaac-8ca2b6560ad0" providerId="ADAL" clId="{BFE2FB3A-0751-4420-AA69-2341C01F636E}" dt="2024-11-14T21:50:35.208" v="8410"/>
        <pc:sldMkLst>
          <pc:docMk/>
          <pc:sldMk cId="4168287898" sldId="1130"/>
        </pc:sldMkLst>
      </pc:sldChg>
      <pc:sldChg chg="modSp add mod">
        <pc:chgData name="Alfred Asterjadhi" userId="39de57b9-85c0-4fd1-aaac-8ca2b6560ad0" providerId="ADAL" clId="{BFE2FB3A-0751-4420-AA69-2341C01F636E}" dt="2024-11-14T21:51:31.006" v="8428"/>
        <pc:sldMkLst>
          <pc:docMk/>
          <pc:sldMk cId="1971099903" sldId="1131"/>
        </pc:sldMkLst>
      </pc:sldChg>
      <pc:sldChg chg="modSp add mod">
        <pc:chgData name="Alfred Asterjadhi" userId="39de57b9-85c0-4fd1-aaac-8ca2b6560ad0" providerId="ADAL" clId="{BFE2FB3A-0751-4420-AA69-2341C01F636E}" dt="2024-11-14T21:52:58.208" v="8448"/>
        <pc:sldMkLst>
          <pc:docMk/>
          <pc:sldMk cId="3819773024" sldId="1132"/>
        </pc:sldMkLst>
      </pc:sldChg>
      <pc:sldChg chg="modSp add mod">
        <pc:chgData name="Alfred Asterjadhi" userId="39de57b9-85c0-4fd1-aaac-8ca2b6560ad0" providerId="ADAL" clId="{BFE2FB3A-0751-4420-AA69-2341C01F636E}" dt="2024-11-14T21:53:43.886" v="8478"/>
        <pc:sldMkLst>
          <pc:docMk/>
          <pc:sldMk cId="1437523343" sldId="1133"/>
        </pc:sldMkLst>
      </pc:sldChg>
      <pc:sldChg chg="modSp add mod">
        <pc:chgData name="Alfred Asterjadhi" userId="39de57b9-85c0-4fd1-aaac-8ca2b6560ad0" providerId="ADAL" clId="{BFE2FB3A-0751-4420-AA69-2341C01F636E}" dt="2024-11-14T21:54:41.215" v="8501"/>
        <pc:sldMkLst>
          <pc:docMk/>
          <pc:sldMk cId="2834628410" sldId="1134"/>
        </pc:sldMkLst>
      </pc:sldChg>
      <pc:sldChg chg="modSp add mod">
        <pc:chgData name="Alfred Asterjadhi" userId="39de57b9-85c0-4fd1-aaac-8ca2b6560ad0" providerId="ADAL" clId="{BFE2FB3A-0751-4420-AA69-2341C01F636E}" dt="2024-11-14T21:55:19.393" v="8519"/>
        <pc:sldMkLst>
          <pc:docMk/>
          <pc:sldMk cId="2537333530" sldId="1135"/>
        </pc:sldMkLst>
      </pc:sldChg>
      <pc:sldChg chg="modSp add mod">
        <pc:chgData name="Alfred Asterjadhi" userId="39de57b9-85c0-4fd1-aaac-8ca2b6560ad0" providerId="ADAL" clId="{BFE2FB3A-0751-4420-AA69-2341C01F636E}" dt="2024-11-14T21:55:58.907" v="8535"/>
        <pc:sldMkLst>
          <pc:docMk/>
          <pc:sldMk cId="2592515062" sldId="1136"/>
        </pc:sldMkLst>
      </pc:sldChg>
      <pc:sldChg chg="modSp add mod">
        <pc:chgData name="Alfred Asterjadhi" userId="39de57b9-85c0-4fd1-aaac-8ca2b6560ad0" providerId="ADAL" clId="{BFE2FB3A-0751-4420-AA69-2341C01F636E}" dt="2024-11-14T22:59:40.494" v="10004"/>
        <pc:sldMkLst>
          <pc:docMk/>
          <pc:sldMk cId="1984392991" sldId="1137"/>
        </pc:sldMkLst>
      </pc:sldChg>
      <pc:sldChg chg="addSp modSp add mod">
        <pc:chgData name="Alfred Asterjadhi" userId="39de57b9-85c0-4fd1-aaac-8ca2b6560ad0" providerId="ADAL" clId="{BFE2FB3A-0751-4420-AA69-2341C01F636E}" dt="2024-11-14T23:00:40.819" v="10022"/>
        <pc:sldMkLst>
          <pc:docMk/>
          <pc:sldMk cId="577844956" sldId="1138"/>
        </pc:sldMkLst>
      </pc:sldChg>
      <pc:sldChg chg="modSp add mod">
        <pc:chgData name="Alfred Asterjadhi" userId="39de57b9-85c0-4fd1-aaac-8ca2b6560ad0" providerId="ADAL" clId="{BFE2FB3A-0751-4420-AA69-2341C01F636E}" dt="2024-11-14T23:03:25.045" v="10060" actId="6549"/>
        <pc:sldMkLst>
          <pc:docMk/>
          <pc:sldMk cId="3003676021" sldId="1139"/>
        </pc:sldMkLst>
      </pc:sldChg>
      <pc:sldChg chg="modSp add mod">
        <pc:chgData name="Alfred Asterjadhi" userId="39de57b9-85c0-4fd1-aaac-8ca2b6560ad0" providerId="ADAL" clId="{BFE2FB3A-0751-4420-AA69-2341C01F636E}" dt="2024-11-14T23:04:46.152" v="10080"/>
        <pc:sldMkLst>
          <pc:docMk/>
          <pc:sldMk cId="1560366160" sldId="1140"/>
        </pc:sldMkLst>
      </pc:sldChg>
      <pc:sldChg chg="modSp add mod">
        <pc:chgData name="Alfred Asterjadhi" userId="39de57b9-85c0-4fd1-aaac-8ca2b6560ad0" providerId="ADAL" clId="{BFE2FB3A-0751-4420-AA69-2341C01F636E}" dt="2024-11-14T23:05:40.027" v="10105"/>
        <pc:sldMkLst>
          <pc:docMk/>
          <pc:sldMk cId="4125331831" sldId="1141"/>
        </pc:sldMkLst>
      </pc:sldChg>
      <pc:sldChg chg="modSp add mod">
        <pc:chgData name="Alfred Asterjadhi" userId="39de57b9-85c0-4fd1-aaac-8ca2b6560ad0" providerId="ADAL" clId="{BFE2FB3A-0751-4420-AA69-2341C01F636E}" dt="2024-11-14T23:07:07.039" v="10126"/>
        <pc:sldMkLst>
          <pc:docMk/>
          <pc:sldMk cId="220212323" sldId="1142"/>
        </pc:sldMkLst>
      </pc:sldChg>
      <pc:sldChg chg="addSp modSp add mod">
        <pc:chgData name="Alfred Asterjadhi" userId="39de57b9-85c0-4fd1-aaac-8ca2b6560ad0" providerId="ADAL" clId="{BFE2FB3A-0751-4420-AA69-2341C01F636E}" dt="2024-11-14T23:08:08.530" v="10146"/>
        <pc:sldMkLst>
          <pc:docMk/>
          <pc:sldMk cId="291712038" sldId="1143"/>
        </pc:sldMkLst>
      </pc:sldChg>
      <pc:sldChg chg="addSp modSp add mod">
        <pc:chgData name="Alfred Asterjadhi" userId="39de57b9-85c0-4fd1-aaac-8ca2b6560ad0" providerId="ADAL" clId="{BFE2FB3A-0751-4420-AA69-2341C01F636E}" dt="2024-11-14T23:09:16.393" v="10168"/>
        <pc:sldMkLst>
          <pc:docMk/>
          <pc:sldMk cId="3690388836" sldId="1144"/>
        </pc:sldMkLst>
      </pc:sldChg>
      <pc:sldChg chg="modSp add mod">
        <pc:chgData name="Alfred Asterjadhi" userId="39de57b9-85c0-4fd1-aaac-8ca2b6560ad0" providerId="ADAL" clId="{BFE2FB3A-0751-4420-AA69-2341C01F636E}" dt="2024-11-14T23:10:11.970" v="10189"/>
        <pc:sldMkLst>
          <pc:docMk/>
          <pc:sldMk cId="2127128894" sldId="1145"/>
        </pc:sldMkLst>
      </pc:sldChg>
      <pc:sldChg chg="modSp add mod">
        <pc:chgData name="Alfred Asterjadhi" userId="39de57b9-85c0-4fd1-aaac-8ca2b6560ad0" providerId="ADAL" clId="{BFE2FB3A-0751-4420-AA69-2341C01F636E}" dt="2024-11-14T23:11:39.006" v="10214"/>
        <pc:sldMkLst>
          <pc:docMk/>
          <pc:sldMk cId="3290295309" sldId="1146"/>
        </pc:sldMkLst>
      </pc:sldChg>
      <pc:sldChg chg="modSp add mod">
        <pc:chgData name="Alfred Asterjadhi" userId="39de57b9-85c0-4fd1-aaac-8ca2b6560ad0" providerId="ADAL" clId="{BFE2FB3A-0751-4420-AA69-2341C01F636E}" dt="2024-11-14T23:12:31.061" v="10234"/>
        <pc:sldMkLst>
          <pc:docMk/>
          <pc:sldMk cId="3048613863" sldId="1147"/>
        </pc:sldMkLst>
      </pc:sldChg>
      <pc:sldChg chg="modSp add del mod">
        <pc:chgData name="Alfred Asterjadhi" userId="39de57b9-85c0-4fd1-aaac-8ca2b6560ad0" providerId="ADAL" clId="{BFE2FB3A-0751-4420-AA69-2341C01F636E}" dt="2024-11-13T18:33:26.068" v="3998" actId="2696"/>
        <pc:sldMkLst>
          <pc:docMk/>
          <pc:sldMk cId="1922852400" sldId="1148"/>
        </pc:sldMkLst>
      </pc:sldChg>
      <pc:sldChg chg="modSp add mod">
        <pc:chgData name="Alfred Asterjadhi" userId="39de57b9-85c0-4fd1-aaac-8ca2b6560ad0" providerId="ADAL" clId="{BFE2FB3A-0751-4420-AA69-2341C01F636E}" dt="2024-11-14T22:04:33.741" v="8743"/>
        <pc:sldMkLst>
          <pc:docMk/>
          <pc:sldMk cId="3294858422" sldId="1148"/>
        </pc:sldMkLst>
      </pc:sldChg>
      <pc:sldChg chg="modSp add del mod">
        <pc:chgData name="Alfred Asterjadhi" userId="39de57b9-85c0-4fd1-aaac-8ca2b6560ad0" providerId="ADAL" clId="{BFE2FB3A-0751-4420-AA69-2341C01F636E}" dt="2024-11-13T18:33:26.068" v="3998" actId="2696"/>
        <pc:sldMkLst>
          <pc:docMk/>
          <pc:sldMk cId="340906491" sldId="1149"/>
        </pc:sldMkLst>
      </pc:sldChg>
      <pc:sldChg chg="modSp add mod">
        <pc:chgData name="Alfred Asterjadhi" userId="39de57b9-85c0-4fd1-aaac-8ca2b6560ad0" providerId="ADAL" clId="{BFE2FB3A-0751-4420-AA69-2341C01F636E}" dt="2024-11-14T22:05:12.762" v="8764"/>
        <pc:sldMkLst>
          <pc:docMk/>
          <pc:sldMk cId="2031946524" sldId="1149"/>
        </pc:sldMkLst>
      </pc:sldChg>
      <pc:sldChg chg="modSp add mod">
        <pc:chgData name="Alfred Asterjadhi" userId="39de57b9-85c0-4fd1-aaac-8ca2b6560ad0" providerId="ADAL" clId="{BFE2FB3A-0751-4420-AA69-2341C01F636E}" dt="2024-11-14T22:06:14.323" v="8786" actId="6549"/>
        <pc:sldMkLst>
          <pc:docMk/>
          <pc:sldMk cId="3074817951" sldId="1150"/>
        </pc:sldMkLst>
      </pc:sldChg>
      <pc:sldChg chg="modSp add del mod">
        <pc:chgData name="Alfred Asterjadhi" userId="39de57b9-85c0-4fd1-aaac-8ca2b6560ad0" providerId="ADAL" clId="{BFE2FB3A-0751-4420-AA69-2341C01F636E}" dt="2024-11-13T18:33:26.068" v="3998" actId="2696"/>
        <pc:sldMkLst>
          <pc:docMk/>
          <pc:sldMk cId="4277848710" sldId="1150"/>
        </pc:sldMkLst>
      </pc:sldChg>
      <pc:sldChg chg="addSp modSp add del mod">
        <pc:chgData name="Alfred Asterjadhi" userId="39de57b9-85c0-4fd1-aaac-8ca2b6560ad0" providerId="ADAL" clId="{BFE2FB3A-0751-4420-AA69-2341C01F636E}" dt="2024-11-13T18:33:26.068" v="3998" actId="2696"/>
        <pc:sldMkLst>
          <pc:docMk/>
          <pc:sldMk cId="488385637" sldId="1151"/>
        </pc:sldMkLst>
      </pc:sldChg>
      <pc:sldChg chg="modSp add mod">
        <pc:chgData name="Alfred Asterjadhi" userId="39de57b9-85c0-4fd1-aaac-8ca2b6560ad0" providerId="ADAL" clId="{BFE2FB3A-0751-4420-AA69-2341C01F636E}" dt="2024-11-14T22:06:53.985" v="8807"/>
        <pc:sldMkLst>
          <pc:docMk/>
          <pc:sldMk cId="3615529585" sldId="1151"/>
        </pc:sldMkLst>
      </pc:sldChg>
      <pc:sldChg chg="modSp add mod">
        <pc:chgData name="Alfred Asterjadhi" userId="39de57b9-85c0-4fd1-aaac-8ca2b6560ad0" providerId="ADAL" clId="{BFE2FB3A-0751-4420-AA69-2341C01F636E}" dt="2024-11-14T21:56:57.657" v="8561"/>
        <pc:sldMkLst>
          <pc:docMk/>
          <pc:sldMk cId="2880506375" sldId="1152"/>
        </pc:sldMkLst>
      </pc:sldChg>
      <pc:sldChg chg="addSp modSp add mod">
        <pc:chgData name="Alfred Asterjadhi" userId="39de57b9-85c0-4fd1-aaac-8ca2b6560ad0" providerId="ADAL" clId="{BFE2FB3A-0751-4420-AA69-2341C01F636E}" dt="2024-11-14T21:57:46.963" v="8589"/>
        <pc:sldMkLst>
          <pc:docMk/>
          <pc:sldMk cId="2044091313" sldId="1153"/>
        </pc:sldMkLst>
      </pc:sldChg>
      <pc:sldChg chg="addSp modSp add mod">
        <pc:chgData name="Alfred Asterjadhi" userId="39de57b9-85c0-4fd1-aaac-8ca2b6560ad0" providerId="ADAL" clId="{BFE2FB3A-0751-4420-AA69-2341C01F636E}" dt="2024-11-14T21:58:32.152" v="8621"/>
        <pc:sldMkLst>
          <pc:docMk/>
          <pc:sldMk cId="519592546" sldId="1154"/>
        </pc:sldMkLst>
      </pc:sldChg>
      <pc:sldChg chg="addSp modSp add mod">
        <pc:chgData name="Alfred Asterjadhi" userId="39de57b9-85c0-4fd1-aaac-8ca2b6560ad0" providerId="ADAL" clId="{BFE2FB3A-0751-4420-AA69-2341C01F636E}" dt="2024-11-14T21:59:10.335" v="8643"/>
        <pc:sldMkLst>
          <pc:docMk/>
          <pc:sldMk cId="3602259126" sldId="1155"/>
        </pc:sldMkLst>
      </pc:sldChg>
      <pc:sldChg chg="modSp add mod">
        <pc:chgData name="Alfred Asterjadhi" userId="39de57b9-85c0-4fd1-aaac-8ca2b6560ad0" providerId="ADAL" clId="{BFE2FB3A-0751-4420-AA69-2341C01F636E}" dt="2024-11-14T22:00:26.948" v="8662"/>
        <pc:sldMkLst>
          <pc:docMk/>
          <pc:sldMk cId="1070319131" sldId="1156"/>
        </pc:sldMkLst>
      </pc:sldChg>
      <pc:sldChg chg="modSp add mod">
        <pc:chgData name="Alfred Asterjadhi" userId="39de57b9-85c0-4fd1-aaac-8ca2b6560ad0" providerId="ADAL" clId="{BFE2FB3A-0751-4420-AA69-2341C01F636E}" dt="2024-11-14T22:01:41.158" v="8680"/>
        <pc:sldMkLst>
          <pc:docMk/>
          <pc:sldMk cId="1451585507" sldId="1157"/>
        </pc:sldMkLst>
      </pc:sldChg>
      <pc:sldChg chg="modSp add mod">
        <pc:chgData name="Alfred Asterjadhi" userId="39de57b9-85c0-4fd1-aaac-8ca2b6560ad0" providerId="ADAL" clId="{BFE2FB3A-0751-4420-AA69-2341C01F636E}" dt="2024-11-14T22:02:32.211" v="8701"/>
        <pc:sldMkLst>
          <pc:docMk/>
          <pc:sldMk cId="2796561635" sldId="1158"/>
        </pc:sldMkLst>
      </pc:sldChg>
      <pc:sldChg chg="addSp modSp add mod">
        <pc:chgData name="Alfred Asterjadhi" userId="39de57b9-85c0-4fd1-aaac-8ca2b6560ad0" providerId="ADAL" clId="{BFE2FB3A-0751-4420-AA69-2341C01F636E}" dt="2024-11-14T22:03:43.738" v="8720"/>
        <pc:sldMkLst>
          <pc:docMk/>
          <pc:sldMk cId="738695167" sldId="1159"/>
        </pc:sldMkLst>
      </pc:sldChg>
      <pc:sldChg chg="modSp add mod">
        <pc:chgData name="Alfred Asterjadhi" userId="39de57b9-85c0-4fd1-aaac-8ca2b6560ad0" providerId="ADAL" clId="{BFE2FB3A-0751-4420-AA69-2341C01F636E}" dt="2024-11-14T22:07:46.605" v="8829"/>
        <pc:sldMkLst>
          <pc:docMk/>
          <pc:sldMk cId="1738326824" sldId="1160"/>
        </pc:sldMkLst>
      </pc:sldChg>
      <pc:sldChg chg="modSp add mod">
        <pc:chgData name="Alfred Asterjadhi" userId="39de57b9-85c0-4fd1-aaac-8ca2b6560ad0" providerId="ADAL" clId="{BFE2FB3A-0751-4420-AA69-2341C01F636E}" dt="2024-11-14T22:08:41.440" v="8849"/>
        <pc:sldMkLst>
          <pc:docMk/>
          <pc:sldMk cId="2829364615" sldId="1161"/>
        </pc:sldMkLst>
      </pc:sldChg>
      <pc:sldChg chg="modSp add mod">
        <pc:chgData name="Alfred Asterjadhi" userId="39de57b9-85c0-4fd1-aaac-8ca2b6560ad0" providerId="ADAL" clId="{BFE2FB3A-0751-4420-AA69-2341C01F636E}" dt="2024-11-14T22:09:39.399" v="8872"/>
        <pc:sldMkLst>
          <pc:docMk/>
          <pc:sldMk cId="2514759233" sldId="1162"/>
        </pc:sldMkLst>
      </pc:sldChg>
      <pc:sldChg chg="modSp add mod">
        <pc:chgData name="Alfred Asterjadhi" userId="39de57b9-85c0-4fd1-aaac-8ca2b6560ad0" providerId="ADAL" clId="{BFE2FB3A-0751-4420-AA69-2341C01F636E}" dt="2024-11-14T22:10:33.132" v="8892"/>
        <pc:sldMkLst>
          <pc:docMk/>
          <pc:sldMk cId="3020864412" sldId="1163"/>
        </pc:sldMkLst>
      </pc:sldChg>
      <pc:sldChg chg="modSp add mod">
        <pc:chgData name="Alfred Asterjadhi" userId="39de57b9-85c0-4fd1-aaac-8ca2b6560ad0" providerId="ADAL" clId="{BFE2FB3A-0751-4420-AA69-2341C01F636E}" dt="2024-11-14T22:11:17.810" v="8910"/>
        <pc:sldMkLst>
          <pc:docMk/>
          <pc:sldMk cId="3707622734" sldId="1164"/>
        </pc:sldMkLst>
      </pc:sldChg>
      <pc:sldChg chg="modSp add mod">
        <pc:chgData name="Alfred Asterjadhi" userId="39de57b9-85c0-4fd1-aaac-8ca2b6560ad0" providerId="ADAL" clId="{BFE2FB3A-0751-4420-AA69-2341C01F636E}" dt="2024-11-14T22:12:06.392" v="8928"/>
        <pc:sldMkLst>
          <pc:docMk/>
          <pc:sldMk cId="3021179621" sldId="1165"/>
        </pc:sldMkLst>
      </pc:sldChg>
      <pc:sldChg chg="modSp add mod">
        <pc:chgData name="Alfred Asterjadhi" userId="39de57b9-85c0-4fd1-aaac-8ca2b6560ad0" providerId="ADAL" clId="{BFE2FB3A-0751-4420-AA69-2341C01F636E}" dt="2024-11-14T22:12:50.236" v="8946"/>
        <pc:sldMkLst>
          <pc:docMk/>
          <pc:sldMk cId="2476845507" sldId="1166"/>
        </pc:sldMkLst>
      </pc:sldChg>
      <pc:sldChg chg="modSp add del mod">
        <pc:chgData name="Alfred Asterjadhi" userId="39de57b9-85c0-4fd1-aaac-8ca2b6560ad0" providerId="ADAL" clId="{BFE2FB3A-0751-4420-AA69-2341C01F636E}" dt="2024-11-14T18:16:34.038" v="6275" actId="47"/>
        <pc:sldMkLst>
          <pc:docMk/>
          <pc:sldMk cId="1795849415" sldId="1167"/>
        </pc:sldMkLst>
      </pc:sldChg>
      <pc:sldChg chg="modSp add mod">
        <pc:chgData name="Alfred Asterjadhi" userId="39de57b9-85c0-4fd1-aaac-8ca2b6560ad0" providerId="ADAL" clId="{BFE2FB3A-0751-4420-AA69-2341C01F636E}" dt="2024-11-14T22:13:42.555" v="8963"/>
        <pc:sldMkLst>
          <pc:docMk/>
          <pc:sldMk cId="3968188755" sldId="1168"/>
        </pc:sldMkLst>
      </pc:sldChg>
      <pc:sldChg chg="modSp add mod">
        <pc:chgData name="Alfred Asterjadhi" userId="39de57b9-85c0-4fd1-aaac-8ca2b6560ad0" providerId="ADAL" clId="{BFE2FB3A-0751-4420-AA69-2341C01F636E}" dt="2024-11-14T22:14:22.995" v="8979"/>
        <pc:sldMkLst>
          <pc:docMk/>
          <pc:sldMk cId="3887571432" sldId="1169"/>
        </pc:sldMkLst>
      </pc:sldChg>
      <pc:sldChg chg="modSp add mod">
        <pc:chgData name="Alfred Asterjadhi" userId="39de57b9-85c0-4fd1-aaac-8ca2b6560ad0" providerId="ADAL" clId="{BFE2FB3A-0751-4420-AA69-2341C01F636E}" dt="2024-11-14T22:15:08.975" v="9000"/>
        <pc:sldMkLst>
          <pc:docMk/>
          <pc:sldMk cId="1756525937" sldId="1170"/>
        </pc:sldMkLst>
      </pc:sldChg>
      <pc:sldChg chg="modSp add mod">
        <pc:chgData name="Alfred Asterjadhi" userId="39de57b9-85c0-4fd1-aaac-8ca2b6560ad0" providerId="ADAL" clId="{BFE2FB3A-0751-4420-AA69-2341C01F636E}" dt="2024-11-14T22:15:48.400" v="9016"/>
        <pc:sldMkLst>
          <pc:docMk/>
          <pc:sldMk cId="1202697012" sldId="1171"/>
        </pc:sldMkLst>
      </pc:sldChg>
      <pc:sldChg chg="modSp add mod">
        <pc:chgData name="Alfred Asterjadhi" userId="39de57b9-85c0-4fd1-aaac-8ca2b6560ad0" providerId="ADAL" clId="{BFE2FB3A-0751-4420-AA69-2341C01F636E}" dt="2024-11-14T22:16:39.983" v="9036"/>
        <pc:sldMkLst>
          <pc:docMk/>
          <pc:sldMk cId="2809872604" sldId="1172"/>
        </pc:sldMkLst>
      </pc:sldChg>
      <pc:sldChg chg="modSp add mod">
        <pc:chgData name="Alfred Asterjadhi" userId="39de57b9-85c0-4fd1-aaac-8ca2b6560ad0" providerId="ADAL" clId="{BFE2FB3A-0751-4420-AA69-2341C01F636E}" dt="2024-11-14T22:17:44.429" v="9059"/>
        <pc:sldMkLst>
          <pc:docMk/>
          <pc:sldMk cId="3463200850" sldId="1173"/>
        </pc:sldMkLst>
      </pc:sldChg>
      <pc:sldChg chg="addSp modSp add mod">
        <pc:chgData name="Alfred Asterjadhi" userId="39de57b9-85c0-4fd1-aaac-8ca2b6560ad0" providerId="ADAL" clId="{BFE2FB3A-0751-4420-AA69-2341C01F636E}" dt="2024-11-14T22:18:27.943" v="9077"/>
        <pc:sldMkLst>
          <pc:docMk/>
          <pc:sldMk cId="281403041" sldId="1174"/>
        </pc:sldMkLst>
      </pc:sldChg>
      <pc:sldChg chg="addSp modSp add mod">
        <pc:chgData name="Alfred Asterjadhi" userId="39de57b9-85c0-4fd1-aaac-8ca2b6560ad0" providerId="ADAL" clId="{BFE2FB3A-0751-4420-AA69-2341C01F636E}" dt="2024-11-14T22:19:13.727" v="9093"/>
        <pc:sldMkLst>
          <pc:docMk/>
          <pc:sldMk cId="2712066030" sldId="1175"/>
        </pc:sldMkLst>
      </pc:sldChg>
      <pc:sldChg chg="modSp add mod">
        <pc:chgData name="Alfred Asterjadhi" userId="39de57b9-85c0-4fd1-aaac-8ca2b6560ad0" providerId="ADAL" clId="{BFE2FB3A-0751-4420-AA69-2341C01F636E}" dt="2024-11-14T22:20:01.485" v="9121"/>
        <pc:sldMkLst>
          <pc:docMk/>
          <pc:sldMk cId="362772003" sldId="1176"/>
        </pc:sldMkLst>
      </pc:sldChg>
      <pc:sldChg chg="modSp add mod">
        <pc:chgData name="Alfred Asterjadhi" userId="39de57b9-85c0-4fd1-aaac-8ca2b6560ad0" providerId="ADAL" clId="{BFE2FB3A-0751-4420-AA69-2341C01F636E}" dt="2024-11-14T22:20:58.983" v="9145"/>
        <pc:sldMkLst>
          <pc:docMk/>
          <pc:sldMk cId="3599596182" sldId="1177"/>
        </pc:sldMkLst>
      </pc:sldChg>
      <pc:sldChg chg="modSp add mod">
        <pc:chgData name="Alfred Asterjadhi" userId="39de57b9-85c0-4fd1-aaac-8ca2b6560ad0" providerId="ADAL" clId="{BFE2FB3A-0751-4420-AA69-2341C01F636E}" dt="2024-11-14T22:22:19.175" v="9216"/>
        <pc:sldMkLst>
          <pc:docMk/>
          <pc:sldMk cId="525015149" sldId="1178"/>
        </pc:sldMkLst>
      </pc:sldChg>
      <pc:sldChg chg="addSp delSp modSp add mod">
        <pc:chgData name="Alfred Asterjadhi" userId="39de57b9-85c0-4fd1-aaac-8ca2b6560ad0" providerId="ADAL" clId="{BFE2FB3A-0751-4420-AA69-2341C01F636E}" dt="2024-11-14T22:42:46.881" v="9547"/>
        <pc:sldMkLst>
          <pc:docMk/>
          <pc:sldMk cId="2081487480" sldId="1179"/>
        </pc:sldMkLst>
      </pc:sldChg>
      <pc:sldChg chg="addSp modSp add mod">
        <pc:chgData name="Alfred Asterjadhi" userId="39de57b9-85c0-4fd1-aaac-8ca2b6560ad0" providerId="ADAL" clId="{BFE2FB3A-0751-4420-AA69-2341C01F636E}" dt="2024-11-14T22:43:30.608" v="9563"/>
        <pc:sldMkLst>
          <pc:docMk/>
          <pc:sldMk cId="3097712748" sldId="1180"/>
        </pc:sldMkLst>
      </pc:sldChg>
      <pc:sldChg chg="modSp add mod">
        <pc:chgData name="Alfred Asterjadhi" userId="39de57b9-85c0-4fd1-aaac-8ca2b6560ad0" providerId="ADAL" clId="{BFE2FB3A-0751-4420-AA69-2341C01F636E}" dt="2024-11-14T22:44:20.149" v="9579"/>
        <pc:sldMkLst>
          <pc:docMk/>
          <pc:sldMk cId="1482221401" sldId="1181"/>
        </pc:sldMkLst>
      </pc:sldChg>
      <pc:sldChg chg="modSp add mod">
        <pc:chgData name="Alfred Asterjadhi" userId="39de57b9-85c0-4fd1-aaac-8ca2b6560ad0" providerId="ADAL" clId="{BFE2FB3A-0751-4420-AA69-2341C01F636E}" dt="2024-11-14T22:41:44.538" v="9526"/>
        <pc:sldMkLst>
          <pc:docMk/>
          <pc:sldMk cId="2683089333" sldId="1182"/>
        </pc:sldMkLst>
      </pc:sldChg>
      <pc:sldChg chg="addSp modSp add mod">
        <pc:chgData name="Alfred Asterjadhi" userId="39de57b9-85c0-4fd1-aaac-8ca2b6560ad0" providerId="ADAL" clId="{BFE2FB3A-0751-4420-AA69-2341C01F636E}" dt="2024-12-10T00:09:18.755" v="14027" actId="20577"/>
        <pc:sldMkLst>
          <pc:docMk/>
          <pc:sldMk cId="70113585" sldId="1183"/>
        </pc:sldMkLst>
      </pc:sldChg>
      <pc:sldChg chg="addSp modSp add mod">
        <pc:chgData name="Alfred Asterjadhi" userId="39de57b9-85c0-4fd1-aaac-8ca2b6560ad0" providerId="ADAL" clId="{BFE2FB3A-0751-4420-AA69-2341C01F636E}" dt="2024-11-14T22:35:13.109" v="9363"/>
        <pc:sldMkLst>
          <pc:docMk/>
          <pc:sldMk cId="289774543" sldId="1184"/>
        </pc:sldMkLst>
      </pc:sldChg>
      <pc:sldChg chg="modSp add mod">
        <pc:chgData name="Alfred Asterjadhi" userId="39de57b9-85c0-4fd1-aaac-8ca2b6560ad0" providerId="ADAL" clId="{BFE2FB3A-0751-4420-AA69-2341C01F636E}" dt="2024-11-14T22:36:33.326" v="9403"/>
        <pc:sldMkLst>
          <pc:docMk/>
          <pc:sldMk cId="333379291" sldId="1185"/>
        </pc:sldMkLst>
      </pc:sldChg>
      <pc:sldChg chg="modSp add del mod">
        <pc:chgData name="Alfred Asterjadhi" userId="39de57b9-85c0-4fd1-aaac-8ca2b6560ad0" providerId="ADAL" clId="{BFE2FB3A-0751-4420-AA69-2341C01F636E}" dt="2024-11-14T20:14:03.704" v="7975" actId="47"/>
        <pc:sldMkLst>
          <pc:docMk/>
          <pc:sldMk cId="183145731" sldId="1186"/>
        </pc:sldMkLst>
      </pc:sldChg>
      <pc:sldChg chg="modSp add mod">
        <pc:chgData name="Alfred Asterjadhi" userId="39de57b9-85c0-4fd1-aaac-8ca2b6560ad0" providerId="ADAL" clId="{BFE2FB3A-0751-4420-AA69-2341C01F636E}" dt="2024-11-14T22:37:35.986" v="9435"/>
        <pc:sldMkLst>
          <pc:docMk/>
          <pc:sldMk cId="2111356699" sldId="1187"/>
        </pc:sldMkLst>
      </pc:sldChg>
      <pc:sldChg chg="modSp add mod">
        <pc:chgData name="Alfred Asterjadhi" userId="39de57b9-85c0-4fd1-aaac-8ca2b6560ad0" providerId="ADAL" clId="{BFE2FB3A-0751-4420-AA69-2341C01F636E}" dt="2024-11-14T22:38:19.061" v="9459" actId="20577"/>
        <pc:sldMkLst>
          <pc:docMk/>
          <pc:sldMk cId="2368434028" sldId="1188"/>
        </pc:sldMkLst>
      </pc:sldChg>
      <pc:sldChg chg="addSp modSp add mod">
        <pc:chgData name="Alfred Asterjadhi" userId="39de57b9-85c0-4fd1-aaac-8ca2b6560ad0" providerId="ADAL" clId="{BFE2FB3A-0751-4420-AA69-2341C01F636E}" dt="2024-11-14T22:40:18.383" v="9503"/>
        <pc:sldMkLst>
          <pc:docMk/>
          <pc:sldMk cId="2612452232" sldId="1189"/>
        </pc:sldMkLst>
      </pc:sldChg>
      <pc:sldChg chg="modSp add mod">
        <pc:chgData name="Alfred Asterjadhi" userId="39de57b9-85c0-4fd1-aaac-8ca2b6560ad0" providerId="ADAL" clId="{BFE2FB3A-0751-4420-AA69-2341C01F636E}" dt="2024-11-14T22:39:18.704" v="9484"/>
        <pc:sldMkLst>
          <pc:docMk/>
          <pc:sldMk cId="254605797" sldId="1190"/>
        </pc:sldMkLst>
      </pc:sldChg>
      <pc:sldChg chg="addSp modSp add mod">
        <pc:chgData name="Alfred Asterjadhi" userId="39de57b9-85c0-4fd1-aaac-8ca2b6560ad0" providerId="ADAL" clId="{BFE2FB3A-0751-4420-AA69-2341C01F636E}" dt="2024-11-14T23:14:54.023" v="10269"/>
        <pc:sldMkLst>
          <pc:docMk/>
          <pc:sldMk cId="1691350664" sldId="1191"/>
        </pc:sldMkLst>
      </pc:sldChg>
      <pc:sldChg chg="modSp add mod">
        <pc:chgData name="Alfred Asterjadhi" userId="39de57b9-85c0-4fd1-aaac-8ca2b6560ad0" providerId="ADAL" clId="{BFE2FB3A-0751-4420-AA69-2341C01F636E}" dt="2024-11-14T23:16:14.618" v="10297" actId="20577"/>
        <pc:sldMkLst>
          <pc:docMk/>
          <pc:sldMk cId="2173580874" sldId="1192"/>
        </pc:sldMkLst>
      </pc:sldChg>
      <pc:sldChg chg="modSp add mod">
        <pc:chgData name="Alfred Asterjadhi" userId="39de57b9-85c0-4fd1-aaac-8ca2b6560ad0" providerId="ADAL" clId="{BFE2FB3A-0751-4420-AA69-2341C01F636E}" dt="2024-11-14T23:17:24.071" v="10319"/>
        <pc:sldMkLst>
          <pc:docMk/>
          <pc:sldMk cId="3044307864" sldId="1193"/>
        </pc:sldMkLst>
      </pc:sldChg>
      <pc:sldChg chg="addSp modSp add del mod">
        <pc:chgData name="Alfred Asterjadhi" userId="39de57b9-85c0-4fd1-aaac-8ca2b6560ad0" providerId="ADAL" clId="{BFE2FB3A-0751-4420-AA69-2341C01F636E}" dt="2024-11-13T22:09:45.896" v="4822" actId="2696"/>
        <pc:sldMkLst>
          <pc:docMk/>
          <pc:sldMk cId="339706748" sldId="1194"/>
        </pc:sldMkLst>
      </pc:sldChg>
      <pc:sldChg chg="modSp add mod">
        <pc:chgData name="Alfred Asterjadhi" userId="39de57b9-85c0-4fd1-aaac-8ca2b6560ad0" providerId="ADAL" clId="{BFE2FB3A-0751-4420-AA69-2341C01F636E}" dt="2024-11-14T23:21:45.571" v="10417"/>
        <pc:sldMkLst>
          <pc:docMk/>
          <pc:sldMk cId="3691778856" sldId="1194"/>
        </pc:sldMkLst>
      </pc:sldChg>
      <pc:sldChg chg="addSp modSp add del mod">
        <pc:chgData name="Alfred Asterjadhi" userId="39de57b9-85c0-4fd1-aaac-8ca2b6560ad0" providerId="ADAL" clId="{BFE2FB3A-0751-4420-AA69-2341C01F636E}" dt="2024-11-13T22:09:45.896" v="4822" actId="2696"/>
        <pc:sldMkLst>
          <pc:docMk/>
          <pc:sldMk cId="2796504522" sldId="1195"/>
        </pc:sldMkLst>
      </pc:sldChg>
      <pc:sldChg chg="modSp add mod">
        <pc:chgData name="Alfred Asterjadhi" userId="39de57b9-85c0-4fd1-aaac-8ca2b6560ad0" providerId="ADAL" clId="{BFE2FB3A-0751-4420-AA69-2341C01F636E}" dt="2024-11-14T23:23:06.960" v="10456"/>
        <pc:sldMkLst>
          <pc:docMk/>
          <pc:sldMk cId="3315247644" sldId="1195"/>
        </pc:sldMkLst>
      </pc:sldChg>
      <pc:sldChg chg="modSp add mod">
        <pc:chgData name="Alfred Asterjadhi" userId="39de57b9-85c0-4fd1-aaac-8ca2b6560ad0" providerId="ADAL" clId="{BFE2FB3A-0751-4420-AA69-2341C01F636E}" dt="2024-12-10T00:10:17.288" v="14046" actId="13926"/>
        <pc:sldMkLst>
          <pc:docMk/>
          <pc:sldMk cId="413459495" sldId="1196"/>
        </pc:sldMkLst>
      </pc:sldChg>
      <pc:sldChg chg="modSp add del mod">
        <pc:chgData name="Alfred Asterjadhi" userId="39de57b9-85c0-4fd1-aaac-8ca2b6560ad0" providerId="ADAL" clId="{BFE2FB3A-0751-4420-AA69-2341C01F636E}" dt="2024-11-13T22:09:45.896" v="4822" actId="2696"/>
        <pc:sldMkLst>
          <pc:docMk/>
          <pc:sldMk cId="2468775675" sldId="1196"/>
        </pc:sldMkLst>
      </pc:sldChg>
      <pc:sldChg chg="modSp add mod">
        <pc:chgData name="Alfred Asterjadhi" userId="39de57b9-85c0-4fd1-aaac-8ca2b6560ad0" providerId="ADAL" clId="{BFE2FB3A-0751-4420-AA69-2341C01F636E}" dt="2024-11-14T23:19:06.385" v="10361"/>
        <pc:sldMkLst>
          <pc:docMk/>
          <pc:sldMk cId="71556647" sldId="1197"/>
        </pc:sldMkLst>
      </pc:sldChg>
      <pc:sldChg chg="modSp add mod">
        <pc:chgData name="Alfred Asterjadhi" userId="39de57b9-85c0-4fd1-aaac-8ca2b6560ad0" providerId="ADAL" clId="{BFE2FB3A-0751-4420-AA69-2341C01F636E}" dt="2024-11-14T23:20:37.267" v="10386"/>
        <pc:sldMkLst>
          <pc:docMk/>
          <pc:sldMk cId="3863714150" sldId="1198"/>
        </pc:sldMkLst>
      </pc:sldChg>
      <pc:sldChg chg="addSp modSp add mod">
        <pc:chgData name="Alfred Asterjadhi" userId="39de57b9-85c0-4fd1-aaac-8ca2b6560ad0" providerId="ADAL" clId="{BFE2FB3A-0751-4420-AA69-2341C01F636E}" dt="2024-11-15T00:12:18.027" v="10619"/>
        <pc:sldMkLst>
          <pc:docMk/>
          <pc:sldMk cId="1345570362" sldId="1199"/>
        </pc:sldMkLst>
      </pc:sldChg>
      <pc:sldChg chg="addSp modSp add mod">
        <pc:chgData name="Alfred Asterjadhi" userId="39de57b9-85c0-4fd1-aaac-8ca2b6560ad0" providerId="ADAL" clId="{BFE2FB3A-0751-4420-AA69-2341C01F636E}" dt="2024-11-15T00:13:25.285" v="10639"/>
        <pc:sldMkLst>
          <pc:docMk/>
          <pc:sldMk cId="353444053" sldId="1200"/>
        </pc:sldMkLst>
      </pc:sldChg>
      <pc:sldChg chg="modSp add mod">
        <pc:chgData name="Alfred Asterjadhi" userId="39de57b9-85c0-4fd1-aaac-8ca2b6560ad0" providerId="ADAL" clId="{BFE2FB3A-0751-4420-AA69-2341C01F636E}" dt="2024-11-15T00:15:29.495" v="10671"/>
        <pc:sldMkLst>
          <pc:docMk/>
          <pc:sldMk cId="3993041356" sldId="1201"/>
        </pc:sldMkLst>
      </pc:sldChg>
      <pc:sldChg chg="modSp add mod">
        <pc:chgData name="Alfred Asterjadhi" userId="39de57b9-85c0-4fd1-aaac-8ca2b6560ad0" providerId="ADAL" clId="{BFE2FB3A-0751-4420-AA69-2341C01F636E}" dt="2024-11-15T00:18:41.703" v="10767"/>
        <pc:sldMkLst>
          <pc:docMk/>
          <pc:sldMk cId="2668649235" sldId="1202"/>
        </pc:sldMkLst>
      </pc:sldChg>
      <pc:sldChg chg="modSp add mod">
        <pc:chgData name="Alfred Asterjadhi" userId="39de57b9-85c0-4fd1-aaac-8ca2b6560ad0" providerId="ADAL" clId="{BFE2FB3A-0751-4420-AA69-2341C01F636E}" dt="2024-11-15T00:20:28.943" v="10807"/>
        <pc:sldMkLst>
          <pc:docMk/>
          <pc:sldMk cId="1660404185" sldId="1203"/>
        </pc:sldMkLst>
      </pc:sldChg>
      <pc:sldChg chg="modSp add mod">
        <pc:chgData name="Alfred Asterjadhi" userId="39de57b9-85c0-4fd1-aaac-8ca2b6560ad0" providerId="ADAL" clId="{BFE2FB3A-0751-4420-AA69-2341C01F636E}" dt="2024-12-10T00:12:02.007" v="14091" actId="13926"/>
        <pc:sldMkLst>
          <pc:docMk/>
          <pc:sldMk cId="2480711511" sldId="1204"/>
        </pc:sldMkLst>
      </pc:sldChg>
      <pc:sldChg chg="modSp add mod">
        <pc:chgData name="Alfred Asterjadhi" userId="39de57b9-85c0-4fd1-aaac-8ca2b6560ad0" providerId="ADAL" clId="{BFE2FB3A-0751-4420-AA69-2341C01F636E}" dt="2024-11-15T00:28:52.420" v="10971"/>
        <pc:sldMkLst>
          <pc:docMk/>
          <pc:sldMk cId="137461052" sldId="1205"/>
        </pc:sldMkLst>
      </pc:sldChg>
      <pc:sldChg chg="modSp add mod">
        <pc:chgData name="Alfred Asterjadhi" userId="39de57b9-85c0-4fd1-aaac-8ca2b6560ad0" providerId="ADAL" clId="{BFE2FB3A-0751-4420-AA69-2341C01F636E}" dt="2024-12-10T00:11:02.401" v="14074" actId="6549"/>
        <pc:sldMkLst>
          <pc:docMk/>
          <pc:sldMk cId="1501926846" sldId="1206"/>
        </pc:sldMkLst>
      </pc:sldChg>
      <pc:sldChg chg="modSp add mod">
        <pc:chgData name="Alfred Asterjadhi" userId="39de57b9-85c0-4fd1-aaac-8ca2b6560ad0" providerId="ADAL" clId="{BFE2FB3A-0751-4420-AA69-2341C01F636E}" dt="2024-11-15T00:21:32.264" v="10839"/>
        <pc:sldMkLst>
          <pc:docMk/>
          <pc:sldMk cId="266275922" sldId="1207"/>
        </pc:sldMkLst>
      </pc:sldChg>
      <pc:sldChg chg="modSp add mod">
        <pc:chgData name="Alfred Asterjadhi" userId="39de57b9-85c0-4fd1-aaac-8ca2b6560ad0" providerId="ADAL" clId="{BFE2FB3A-0751-4420-AA69-2341C01F636E}" dt="2024-11-14T22:45:11.140" v="9601"/>
        <pc:sldMkLst>
          <pc:docMk/>
          <pc:sldMk cId="117169806" sldId="1208"/>
        </pc:sldMkLst>
      </pc:sldChg>
      <pc:sldChg chg="modSp add mod">
        <pc:chgData name="Alfred Asterjadhi" userId="39de57b9-85c0-4fd1-aaac-8ca2b6560ad0" providerId="ADAL" clId="{BFE2FB3A-0751-4420-AA69-2341C01F636E}" dt="2024-11-14T22:45:56.252" v="9618"/>
        <pc:sldMkLst>
          <pc:docMk/>
          <pc:sldMk cId="1488262262" sldId="1209"/>
        </pc:sldMkLst>
      </pc:sldChg>
      <pc:sldChg chg="modSp add mod">
        <pc:chgData name="Alfred Asterjadhi" userId="39de57b9-85c0-4fd1-aaac-8ca2b6560ad0" providerId="ADAL" clId="{BFE2FB3A-0751-4420-AA69-2341C01F636E}" dt="2024-11-14T22:46:37.270" v="9641"/>
        <pc:sldMkLst>
          <pc:docMk/>
          <pc:sldMk cId="4149314941" sldId="1210"/>
        </pc:sldMkLst>
      </pc:sldChg>
      <pc:sldChg chg="modSp add mod">
        <pc:chgData name="Alfred Asterjadhi" userId="39de57b9-85c0-4fd1-aaac-8ca2b6560ad0" providerId="ADAL" clId="{BFE2FB3A-0751-4420-AA69-2341C01F636E}" dt="2024-11-14T22:47:27.349" v="9662"/>
        <pc:sldMkLst>
          <pc:docMk/>
          <pc:sldMk cId="1327713674" sldId="1211"/>
        </pc:sldMkLst>
      </pc:sldChg>
      <pc:sldChg chg="modSp add mod">
        <pc:chgData name="Alfred Asterjadhi" userId="39de57b9-85c0-4fd1-aaac-8ca2b6560ad0" providerId="ADAL" clId="{BFE2FB3A-0751-4420-AA69-2341C01F636E}" dt="2024-11-14T22:48:35.870" v="9685"/>
        <pc:sldMkLst>
          <pc:docMk/>
          <pc:sldMk cId="1029637104" sldId="1212"/>
        </pc:sldMkLst>
      </pc:sldChg>
      <pc:sldChg chg="modSp add mod">
        <pc:chgData name="Alfred Asterjadhi" userId="39de57b9-85c0-4fd1-aaac-8ca2b6560ad0" providerId="ADAL" clId="{BFE2FB3A-0751-4420-AA69-2341C01F636E}" dt="2024-11-14T22:49:15.174" v="9707"/>
        <pc:sldMkLst>
          <pc:docMk/>
          <pc:sldMk cId="403437819" sldId="1213"/>
        </pc:sldMkLst>
      </pc:sldChg>
      <pc:sldChg chg="modSp add mod">
        <pc:chgData name="Alfred Asterjadhi" userId="39de57b9-85c0-4fd1-aaac-8ca2b6560ad0" providerId="ADAL" clId="{BFE2FB3A-0751-4420-AA69-2341C01F636E}" dt="2024-11-14T22:50:07.874" v="9741"/>
        <pc:sldMkLst>
          <pc:docMk/>
          <pc:sldMk cId="398685428" sldId="1214"/>
        </pc:sldMkLst>
      </pc:sldChg>
      <pc:sldChg chg="modSp add mod">
        <pc:chgData name="Alfred Asterjadhi" userId="39de57b9-85c0-4fd1-aaac-8ca2b6560ad0" providerId="ADAL" clId="{BFE2FB3A-0751-4420-AA69-2341C01F636E}" dt="2024-11-15T00:41:44.255" v="11100"/>
        <pc:sldMkLst>
          <pc:docMk/>
          <pc:sldMk cId="505074179" sldId="1215"/>
        </pc:sldMkLst>
      </pc:sldChg>
      <pc:sldChg chg="modSp add mod">
        <pc:chgData name="Alfred Asterjadhi" userId="39de57b9-85c0-4fd1-aaac-8ca2b6560ad0" providerId="ADAL" clId="{BFE2FB3A-0751-4420-AA69-2341C01F636E}" dt="2024-12-10T00:12:42.252" v="14120" actId="13926"/>
        <pc:sldMkLst>
          <pc:docMk/>
          <pc:sldMk cId="325585519" sldId="1216"/>
        </pc:sldMkLst>
      </pc:sldChg>
      <pc:sldChg chg="modSp add mod">
        <pc:chgData name="Alfred Asterjadhi" userId="39de57b9-85c0-4fd1-aaac-8ca2b6560ad0" providerId="ADAL" clId="{BFE2FB3A-0751-4420-AA69-2341C01F636E}" dt="2024-11-15T00:47:40.140" v="11224"/>
        <pc:sldMkLst>
          <pc:docMk/>
          <pc:sldMk cId="2214454531" sldId="1217"/>
        </pc:sldMkLst>
      </pc:sldChg>
      <pc:sldChg chg="modSp add mod">
        <pc:chgData name="Alfred Asterjadhi" userId="39de57b9-85c0-4fd1-aaac-8ca2b6560ad0" providerId="ADAL" clId="{BFE2FB3A-0751-4420-AA69-2341C01F636E}" dt="2024-11-15T00:50:05.625" v="11277"/>
        <pc:sldMkLst>
          <pc:docMk/>
          <pc:sldMk cId="2746704080" sldId="1218"/>
        </pc:sldMkLst>
      </pc:sldChg>
      <pc:sldChg chg="modSp add mod">
        <pc:chgData name="Alfred Asterjadhi" userId="39de57b9-85c0-4fd1-aaac-8ca2b6560ad0" providerId="ADAL" clId="{BFE2FB3A-0751-4420-AA69-2341C01F636E}" dt="2024-11-15T00:52:26.379" v="11298"/>
        <pc:sldMkLst>
          <pc:docMk/>
          <pc:sldMk cId="3518274844" sldId="1219"/>
        </pc:sldMkLst>
      </pc:sldChg>
      <pc:sldChg chg="modSp add mod">
        <pc:chgData name="Alfred Asterjadhi" userId="39de57b9-85c0-4fd1-aaac-8ca2b6560ad0" providerId="ADAL" clId="{BFE2FB3A-0751-4420-AA69-2341C01F636E}" dt="2024-11-14T22:52:39.096" v="9826"/>
        <pc:sldMkLst>
          <pc:docMk/>
          <pc:sldMk cId="2539129622" sldId="1220"/>
        </pc:sldMkLst>
      </pc:sldChg>
      <pc:sldChg chg="modSp add mod">
        <pc:chgData name="Alfred Asterjadhi" userId="39de57b9-85c0-4fd1-aaac-8ca2b6560ad0" providerId="ADAL" clId="{BFE2FB3A-0751-4420-AA69-2341C01F636E}" dt="2024-11-15T17:24:59.487" v="11677" actId="20577"/>
        <pc:sldMkLst>
          <pc:docMk/>
          <pc:sldMk cId="2963226365" sldId="1221"/>
        </pc:sldMkLst>
      </pc:sldChg>
      <pc:sldChg chg="modSp add mod">
        <pc:chgData name="Alfred Asterjadhi" userId="39de57b9-85c0-4fd1-aaac-8ca2b6560ad0" providerId="ADAL" clId="{BFE2FB3A-0751-4420-AA69-2341C01F636E}" dt="2024-11-15T17:24:53.963" v="11675" actId="20577"/>
        <pc:sldMkLst>
          <pc:docMk/>
          <pc:sldMk cId="2450792732" sldId="1222"/>
        </pc:sldMkLst>
      </pc:sldChg>
      <pc:sldChg chg="modSp add mod">
        <pc:chgData name="Alfred Asterjadhi" userId="39de57b9-85c0-4fd1-aaac-8ca2b6560ad0" providerId="ADAL" clId="{BFE2FB3A-0751-4420-AA69-2341C01F636E}" dt="2024-11-15T00:54:59.960" v="11357"/>
        <pc:sldMkLst>
          <pc:docMk/>
          <pc:sldMk cId="3997114811" sldId="1223"/>
        </pc:sldMkLst>
      </pc:sldChg>
      <pc:sldChg chg="modSp add mod">
        <pc:chgData name="Alfred Asterjadhi" userId="39de57b9-85c0-4fd1-aaac-8ca2b6560ad0" providerId="ADAL" clId="{BFE2FB3A-0751-4420-AA69-2341C01F636E}" dt="2024-11-15T00:53:35.021" v="11318"/>
        <pc:sldMkLst>
          <pc:docMk/>
          <pc:sldMk cId="1980251652" sldId="1224"/>
        </pc:sldMkLst>
      </pc:sldChg>
      <pc:sldChg chg="modSp add del mod">
        <pc:chgData name="Alfred Asterjadhi" userId="39de57b9-85c0-4fd1-aaac-8ca2b6560ad0" providerId="ADAL" clId="{BFE2FB3A-0751-4420-AA69-2341C01F636E}" dt="2024-11-14T20:24:33.502" v="8155" actId="47"/>
        <pc:sldMkLst>
          <pc:docMk/>
          <pc:sldMk cId="4124113813" sldId="1225"/>
        </pc:sldMkLst>
      </pc:sldChg>
      <pc:sldChg chg="modSp add mod">
        <pc:chgData name="Alfred Asterjadhi" userId="39de57b9-85c0-4fd1-aaac-8ca2b6560ad0" providerId="ADAL" clId="{BFE2FB3A-0751-4420-AA69-2341C01F636E}" dt="2024-11-14T22:53:22.371" v="9883" actId="20577"/>
        <pc:sldMkLst>
          <pc:docMk/>
          <pc:sldMk cId="2747154569" sldId="1226"/>
        </pc:sldMkLst>
      </pc:sldChg>
      <pc:sldChg chg="modSp add mod">
        <pc:chgData name="Alfred Asterjadhi" userId="39de57b9-85c0-4fd1-aaac-8ca2b6560ad0" providerId="ADAL" clId="{BFE2FB3A-0751-4420-AA69-2341C01F636E}" dt="2024-11-15T00:59:21.201" v="11469"/>
        <pc:sldMkLst>
          <pc:docMk/>
          <pc:sldMk cId="1105064945" sldId="1227"/>
        </pc:sldMkLst>
      </pc:sldChg>
      <pc:sldChg chg="add del">
        <pc:chgData name="Alfred Asterjadhi" userId="39de57b9-85c0-4fd1-aaac-8ca2b6560ad0" providerId="ADAL" clId="{BFE2FB3A-0751-4420-AA69-2341C01F636E}" dt="2024-11-14T20:25:07.826" v="8158" actId="47"/>
        <pc:sldMkLst>
          <pc:docMk/>
          <pc:sldMk cId="1371280713" sldId="1228"/>
        </pc:sldMkLst>
      </pc:sldChg>
      <pc:sldChg chg="modSp add mod">
        <pc:chgData name="Alfred Asterjadhi" userId="39de57b9-85c0-4fd1-aaac-8ca2b6560ad0" providerId="ADAL" clId="{BFE2FB3A-0751-4420-AA69-2341C01F636E}" dt="2024-12-10T00:13:39.862" v="14146" actId="20577"/>
        <pc:sldMkLst>
          <pc:docMk/>
          <pc:sldMk cId="2739895088" sldId="1229"/>
        </pc:sldMkLst>
      </pc:sldChg>
      <pc:sldChg chg="modSp add mod">
        <pc:chgData name="Alfred Asterjadhi" userId="39de57b9-85c0-4fd1-aaac-8ca2b6560ad0" providerId="ADAL" clId="{BFE2FB3A-0751-4420-AA69-2341C01F636E}" dt="2024-11-15T01:00:55.089" v="11506"/>
        <pc:sldMkLst>
          <pc:docMk/>
          <pc:sldMk cId="2836229211" sldId="1230"/>
        </pc:sldMkLst>
      </pc:sldChg>
      <pc:sldChg chg="modSp add mod">
        <pc:chgData name="Alfred Asterjadhi" userId="39de57b9-85c0-4fd1-aaac-8ca2b6560ad0" providerId="ADAL" clId="{BFE2FB3A-0751-4420-AA69-2341C01F636E}" dt="2024-11-15T01:28:05.627" v="11674"/>
        <pc:sldMkLst>
          <pc:docMk/>
          <pc:sldMk cId="1174353687" sldId="1231"/>
        </pc:sldMkLst>
      </pc:sldChg>
      <pc:sldChg chg="modSp new del mod">
        <pc:chgData name="Alfred Asterjadhi" userId="39de57b9-85c0-4fd1-aaac-8ca2b6560ad0" providerId="ADAL" clId="{BFE2FB3A-0751-4420-AA69-2341C01F636E}" dt="2024-12-06T00:01:28.252" v="11794" actId="2696"/>
        <pc:sldMkLst>
          <pc:docMk/>
          <pc:sldMk cId="1474096355" sldId="1232"/>
        </pc:sldMkLst>
      </pc:sldChg>
      <pc:sldChg chg="add del">
        <pc:chgData name="Alfred Asterjadhi" userId="39de57b9-85c0-4fd1-aaac-8ca2b6560ad0" providerId="ADAL" clId="{BFE2FB3A-0751-4420-AA69-2341C01F636E}" dt="2024-12-06T00:06:20.262" v="11920" actId="47"/>
        <pc:sldMkLst>
          <pc:docMk/>
          <pc:sldMk cId="3127898816" sldId="1232"/>
        </pc:sldMkLst>
      </pc:sldChg>
      <pc:sldChg chg="modSp add mod">
        <pc:chgData name="Alfred Asterjadhi" userId="39de57b9-85c0-4fd1-aaac-8ca2b6560ad0" providerId="ADAL" clId="{BFE2FB3A-0751-4420-AA69-2341C01F636E}" dt="2024-12-06T00:48:07.246" v="12503" actId="20577"/>
        <pc:sldMkLst>
          <pc:docMk/>
          <pc:sldMk cId="1887227016" sldId="1233"/>
        </pc:sldMkLst>
      </pc:sldChg>
      <pc:sldChg chg="modSp new del mod">
        <pc:chgData name="Alfred Asterjadhi" userId="39de57b9-85c0-4fd1-aaac-8ca2b6560ad0" providerId="ADAL" clId="{BFE2FB3A-0751-4420-AA69-2341C01F636E}" dt="2024-12-06T00:01:34.932" v="11796" actId="2696"/>
        <pc:sldMkLst>
          <pc:docMk/>
          <pc:sldMk cId="1754266790" sldId="1234"/>
        </pc:sldMkLst>
      </pc:sldChg>
      <pc:sldChg chg="add del">
        <pc:chgData name="Alfred Asterjadhi" userId="39de57b9-85c0-4fd1-aaac-8ca2b6560ad0" providerId="ADAL" clId="{BFE2FB3A-0751-4420-AA69-2341C01F636E}" dt="2024-12-06T00:07:48.120" v="11937" actId="47"/>
        <pc:sldMkLst>
          <pc:docMk/>
          <pc:sldMk cId="2821669937" sldId="1234"/>
        </pc:sldMkLst>
      </pc:sldChg>
      <pc:sldChg chg="add del">
        <pc:chgData name="Alfred Asterjadhi" userId="39de57b9-85c0-4fd1-aaac-8ca2b6560ad0" providerId="ADAL" clId="{BFE2FB3A-0751-4420-AA69-2341C01F636E}" dt="2024-12-06T00:12:26.553" v="12036" actId="47"/>
        <pc:sldMkLst>
          <pc:docMk/>
          <pc:sldMk cId="464052932" sldId="1235"/>
        </pc:sldMkLst>
      </pc:sldChg>
      <pc:sldChg chg="add del">
        <pc:chgData name="Alfred Asterjadhi" userId="39de57b9-85c0-4fd1-aaac-8ca2b6560ad0" providerId="ADAL" clId="{BFE2FB3A-0751-4420-AA69-2341C01F636E}" dt="2024-12-06T00:07:55.563" v="11938" actId="2696"/>
        <pc:sldMkLst>
          <pc:docMk/>
          <pc:sldMk cId="1188300223" sldId="1235"/>
        </pc:sldMkLst>
      </pc:sldChg>
      <pc:sldChg chg="modSp new del mod">
        <pc:chgData name="Alfred Asterjadhi" userId="39de57b9-85c0-4fd1-aaac-8ca2b6560ad0" providerId="ADAL" clId="{BFE2FB3A-0751-4420-AA69-2341C01F636E}" dt="2024-12-06T00:01:48.988" v="11800" actId="2696"/>
        <pc:sldMkLst>
          <pc:docMk/>
          <pc:sldMk cId="1797832225" sldId="1235"/>
        </pc:sldMkLst>
      </pc:sldChg>
      <pc:sldChg chg="modSp add mod">
        <pc:chgData name="Alfred Asterjadhi" userId="39de57b9-85c0-4fd1-aaac-8ca2b6560ad0" providerId="ADAL" clId="{BFE2FB3A-0751-4420-AA69-2341C01F636E}" dt="2024-12-11T01:05:30.871" v="14349" actId="113"/>
        <pc:sldMkLst>
          <pc:docMk/>
          <pc:sldMk cId="3756408136" sldId="1236"/>
        </pc:sldMkLst>
      </pc:sldChg>
      <pc:sldChg chg="modSp add del mod">
        <pc:chgData name="Alfred Asterjadhi" userId="39de57b9-85c0-4fd1-aaac-8ca2b6560ad0" providerId="ADAL" clId="{BFE2FB3A-0751-4420-AA69-2341C01F636E}" dt="2024-12-06T00:08:29.076" v="11940" actId="2696"/>
        <pc:sldMkLst>
          <pc:docMk/>
          <pc:sldMk cId="3990073255" sldId="1237"/>
        </pc:sldMkLst>
      </pc:sldChg>
      <pc:sldChg chg="modSp add mod">
        <pc:chgData name="Alfred Asterjadhi" userId="39de57b9-85c0-4fd1-aaac-8ca2b6560ad0" providerId="ADAL" clId="{BFE2FB3A-0751-4420-AA69-2341C01F636E}" dt="2024-12-11T00:42:19.794" v="14346" actId="207"/>
        <pc:sldMkLst>
          <pc:docMk/>
          <pc:sldMk cId="3993492733" sldId="1237"/>
        </pc:sldMkLst>
      </pc:sldChg>
      <pc:sldChg chg="modSp add del mod">
        <pc:chgData name="Alfred Asterjadhi" userId="39de57b9-85c0-4fd1-aaac-8ca2b6560ad0" providerId="ADAL" clId="{BFE2FB3A-0751-4420-AA69-2341C01F636E}" dt="2024-12-10T23:35:25.699" v="14324" actId="400"/>
        <pc:sldMkLst>
          <pc:docMk/>
          <pc:sldMk cId="2858468151" sldId="1238"/>
        </pc:sldMkLst>
      </pc:sldChg>
      <pc:sldChg chg="add del">
        <pc:chgData name="Alfred Asterjadhi" userId="39de57b9-85c0-4fd1-aaac-8ca2b6560ad0" providerId="ADAL" clId="{BFE2FB3A-0751-4420-AA69-2341C01F636E}" dt="2024-12-06T00:26:21.266" v="12292" actId="47"/>
        <pc:sldMkLst>
          <pc:docMk/>
          <pc:sldMk cId="3910707620" sldId="1239"/>
        </pc:sldMkLst>
      </pc:sldChg>
      <pc:sldChg chg="add del">
        <pc:chgData name="Alfred Asterjadhi" userId="39de57b9-85c0-4fd1-aaac-8ca2b6560ad0" providerId="ADAL" clId="{BFE2FB3A-0751-4420-AA69-2341C01F636E}" dt="2024-12-06T00:26:33.548" v="12295" actId="47"/>
        <pc:sldMkLst>
          <pc:docMk/>
          <pc:sldMk cId="560393203" sldId="1240"/>
        </pc:sldMkLst>
      </pc:sldChg>
      <pc:sldChg chg="add del">
        <pc:chgData name="Alfred Asterjadhi" userId="39de57b9-85c0-4fd1-aaac-8ca2b6560ad0" providerId="ADAL" clId="{BFE2FB3A-0751-4420-AA69-2341C01F636E}" dt="2024-12-06T00:26:19.693" v="12291" actId="47"/>
        <pc:sldMkLst>
          <pc:docMk/>
          <pc:sldMk cId="1561373163" sldId="1241"/>
        </pc:sldMkLst>
      </pc:sldChg>
      <pc:sldChg chg="add del">
        <pc:chgData name="Alfred Asterjadhi" userId="39de57b9-85c0-4fd1-aaac-8ca2b6560ad0" providerId="ADAL" clId="{BFE2FB3A-0751-4420-AA69-2341C01F636E}" dt="2024-12-06T00:01:41.622" v="11798" actId="2696"/>
        <pc:sldMkLst>
          <pc:docMk/>
          <pc:sldMk cId="1654157030" sldId="1241"/>
        </pc:sldMkLst>
      </pc:sldChg>
      <pc:sldChg chg="modSp add mod">
        <pc:chgData name="Alfred Asterjadhi" userId="39de57b9-85c0-4fd1-aaac-8ca2b6560ad0" providerId="ADAL" clId="{BFE2FB3A-0751-4420-AA69-2341C01F636E}" dt="2024-12-11T01:05:33.474" v="14350" actId="113"/>
        <pc:sldMkLst>
          <pc:docMk/>
          <pc:sldMk cId="2554273328" sldId="1242"/>
        </pc:sldMkLst>
      </pc:sldChg>
      <pc:sldChg chg="modSp add mod">
        <pc:chgData name="Alfred Asterjadhi" userId="39de57b9-85c0-4fd1-aaac-8ca2b6560ad0" providerId="ADAL" clId="{BFE2FB3A-0751-4420-AA69-2341C01F636E}" dt="2024-12-09T19:19:11.152" v="13974"/>
        <pc:sldMkLst>
          <pc:docMk/>
          <pc:sldMk cId="1803481374" sldId="1243"/>
        </pc:sldMkLst>
      </pc:sldChg>
      <pc:sldChg chg="modSp add mod">
        <pc:chgData name="Alfred Asterjadhi" userId="39de57b9-85c0-4fd1-aaac-8ca2b6560ad0" providerId="ADAL" clId="{BFE2FB3A-0751-4420-AA69-2341C01F636E}" dt="2024-12-09T19:19:55.479" v="14008" actId="20577"/>
        <pc:sldMkLst>
          <pc:docMk/>
          <pc:sldMk cId="2499009176" sldId="1244"/>
        </pc:sldMkLst>
      </pc:sldChg>
      <pc:sldChg chg="addSp delSp modSp add mod chgLayout">
        <pc:chgData name="Alfred Asterjadhi" userId="39de57b9-85c0-4fd1-aaac-8ca2b6560ad0" providerId="ADAL" clId="{BFE2FB3A-0751-4420-AA69-2341C01F636E}" dt="2024-12-09T19:20:06.770" v="14010" actId="6549"/>
        <pc:sldMkLst>
          <pc:docMk/>
          <pc:sldMk cId="2205706730" sldId="1245"/>
        </pc:sldMkLst>
      </pc:sldChg>
      <pc:sldChg chg="addSp modSp add mod">
        <pc:chgData name="Alfred Asterjadhi" userId="39de57b9-85c0-4fd1-aaac-8ca2b6560ad0" providerId="ADAL" clId="{BFE2FB3A-0751-4420-AA69-2341C01F636E}" dt="2024-12-11T01:05:35.500" v="14351" actId="113"/>
        <pc:sldMkLst>
          <pc:docMk/>
          <pc:sldMk cId="2320088344" sldId="1246"/>
        </pc:sldMkLst>
      </pc:sldChg>
      <pc:sldChg chg="addSp delSp modSp add mod">
        <pc:chgData name="Alfred Asterjadhi" userId="39de57b9-85c0-4fd1-aaac-8ca2b6560ad0" providerId="ADAL" clId="{BFE2FB3A-0751-4420-AA69-2341C01F636E}" dt="2024-12-11T01:05:38.278" v="14352" actId="113"/>
        <pc:sldMkLst>
          <pc:docMk/>
          <pc:sldMk cId="1873474949" sldId="1247"/>
        </pc:sldMkLst>
      </pc:sldChg>
      <pc:sldChg chg="addSp modSp add mod">
        <pc:chgData name="Alfred Asterjadhi" userId="39de57b9-85c0-4fd1-aaac-8ca2b6560ad0" providerId="ADAL" clId="{BFE2FB3A-0751-4420-AA69-2341C01F636E}" dt="2024-12-11T01:05:41.097" v="14353" actId="113"/>
        <pc:sldMkLst>
          <pc:docMk/>
          <pc:sldMk cId="1640660474" sldId="1248"/>
        </pc:sldMkLst>
      </pc:sldChg>
      <pc:sldChg chg="add del">
        <pc:chgData name="Alfred Asterjadhi" userId="39de57b9-85c0-4fd1-aaac-8ca2b6560ad0" providerId="ADAL" clId="{BFE2FB3A-0751-4420-AA69-2341C01F636E}" dt="2024-12-06T00:19:34.675" v="12139"/>
        <pc:sldMkLst>
          <pc:docMk/>
          <pc:sldMk cId="260222805" sldId="1249"/>
        </pc:sldMkLst>
      </pc:sldChg>
      <pc:sldChg chg="addSp modSp add mod">
        <pc:chgData name="Alfred Asterjadhi" userId="39de57b9-85c0-4fd1-aaac-8ca2b6560ad0" providerId="ADAL" clId="{BFE2FB3A-0751-4420-AA69-2341C01F636E}" dt="2024-12-11T01:05:44.794" v="14354" actId="113"/>
        <pc:sldMkLst>
          <pc:docMk/>
          <pc:sldMk cId="4277975895" sldId="1249"/>
        </pc:sldMkLst>
      </pc:sldChg>
      <pc:sldChg chg="modSp add mod ord">
        <pc:chgData name="Alfred Asterjadhi" userId="39de57b9-85c0-4fd1-aaac-8ca2b6560ad0" providerId="ADAL" clId="{BFE2FB3A-0751-4420-AA69-2341C01F636E}" dt="2024-12-11T01:05:49.726" v="14356" actId="113"/>
        <pc:sldMkLst>
          <pc:docMk/>
          <pc:sldMk cId="2823626744" sldId="1250"/>
        </pc:sldMkLst>
      </pc:sldChg>
      <pc:sldChg chg="modSp add mod">
        <pc:chgData name="Alfred Asterjadhi" userId="39de57b9-85c0-4fd1-aaac-8ca2b6560ad0" providerId="ADAL" clId="{BFE2FB3A-0751-4420-AA69-2341C01F636E}" dt="2024-12-09T18:25:09.041" v="13820" actId="20577"/>
        <pc:sldMkLst>
          <pc:docMk/>
          <pc:sldMk cId="2315108326" sldId="1251"/>
        </pc:sldMkLst>
      </pc:sldChg>
      <pc:sldChg chg="modSp add del mod">
        <pc:chgData name="Alfred Asterjadhi" userId="39de57b9-85c0-4fd1-aaac-8ca2b6560ad0" providerId="ADAL" clId="{BFE2FB3A-0751-4420-AA69-2341C01F636E}" dt="2024-12-06T00:25:38.615" v="12280" actId="47"/>
        <pc:sldMkLst>
          <pc:docMk/>
          <pc:sldMk cId="2419268985" sldId="1251"/>
        </pc:sldMkLst>
      </pc:sldChg>
      <pc:sldChg chg="modSp add mod">
        <pc:chgData name="Alfred Asterjadhi" userId="39de57b9-85c0-4fd1-aaac-8ca2b6560ad0" providerId="ADAL" clId="{BFE2FB3A-0751-4420-AA69-2341C01F636E}" dt="2024-12-09T18:44:52.361" v="13870" actId="207"/>
        <pc:sldMkLst>
          <pc:docMk/>
          <pc:sldMk cId="2969486265" sldId="1252"/>
        </pc:sldMkLst>
      </pc:sldChg>
      <pc:sldChg chg="addSp modSp add mod">
        <pc:chgData name="Alfred Asterjadhi" userId="39de57b9-85c0-4fd1-aaac-8ca2b6560ad0" providerId="ADAL" clId="{BFE2FB3A-0751-4420-AA69-2341C01F636E}" dt="2024-12-11T01:05:47.621" v="14355" actId="113"/>
        <pc:sldMkLst>
          <pc:docMk/>
          <pc:sldMk cId="244619102" sldId="1253"/>
        </pc:sldMkLst>
      </pc:sldChg>
      <pc:sldChg chg="modSp add mod">
        <pc:chgData name="Alfred Asterjadhi" userId="39de57b9-85c0-4fd1-aaac-8ca2b6560ad0" providerId="ADAL" clId="{BFE2FB3A-0751-4420-AA69-2341C01F636E}" dt="2024-12-06T20:20:14.490" v="13031"/>
        <pc:sldMkLst>
          <pc:docMk/>
          <pc:sldMk cId="4035613246" sldId="1254"/>
        </pc:sldMkLst>
      </pc:sldChg>
      <pc:sldChg chg="modSp add mod">
        <pc:chgData name="Alfred Asterjadhi" userId="39de57b9-85c0-4fd1-aaac-8ca2b6560ad0" providerId="ADAL" clId="{BFE2FB3A-0751-4420-AA69-2341C01F636E}" dt="2024-12-11T01:05:52.993" v="14357" actId="113"/>
        <pc:sldMkLst>
          <pc:docMk/>
          <pc:sldMk cId="3620726592" sldId="1255"/>
        </pc:sldMkLst>
      </pc:sldChg>
      <pc:sldChg chg="modSp add mod">
        <pc:chgData name="Alfred Asterjadhi" userId="39de57b9-85c0-4fd1-aaac-8ca2b6560ad0" providerId="ADAL" clId="{BFE2FB3A-0751-4420-AA69-2341C01F636E}" dt="2024-12-11T01:05:57.664" v="14358" actId="113"/>
        <pc:sldMkLst>
          <pc:docMk/>
          <pc:sldMk cId="1108452833" sldId="1256"/>
        </pc:sldMkLst>
      </pc:sldChg>
      <pc:sldChg chg="addSp delSp modSp add mod chgLayout">
        <pc:chgData name="Alfred Asterjadhi" userId="39de57b9-85c0-4fd1-aaac-8ca2b6560ad0" providerId="ADAL" clId="{BFE2FB3A-0751-4420-AA69-2341C01F636E}" dt="2024-12-09T18:25:11.985" v="13823" actId="20577"/>
        <pc:sldMkLst>
          <pc:docMk/>
          <pc:sldMk cId="947496322" sldId="1257"/>
        </pc:sldMkLst>
      </pc:sldChg>
      <pc:sldChg chg="modSp add mod">
        <pc:chgData name="Alfred Asterjadhi" userId="39de57b9-85c0-4fd1-aaac-8ca2b6560ad0" providerId="ADAL" clId="{BFE2FB3A-0751-4420-AA69-2341C01F636E}" dt="2024-12-11T01:06:00.342" v="14359" actId="113"/>
        <pc:sldMkLst>
          <pc:docMk/>
          <pc:sldMk cId="2311766718" sldId="1258"/>
        </pc:sldMkLst>
      </pc:sldChg>
      <pc:sldChg chg="modSp add mod">
        <pc:chgData name="Alfred Asterjadhi" userId="39de57b9-85c0-4fd1-aaac-8ca2b6560ad0" providerId="ADAL" clId="{BFE2FB3A-0751-4420-AA69-2341C01F636E}" dt="2024-12-11T01:06:04.521" v="14362" actId="113"/>
        <pc:sldMkLst>
          <pc:docMk/>
          <pc:sldMk cId="3460586331" sldId="1259"/>
        </pc:sldMkLst>
      </pc:sldChg>
      <pc:sldChg chg="modSp add mod">
        <pc:chgData name="Alfred Asterjadhi" userId="39de57b9-85c0-4fd1-aaac-8ca2b6560ad0" providerId="ADAL" clId="{BFE2FB3A-0751-4420-AA69-2341C01F636E}" dt="2024-12-11T01:06:06.566" v="14363" actId="113"/>
        <pc:sldMkLst>
          <pc:docMk/>
          <pc:sldMk cId="3871559304" sldId="1260"/>
        </pc:sldMkLst>
      </pc:sldChg>
      <pc:sldChg chg="modSp add mod">
        <pc:chgData name="Alfred Asterjadhi" userId="39de57b9-85c0-4fd1-aaac-8ca2b6560ad0" providerId="ADAL" clId="{BFE2FB3A-0751-4420-AA69-2341C01F636E}" dt="2024-12-11T01:06:09.652" v="14364" actId="113"/>
        <pc:sldMkLst>
          <pc:docMk/>
          <pc:sldMk cId="270960270" sldId="1261"/>
        </pc:sldMkLst>
      </pc:sldChg>
      <pc:sldChg chg="modSp add mod">
        <pc:chgData name="Alfred Asterjadhi" userId="39de57b9-85c0-4fd1-aaac-8ca2b6560ad0" providerId="ADAL" clId="{BFE2FB3A-0751-4420-AA69-2341C01F636E}" dt="2024-12-11T01:07:48.073" v="14403" actId="6549"/>
        <pc:sldMkLst>
          <pc:docMk/>
          <pc:sldMk cId="4030972562" sldId="1262"/>
        </pc:sldMkLst>
      </pc:sldChg>
      <pc:sldChg chg="modSp add mod">
        <pc:chgData name="Alfred Asterjadhi" userId="39de57b9-85c0-4fd1-aaac-8ca2b6560ad0" providerId="ADAL" clId="{BFE2FB3A-0751-4420-AA69-2341C01F636E}" dt="2024-12-10T23:33:29.365" v="14302" actId="400"/>
        <pc:sldMkLst>
          <pc:docMk/>
          <pc:sldMk cId="2675227507" sldId="1263"/>
        </pc:sldMkLst>
      </pc:sldChg>
      <pc:sldChg chg="modSp add mod">
        <pc:chgData name="Alfred Asterjadhi" userId="39de57b9-85c0-4fd1-aaac-8ca2b6560ad0" providerId="ADAL" clId="{BFE2FB3A-0751-4420-AA69-2341C01F636E}" dt="2024-12-11T01:06:12.771" v="14365" actId="113"/>
        <pc:sldMkLst>
          <pc:docMk/>
          <pc:sldMk cId="2354003871" sldId="1264"/>
        </pc:sldMkLst>
      </pc:sldChg>
      <pc:sldChg chg="addSp delSp modSp add mod">
        <pc:chgData name="Alfred Asterjadhi" userId="39de57b9-85c0-4fd1-aaac-8ca2b6560ad0" providerId="ADAL" clId="{BFE2FB3A-0751-4420-AA69-2341C01F636E}" dt="2024-12-09T18:27:38.746" v="13869" actId="207"/>
        <pc:sldMkLst>
          <pc:docMk/>
          <pc:sldMk cId="1418705289" sldId="1265"/>
        </pc:sldMkLst>
      </pc:sldChg>
      <pc:sldChg chg="modSp add mod">
        <pc:chgData name="Alfred Asterjadhi" userId="39de57b9-85c0-4fd1-aaac-8ca2b6560ad0" providerId="ADAL" clId="{BFE2FB3A-0751-4420-AA69-2341C01F636E}" dt="2024-12-11T00:50:35.300" v="14348" actId="207"/>
        <pc:sldMkLst>
          <pc:docMk/>
          <pc:sldMk cId="2494819478" sldId="1266"/>
        </pc:sldMkLst>
      </pc:sldChg>
      <pc:sldChg chg="modSp add mod">
        <pc:chgData name="Alfred Asterjadhi" userId="39de57b9-85c0-4fd1-aaac-8ca2b6560ad0" providerId="ADAL" clId="{BFE2FB3A-0751-4420-AA69-2341C01F636E}" dt="2024-12-11T00:41:58.200" v="14344"/>
        <pc:sldMkLst>
          <pc:docMk/>
          <pc:sldMk cId="1089734000" sldId="1267"/>
        </pc:sldMkLst>
      </pc:sldChg>
      <pc:sldChg chg="modSp add mod">
        <pc:chgData name="Alfred Asterjadhi" userId="39de57b9-85c0-4fd1-aaac-8ca2b6560ad0" providerId="ADAL" clId="{BFE2FB3A-0751-4420-AA69-2341C01F636E}" dt="2024-12-11T00:41:52.221" v="14343"/>
        <pc:sldMkLst>
          <pc:docMk/>
          <pc:sldMk cId="2564087480" sldId="1268"/>
        </pc:sldMkLst>
      </pc:sldChg>
      <pc:sldChg chg="modSp add mod">
        <pc:chgData name="Alfred Asterjadhi" userId="39de57b9-85c0-4fd1-aaac-8ca2b6560ad0" providerId="ADAL" clId="{BFE2FB3A-0751-4420-AA69-2341C01F636E}" dt="2024-12-11T00:41:41.996" v="14340"/>
        <pc:sldMkLst>
          <pc:docMk/>
          <pc:sldMk cId="1914597510" sldId="1269"/>
        </pc:sldMkLst>
      </pc:sldChg>
      <pc:sldChg chg="modSp add mod">
        <pc:chgData name="Alfred Asterjadhi" userId="39de57b9-85c0-4fd1-aaac-8ca2b6560ad0" providerId="ADAL" clId="{BFE2FB3A-0751-4420-AA69-2341C01F636E}" dt="2024-12-11T00:41:31.667" v="14339" actId="13926"/>
        <pc:sldMkLst>
          <pc:docMk/>
          <pc:sldMk cId="1351964601" sldId="1270"/>
        </pc:sldMkLst>
      </pc:sldChg>
      <pc:sldChg chg="addSp modSp add mod">
        <pc:chgData name="Alfred Asterjadhi" userId="39de57b9-85c0-4fd1-aaac-8ca2b6560ad0" providerId="ADAL" clId="{BFE2FB3A-0751-4420-AA69-2341C01F636E}" dt="2024-12-09T18:27:28.003" v="13864" actId="207"/>
        <pc:sldMkLst>
          <pc:docMk/>
          <pc:sldMk cId="967157266" sldId="1271"/>
        </pc:sldMkLst>
      </pc:sldChg>
      <pc:sldChg chg="modSp add mod">
        <pc:chgData name="Alfred Asterjadhi" userId="39de57b9-85c0-4fd1-aaac-8ca2b6560ad0" providerId="ADAL" clId="{BFE2FB3A-0751-4420-AA69-2341C01F636E}" dt="2024-12-11T01:06:34.170" v="14366" actId="113"/>
        <pc:sldMkLst>
          <pc:docMk/>
          <pc:sldMk cId="3527845409" sldId="1272"/>
        </pc:sldMkLst>
      </pc:sldChg>
      <pc:sldChg chg="modSp add mod">
        <pc:chgData name="Alfred Asterjadhi" userId="39de57b9-85c0-4fd1-aaac-8ca2b6560ad0" providerId="ADAL" clId="{BFE2FB3A-0751-4420-AA69-2341C01F636E}" dt="2024-12-11T01:06:36.790" v="14367" actId="113"/>
        <pc:sldMkLst>
          <pc:docMk/>
          <pc:sldMk cId="3122364615" sldId="1273"/>
        </pc:sldMkLst>
      </pc:sldChg>
      <pc:sldChg chg="modSp add mod">
        <pc:chgData name="Alfred Asterjadhi" userId="39de57b9-85c0-4fd1-aaac-8ca2b6560ad0" providerId="ADAL" clId="{BFE2FB3A-0751-4420-AA69-2341C01F636E}" dt="2024-12-11T01:06:39.194" v="14368" actId="113"/>
        <pc:sldMkLst>
          <pc:docMk/>
          <pc:sldMk cId="3253033387" sldId="1274"/>
        </pc:sldMkLst>
      </pc:sldChg>
      <pc:sldChg chg="addSp modSp add mod">
        <pc:chgData name="Alfred Asterjadhi" userId="39de57b9-85c0-4fd1-aaac-8ca2b6560ad0" providerId="ADAL" clId="{BFE2FB3A-0751-4420-AA69-2341C01F636E}" dt="2024-12-11T01:06:59.178" v="14382" actId="6549"/>
        <pc:sldMkLst>
          <pc:docMk/>
          <pc:sldMk cId="2791792773" sldId="1275"/>
        </pc:sldMkLst>
      </pc:sldChg>
      <pc:sldChg chg="add del">
        <pc:chgData name="Alfred Asterjadhi" userId="39de57b9-85c0-4fd1-aaac-8ca2b6560ad0" providerId="ADAL" clId="{BFE2FB3A-0751-4420-AA69-2341C01F636E}" dt="2024-12-09T18:24:44.787" v="13803" actId="47"/>
        <pc:sldMkLst>
          <pc:docMk/>
          <pc:sldMk cId="1361829543" sldId="1276"/>
        </pc:sldMkLst>
      </pc:sldChg>
      <pc:sldChg chg="modSp add del mod">
        <pc:chgData name="Alfred Asterjadhi" userId="39de57b9-85c0-4fd1-aaac-8ca2b6560ad0" providerId="ADAL" clId="{BFE2FB3A-0751-4420-AA69-2341C01F636E}" dt="2024-12-09T18:24:42.913" v="13802" actId="47"/>
        <pc:sldMkLst>
          <pc:docMk/>
          <pc:sldMk cId="1897057060" sldId="1277"/>
        </pc:sldMkLst>
      </pc:sldChg>
      <pc:sldChg chg="modSp add mod">
        <pc:chgData name="Alfred Asterjadhi" userId="39de57b9-85c0-4fd1-aaac-8ca2b6560ad0" providerId="ADAL" clId="{BFE2FB3A-0751-4420-AA69-2341C01F636E}" dt="2024-12-09T18:25:47.451" v="13855" actId="20577"/>
        <pc:sldMkLst>
          <pc:docMk/>
          <pc:sldMk cId="1105606473" sldId="1278"/>
        </pc:sldMkLst>
      </pc:sldChg>
      <pc:sldChg chg="modSp add del mod">
        <pc:chgData name="Alfred Asterjadhi" userId="39de57b9-85c0-4fd1-aaac-8ca2b6560ad0" providerId="ADAL" clId="{BFE2FB3A-0751-4420-AA69-2341C01F636E}" dt="2024-12-09T18:25:36.885" v="13842" actId="47"/>
        <pc:sldMkLst>
          <pc:docMk/>
          <pc:sldMk cId="1027485671" sldId="1279"/>
        </pc:sldMkLst>
      </pc:sldChg>
      <pc:sldChg chg="modSp add mod">
        <pc:chgData name="Alfred Asterjadhi" userId="39de57b9-85c0-4fd1-aaac-8ca2b6560ad0" providerId="ADAL" clId="{BFE2FB3A-0751-4420-AA69-2341C01F636E}" dt="2024-12-09T18:45:11.628" v="13875" actId="207"/>
        <pc:sldMkLst>
          <pc:docMk/>
          <pc:sldMk cId="3395810039" sldId="1280"/>
        </pc:sldMkLst>
      </pc:sldChg>
      <pc:sldChg chg="modSp add mod">
        <pc:chgData name="Alfred Asterjadhi" userId="39de57b9-85c0-4fd1-aaac-8ca2b6560ad0" providerId="ADAL" clId="{BFE2FB3A-0751-4420-AA69-2341C01F636E}" dt="2024-12-09T18:45:08.136" v="13874" actId="207"/>
        <pc:sldMkLst>
          <pc:docMk/>
          <pc:sldMk cId="3488656600" sldId="1281"/>
        </pc:sldMkLst>
      </pc:sldChg>
      <pc:sldChg chg="modSp add mod ord">
        <pc:chgData name="Alfred Asterjadhi" userId="39de57b9-85c0-4fd1-aaac-8ca2b6560ad0" providerId="ADAL" clId="{BFE2FB3A-0751-4420-AA69-2341C01F636E}" dt="2024-12-09T18:44:59.895" v="13872" actId="207"/>
        <pc:sldMkLst>
          <pc:docMk/>
          <pc:sldMk cId="2393880254" sldId="1282"/>
        </pc:sldMkLst>
      </pc:sldChg>
      <pc:sldChg chg="modSp add mod">
        <pc:chgData name="Alfred Asterjadhi" userId="39de57b9-85c0-4fd1-aaac-8ca2b6560ad0" providerId="ADAL" clId="{BFE2FB3A-0751-4420-AA69-2341C01F636E}" dt="2024-12-09T18:45:03.954" v="13873" actId="207"/>
        <pc:sldMkLst>
          <pc:docMk/>
          <pc:sldMk cId="4117618284" sldId="1283"/>
        </pc:sldMkLst>
      </pc:sldChg>
      <pc:sldChg chg="modSp add mod">
        <pc:chgData name="Alfred Asterjadhi" userId="39de57b9-85c0-4fd1-aaac-8ca2b6560ad0" providerId="ADAL" clId="{BFE2FB3A-0751-4420-AA69-2341C01F636E}" dt="2024-12-09T18:44:56.201" v="13871" actId="207"/>
        <pc:sldMkLst>
          <pc:docMk/>
          <pc:sldMk cId="648146755" sldId="1284"/>
        </pc:sldMkLst>
      </pc:sldChg>
      <pc:sldChg chg="modSp new mod">
        <pc:chgData name="Alfred Asterjadhi" userId="39de57b9-85c0-4fd1-aaac-8ca2b6560ad0" providerId="ADAL" clId="{BFE2FB3A-0751-4420-AA69-2341C01F636E}" dt="2024-12-10T23:16:54.298" v="14271" actId="20577"/>
        <pc:sldMkLst>
          <pc:docMk/>
          <pc:sldMk cId="401129413" sldId="1285"/>
        </pc:sldMkLst>
      </pc:sldChg>
      <pc:sldChg chg="modSp new mod">
        <pc:chgData name="Alfred Asterjadhi" userId="39de57b9-85c0-4fd1-aaac-8ca2b6560ad0" providerId="ADAL" clId="{BFE2FB3A-0751-4420-AA69-2341C01F636E}" dt="2024-12-10T23:18:26.320" v="14295" actId="20577"/>
        <pc:sldMkLst>
          <pc:docMk/>
          <pc:sldMk cId="879183394" sldId="1286"/>
        </pc:sldMkLst>
      </pc:sldChg>
      <pc:sldChg chg="modSp add mod">
        <pc:chgData name="Alfred Asterjadhi" userId="39de57b9-85c0-4fd1-aaac-8ca2b6560ad0" providerId="ADAL" clId="{BFE2FB3A-0751-4420-AA69-2341C01F636E}" dt="2024-12-11T01:08:29.351" v="14412" actId="20577"/>
        <pc:sldMkLst>
          <pc:docMk/>
          <pc:sldMk cId="953173223" sldId="1287"/>
        </pc:sldMkLst>
      </pc:sldChg>
      <pc:sldMasterChg chg="modSp mod">
        <pc:chgData name="Alfred Asterjadhi" userId="39de57b9-85c0-4fd1-aaac-8ca2b6560ad0" providerId="ADAL" clId="{BFE2FB3A-0751-4420-AA69-2341C01F636E}" dt="2024-12-06T20:35:35.865" v="13211" actId="20577"/>
        <pc:sldMasterMkLst>
          <pc:docMk/>
          <pc:sldMasterMk cId="0" sldId="2147483656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701675"/>
            <a:ext cx="4627563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October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Qualcomm Technologies Inc.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4213" y="6475413"/>
            <a:ext cx="714375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5000628" y="357166"/>
            <a:ext cx="3500462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802.11-25/1845r0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798-00-00bn-phy-cr-lb291-u-sig-part-1.docx" TargetMode="External"/><Relationship Id="rId2" Type="http://schemas.openxmlformats.org/officeDocument/2006/relationships/hyperlink" Target="https://mentor.ieee.org/802.11/dcn/25/11-25-1807-00-00bn-phy-cr-lb291-on-9163-and-9165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814-02-00bn-lb291-cr-of-ebsr.docx" TargetMode="External"/><Relationship Id="rId2" Type="http://schemas.openxmlformats.org/officeDocument/2006/relationships/hyperlink" Target="https://mentor.ieee.org/802.11/dcn/25/11-25-1816-03-00bn-lb291-cr-for-cids-on-uhr-mode-change-element-part-1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303451" cy="273050"/>
          </a:xfrm>
        </p:spPr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4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GB" dirty="0"/>
              <a:t>Alfred Asterjadhi, Qualcomm Inc.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dirty="0"/>
              <a:t>TGbn Motions List - Part 3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396875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2025-10-21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385986"/>
              </p:ext>
            </p:extLst>
          </p:nvPr>
        </p:nvGraphicFramePr>
        <p:xfrm>
          <a:off x="461963" y="2486025"/>
          <a:ext cx="8540750" cy="250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552553" imgH="2514074" progId="Word.Document.8">
                  <p:embed/>
                </p:oleObj>
              </mc:Choice>
              <mc:Fallback>
                <p:oleObj name="Document" r:id="rId3" imgW="8552553" imgH="2514074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2486025"/>
                        <a:ext cx="8540750" cy="2503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3400" y="1939925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en-GB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0813" cy="1676399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2800" dirty="0">
                <a:solidFill>
                  <a:srgbClr val="0000FF"/>
                </a:solidFill>
                <a:latin typeface="Arial Black" panose="020B0A04020102020204" pitchFamily="34" charset="0"/>
              </a:rPr>
              <a:t>IEEE 802.11 TGbn: Enhancements for Ultra High Reliability (UHR) WLAN Task Group</a:t>
            </a:r>
            <a:endParaRPr lang="en-GB" sz="2800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2743201"/>
            <a:ext cx="7770813" cy="3732212"/>
          </a:xfrm>
          <a:ln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3600" dirty="0">
                <a:latin typeface="Arial" panose="020B0604020202020204" pitchFamily="34" charset="0"/>
              </a:rPr>
              <a:t>Motions List from November 2025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Chair: Alfred Asterjadhi (Qualcomm Inc.)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Vice Chairs: Laurent Cariou (Intel), Jianhan Liu (Mediatek), Kiseon Ryu (</a:t>
            </a:r>
            <a:r>
              <a:rPr lang="en-US" altLang="en-US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Wilus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Secretary: Yusuke Asai (NTT)</a:t>
            </a:r>
          </a:p>
          <a:p>
            <a:pPr algn="ctr">
              <a:lnSpc>
                <a:spcPct val="90000"/>
              </a:lnSpc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Technical Editor: Ross Jian Yu (Huawei)</a:t>
            </a:r>
          </a:p>
          <a:p>
            <a:pPr algn="ctr">
              <a:lnSpc>
                <a:spcPct val="90000"/>
              </a:lnSpc>
            </a:pPr>
            <a:endParaRPr lang="en-US" altLang="en-US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PHY Ad-hoc chairs: Dongguk Lim (LGE), Sigurd Schelstraete (MaxLinear), Tianyu Wu (Apple)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MAC Ad-hoc chairs: Srinivas Kandala (Samsung), Jeongki Kim (Ofinno), Xiaofei Wang (Interdigital)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Alfred Asterjadhi, Qualcomm Inc.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565958B-DD30-4EE7-AF20-DC550898176B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303451" cy="273050"/>
          </a:xfrm>
        </p:spPr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126AA10-DC1C-4E34-80DA-B427588F2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Motions on November 10</a:t>
            </a:r>
            <a:r>
              <a:rPr lang="en-US" sz="3600" baseline="30000" dirty="0">
                <a:solidFill>
                  <a:schemeClr val="tx1"/>
                </a:solidFill>
              </a:rPr>
              <a:t>th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E46AE32-C74A-40BE-8C0F-0ACA0B41C4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488035E-BDAD-477C-AA55-E8989C4B7B8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61EEE-623D-4668-BF32-95AC78132C1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Alfred Asterjadhi, Qualcomm Inc.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37D00-B834-41C8-9D25-CE93CA10A4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3173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B25F7-2767-3EA4-85D3-C711ACAB2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8B666-5DB5-96D4-424E-184B34D30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Motion 531 (PHY)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F493C-FFEF-ABC8-0617-68C9EB1EF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770813" cy="4494213"/>
          </a:xfrm>
        </p:spPr>
        <p:txBody>
          <a:bodyPr/>
          <a:lstStyle/>
          <a:p>
            <a:pPr marL="0" indent="0"/>
            <a:r>
              <a:rPr lang="en-US" sz="1600" dirty="0">
                <a:solidFill>
                  <a:schemeClr val="tx1"/>
                </a:solidFill>
              </a:rPr>
              <a:t>Move to approve resolutions to the CIDs (8C):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0" dirty="0">
                <a:solidFill>
                  <a:schemeClr val="tx1"/>
                </a:solidFill>
              </a:rPr>
              <a:t>9163, 9165 </a:t>
            </a:r>
            <a:r>
              <a:rPr lang="en-US" sz="1100" b="0">
                <a:solidFill>
                  <a:schemeClr val="tx1"/>
                </a:solidFill>
              </a:rPr>
              <a:t>in </a:t>
            </a:r>
            <a:r>
              <a:rPr lang="en-US" sz="1100" b="0">
                <a:solidFill>
                  <a:schemeClr val="tx1"/>
                </a:solidFill>
                <a:hlinkClick r:id="rId2"/>
              </a:rPr>
              <a:t>11-25/1807r0</a:t>
            </a:r>
            <a:r>
              <a:rPr lang="en-US" sz="1100" b="0" i="1">
                <a:solidFill>
                  <a:schemeClr val="tx1"/>
                </a:solidFill>
              </a:rPr>
              <a:t> </a:t>
            </a:r>
            <a:r>
              <a:rPr lang="en-US" sz="1100" b="0" i="1" dirty="0">
                <a:solidFill>
                  <a:schemeClr val="tx1"/>
                </a:solidFill>
              </a:rPr>
              <a:t>[2 CIDs]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0" dirty="0">
                <a:solidFill>
                  <a:schemeClr val="tx1"/>
                </a:solidFill>
              </a:rPr>
              <a:t>4046, 8802, 9167, 9775, 11555, 11556 in </a:t>
            </a:r>
            <a:r>
              <a:rPr lang="en-US" sz="1100" b="0" dirty="0">
                <a:solidFill>
                  <a:schemeClr val="tx1"/>
                </a:solidFill>
                <a:hlinkClick r:id="rId3"/>
              </a:rPr>
              <a:t>11-25/1798r0</a:t>
            </a:r>
            <a:r>
              <a:rPr lang="en-US" sz="1100" b="0" i="1" dirty="0">
                <a:solidFill>
                  <a:schemeClr val="tx1"/>
                </a:solidFill>
              </a:rPr>
              <a:t> [6 CIDs]</a:t>
            </a:r>
          </a:p>
          <a:p>
            <a:pPr marL="0" indent="0"/>
            <a:r>
              <a:rPr lang="en-US" altLang="en-US" sz="1600" b="1" dirty="0"/>
              <a:t>and incorporate the text changes into the latest TGbn draft.</a:t>
            </a:r>
          </a:p>
          <a:p>
            <a:pPr marL="0" indent="0"/>
            <a:endParaRPr lang="en-US" sz="1600" dirty="0"/>
          </a:p>
          <a:p>
            <a:pPr marL="0" indent="0"/>
            <a:r>
              <a:rPr lang="en-US" sz="1600" dirty="0"/>
              <a:t>Move: 			Second:</a:t>
            </a:r>
          </a:p>
          <a:p>
            <a:pPr marL="0" indent="0"/>
            <a:r>
              <a:rPr lang="en-US" sz="1600" dirty="0"/>
              <a:t>Discussion:</a:t>
            </a:r>
            <a:endParaRPr lang="en-US" sz="1600" b="0" dirty="0"/>
          </a:p>
          <a:p>
            <a:r>
              <a:rPr lang="en-US" sz="1600" dirty="0"/>
              <a:t>Result: </a:t>
            </a:r>
            <a:endParaRPr lang="en-US" sz="1600" dirty="0">
              <a:highlight>
                <a:srgbClr val="00FF00"/>
              </a:highlight>
            </a:endParaRPr>
          </a:p>
          <a:p>
            <a:endParaRPr lang="en-US" sz="1200" i="1" dirty="0"/>
          </a:p>
          <a:p>
            <a:r>
              <a:rPr lang="en-US" sz="1200" i="1" dirty="0"/>
              <a:t>Note: These are comment resolution documents that obtained ≥ 75% support during the straw poll phase of the </a:t>
            </a:r>
            <a:r>
              <a:rPr lang="en-US" sz="1200" i="1" dirty="0">
                <a:solidFill>
                  <a:srgbClr val="FF0000"/>
                </a:solidFill>
              </a:rPr>
              <a:t>PHY ad-hoc teleconference of October 20, 2025</a:t>
            </a:r>
            <a:r>
              <a:rPr lang="en-US" sz="1200" i="1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D5E8C-D2CC-DA20-422D-D7D1B15EF11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00513-4A4D-BC51-D053-564582D0C31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2C78782-2324-90B0-332B-82670DDA2A8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441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E096E-7498-37E2-7F34-62EAB7B05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C58A0-AEBD-50BE-7B52-44B70FCF4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Motion 532 (MAC)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D8FE0-E000-55E1-FBC4-FBCC26E9A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770813" cy="4494213"/>
          </a:xfrm>
        </p:spPr>
        <p:txBody>
          <a:bodyPr/>
          <a:lstStyle/>
          <a:p>
            <a:pPr marL="0" indent="0"/>
            <a:r>
              <a:rPr lang="en-US" sz="1600" dirty="0">
                <a:solidFill>
                  <a:schemeClr val="tx1"/>
                </a:solidFill>
              </a:rPr>
              <a:t>Move to approve resolutions to the CIDs (36C):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0" dirty="0">
                <a:solidFill>
                  <a:schemeClr val="tx1"/>
                </a:solidFill>
              </a:rPr>
              <a:t>4095, 4096, 4097, 4098, 4099, 4100, 4101, 4102, 4103, 4104, 6786, 4813, 4830, 5484, 8300, 5908, 8065, 4616, 5675, 8280, 8647, 8669, 9856 in </a:t>
            </a:r>
            <a:r>
              <a:rPr lang="en-US" sz="1100" b="0" dirty="0">
                <a:solidFill>
                  <a:schemeClr val="tx1"/>
                </a:solidFill>
                <a:hlinkClick r:id="rId2"/>
              </a:rPr>
              <a:t>11-25/1816r3</a:t>
            </a:r>
            <a:r>
              <a:rPr lang="en-US" sz="1100" b="0" dirty="0">
                <a:solidFill>
                  <a:schemeClr val="tx1"/>
                </a:solidFill>
              </a:rPr>
              <a:t> </a:t>
            </a:r>
            <a:r>
              <a:rPr lang="en-US" sz="1100" b="0" i="1" dirty="0">
                <a:solidFill>
                  <a:schemeClr val="tx1"/>
                </a:solidFill>
              </a:rPr>
              <a:t>[23 CIDs]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0" dirty="0">
                <a:solidFill>
                  <a:schemeClr val="tx1"/>
                </a:solidFill>
              </a:rPr>
              <a:t>4085, 6140, 8166, 8167, 8228, 8231, 8233, 8626, 10617, 10618, 11640</a:t>
            </a:r>
            <a:r>
              <a:rPr lang="en-US" sz="1100" b="0">
                <a:solidFill>
                  <a:schemeClr val="tx1"/>
                </a:solidFill>
              </a:rPr>
              <a:t>, 8087, 10364 </a:t>
            </a:r>
            <a:r>
              <a:rPr lang="en-US" sz="1100" b="0" dirty="0">
                <a:solidFill>
                  <a:schemeClr val="tx1"/>
                </a:solidFill>
              </a:rPr>
              <a:t>in </a:t>
            </a:r>
            <a:r>
              <a:rPr lang="en-US" sz="1100" b="0" dirty="0">
                <a:solidFill>
                  <a:schemeClr val="tx1"/>
                </a:solidFill>
                <a:hlinkClick r:id="rId3"/>
              </a:rPr>
              <a:t>11-25/1814r2</a:t>
            </a:r>
            <a:r>
              <a:rPr lang="en-US" sz="1100" b="0" dirty="0">
                <a:solidFill>
                  <a:schemeClr val="tx1"/>
                </a:solidFill>
              </a:rPr>
              <a:t> </a:t>
            </a:r>
            <a:r>
              <a:rPr lang="en-US" sz="1100" b="0" i="1" dirty="0">
                <a:solidFill>
                  <a:schemeClr val="tx1"/>
                </a:solidFill>
              </a:rPr>
              <a:t>[13 CIDs]</a:t>
            </a:r>
            <a:endParaRPr lang="en-US" sz="1100" b="0" dirty="0">
              <a:solidFill>
                <a:schemeClr val="tx1"/>
              </a:solidFill>
            </a:endParaRPr>
          </a:p>
          <a:p>
            <a:pPr marL="0" indent="0"/>
            <a:r>
              <a:rPr lang="en-US" altLang="en-US" sz="1600" b="1" dirty="0"/>
              <a:t>and incorporate the text changes into the latest TGbn draft.</a:t>
            </a:r>
          </a:p>
          <a:p>
            <a:pPr marL="0" indent="0"/>
            <a:endParaRPr lang="en-US" sz="1600" dirty="0"/>
          </a:p>
          <a:p>
            <a:pPr marL="0" indent="0"/>
            <a:r>
              <a:rPr lang="en-US" sz="1600" dirty="0"/>
              <a:t>Move: 			Second:</a:t>
            </a:r>
          </a:p>
          <a:p>
            <a:pPr marL="0" indent="0"/>
            <a:r>
              <a:rPr lang="en-US" sz="1600" dirty="0"/>
              <a:t>Discussion:</a:t>
            </a:r>
            <a:endParaRPr lang="en-US" sz="1600" b="0" dirty="0"/>
          </a:p>
          <a:p>
            <a:r>
              <a:rPr lang="en-US" sz="1600" dirty="0"/>
              <a:t>Result: </a:t>
            </a:r>
            <a:endParaRPr lang="en-US" sz="1600" dirty="0">
              <a:highlight>
                <a:srgbClr val="00FF00"/>
              </a:highlight>
            </a:endParaRPr>
          </a:p>
          <a:p>
            <a:endParaRPr lang="en-US" sz="1200" i="1" dirty="0"/>
          </a:p>
          <a:p>
            <a:r>
              <a:rPr lang="en-US" sz="1200" i="1" dirty="0"/>
              <a:t>Note: These are comment resolution documents that obtained ≥ 75% support during the straw poll phase of the </a:t>
            </a:r>
            <a:r>
              <a:rPr lang="en-US" sz="1200" i="1" dirty="0">
                <a:solidFill>
                  <a:srgbClr val="FF0000"/>
                </a:solidFill>
              </a:rPr>
              <a:t>MAC ad-hoc teleconference of October 20, 2025</a:t>
            </a:r>
            <a:r>
              <a:rPr lang="en-US" sz="1200" i="1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F92DC-0E44-0BCC-E7E4-434221E4C9D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E55EC-0A92-90F8-B906-9D560C1F5DF6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EACBBF8-84E7-6E9B-9375-4C797B928F8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708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5F115-671E-5FB0-4DBC-871396A70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7AB0A41-254C-78E0-E65A-FDCBEE22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8A0B71B-B747-BFE0-0077-99F67D77459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A39E6-8477-86E3-4CC1-E2C4EC4A4D1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B8622-DC88-DB24-DB60-9345D1EC7AC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229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26096-9B73-EE2B-BD87-392AFFB01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BD009-ADD0-55C2-DB73-D235C30C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Motion X (CR Template)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2251C-7DDB-DDDE-FC08-25779F5D6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770813" cy="4494213"/>
          </a:xfrm>
        </p:spPr>
        <p:txBody>
          <a:bodyPr/>
          <a:lstStyle/>
          <a:p>
            <a:pPr marL="0" indent="0"/>
            <a:r>
              <a:rPr lang="en-US" sz="1600" dirty="0">
                <a:solidFill>
                  <a:schemeClr val="tx1"/>
                </a:solidFill>
              </a:rPr>
              <a:t>Move to approve resolutions to the CIDs: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0" i="1" dirty="0">
                <a:solidFill>
                  <a:schemeClr val="tx1"/>
                </a:solidFill>
              </a:rPr>
              <a:t>…</a:t>
            </a:r>
          </a:p>
          <a:p>
            <a:pPr marL="0" indent="0"/>
            <a:r>
              <a:rPr lang="en-US" altLang="en-US" sz="1600" b="1" dirty="0"/>
              <a:t>and incorporate the text changes into the latest TGbn draft.</a:t>
            </a:r>
          </a:p>
          <a:p>
            <a:pPr marL="0" indent="0"/>
            <a:endParaRPr lang="en-US" sz="1600" dirty="0"/>
          </a:p>
          <a:p>
            <a:pPr marL="0" indent="0"/>
            <a:r>
              <a:rPr lang="en-US" sz="1600" dirty="0"/>
              <a:t>Move: 			Second:</a:t>
            </a:r>
          </a:p>
          <a:p>
            <a:pPr marL="0" indent="0"/>
            <a:r>
              <a:rPr lang="en-US" sz="1600" dirty="0"/>
              <a:t>Discussion:</a:t>
            </a:r>
            <a:endParaRPr lang="en-US" sz="1600" b="0" dirty="0"/>
          </a:p>
          <a:p>
            <a:r>
              <a:rPr lang="en-US" sz="1600" dirty="0"/>
              <a:t>Result: </a:t>
            </a:r>
            <a:endParaRPr lang="en-US" sz="1600" dirty="0">
              <a:highlight>
                <a:srgbClr val="00FF00"/>
              </a:highlight>
            </a:endParaRPr>
          </a:p>
          <a:p>
            <a:endParaRPr lang="en-US" sz="1200" i="1" dirty="0"/>
          </a:p>
          <a:p>
            <a:r>
              <a:rPr lang="en-US" sz="1200" i="1" dirty="0"/>
              <a:t>Note: These are comment resolution documents that obtained ≥ 75% support during the straw poll phase of the </a:t>
            </a:r>
            <a:r>
              <a:rPr lang="en-US" sz="1200" i="1" dirty="0">
                <a:solidFill>
                  <a:srgbClr val="FF0000"/>
                </a:solidFill>
              </a:rPr>
              <a:t>MAC ad-hoc teleconference of March ??, 2025</a:t>
            </a:r>
            <a:r>
              <a:rPr lang="en-US" sz="1200" i="1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8B45E-38FA-A50B-3FCF-5127E9EB500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342F-C1C6-07B7-5761-79BCD20F27B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3FBEDB7-D6AD-9B06-2514-7C64F905E95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104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4D765-C630-56A8-692A-95F8A0B0A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EDBC775-C4A1-4A94-51CF-19616D3D4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Motion Y (SFD Template)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69250C-623A-59FE-F49A-E769C5860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770813" cy="4113213"/>
          </a:xfrm>
        </p:spPr>
        <p:txBody>
          <a:bodyPr/>
          <a:lstStyle/>
          <a:p>
            <a:r>
              <a:rPr lang="en-US" sz="1600" dirty="0"/>
              <a:t>Move to add to the TGbn SFD the following: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Move: 					Second:</a:t>
            </a:r>
          </a:p>
          <a:p>
            <a:r>
              <a:rPr lang="en-US" sz="1600" dirty="0"/>
              <a:t>Discussion:</a:t>
            </a:r>
          </a:p>
          <a:p>
            <a:r>
              <a:rPr lang="en-US" sz="1600" dirty="0"/>
              <a:t>Result:</a:t>
            </a:r>
          </a:p>
          <a:p>
            <a:endParaRPr lang="en-US" sz="1600" dirty="0"/>
          </a:p>
          <a:p>
            <a:r>
              <a:rPr lang="en-US" sz="1200" b="0" i="1" dirty="0"/>
              <a:t>Reference docs:[]. SP result: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 </a:t>
            </a:r>
          </a:p>
          <a:p>
            <a:endParaRPr lang="en-US" sz="1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81A29-1750-8857-2C9C-6CF832388DC5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/>
              <a:t>Slide </a:t>
            </a:r>
            <a:fld id="{3ABCC52B-A3F7-440B-BBF2-55191E6E7773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2E132-199E-37ED-8475-D14BA383D213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5357818" y="6475413"/>
            <a:ext cx="3184520" cy="180975"/>
          </a:xfrm>
        </p:spPr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168AB-11EB-92D1-EA0E-4A5B1FE2BEBD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1874823" cy="273050"/>
          </a:xfrm>
        </p:spPr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3620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05970-2239-3F28-346C-C7C8DC167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25D95CA-A82A-DD6E-AD7E-6F4B7DF73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Motion Z (Draft Template)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5782C2-501B-8E9D-715A-68DBDB240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770813" cy="4113213"/>
          </a:xfrm>
        </p:spPr>
        <p:txBody>
          <a:bodyPr/>
          <a:lstStyle/>
          <a:p>
            <a:r>
              <a:rPr lang="en-US" sz="1600" dirty="0"/>
              <a:t>Move to incorporate the proposed text changes in 11-24/</a:t>
            </a:r>
            <a:r>
              <a:rPr lang="en-US" sz="1600" dirty="0" err="1"/>
              <a:t>xxxxry</a:t>
            </a:r>
            <a:r>
              <a:rPr lang="en-US" sz="1600" dirty="0"/>
              <a:t> to the latest TGbn draft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Move: 					Second:</a:t>
            </a:r>
          </a:p>
          <a:p>
            <a:r>
              <a:rPr lang="en-US" sz="1600" dirty="0"/>
              <a:t>Discussion:</a:t>
            </a:r>
          </a:p>
          <a:p>
            <a:r>
              <a:rPr lang="en-US" sz="1600" dirty="0"/>
              <a:t>Result:</a:t>
            </a:r>
          </a:p>
          <a:p>
            <a:endParaRPr lang="en-US" sz="1600" dirty="0"/>
          </a:p>
          <a:p>
            <a:r>
              <a:rPr lang="en-US" sz="1200" b="0" i="1" dirty="0"/>
              <a:t>Reference docs:[]. SP result: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 </a:t>
            </a:r>
          </a:p>
          <a:p>
            <a:endParaRPr lang="en-US" sz="1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84D34-A646-CFFC-705A-147417DB50C4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/>
              <a:t>Slide </a:t>
            </a:r>
            <a:fld id="{3ABCC52B-A3F7-440B-BBF2-55191E6E7773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68F95-24AF-13A7-F45E-CF81DD3443B2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5357818" y="6475413"/>
            <a:ext cx="3184520" cy="180975"/>
          </a:xfrm>
        </p:spPr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012D5-0F52-35D4-C6CE-E18EA3E872B3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1874823" cy="273050"/>
          </a:xfrm>
        </p:spPr>
        <p:txBody>
          <a:bodyPr/>
          <a:lstStyle/>
          <a:p>
            <a:r>
              <a:rPr lang="en-US" dirty="0"/>
              <a:t>October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4502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F2D85B4-B705-4018-9CF0-E6E4BD03567D}" vid="{6A25E773-D890-44CD-BA7F-9C3E9F9CAE5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57954231A76C44B0D04C9AEE4292A8" ma:contentTypeVersion="13" ma:contentTypeDescription="Create a new document." ma:contentTypeScope="" ma:versionID="093dfeb4b7275a80a9fe047c3b242d2f">
  <xsd:schema xmlns:xsd="http://www.w3.org/2001/XMLSchema" xmlns:xs="http://www.w3.org/2001/XMLSchema" xmlns:p="http://schemas.microsoft.com/office/2006/metadata/properties" xmlns:ns3="bcc01d59-85de-4ef9-881e-76d8b6a6f841" xmlns:ns4="4b1de6fe-44aa-4e13-b7e7-ab260d1ea5f8" targetNamespace="http://schemas.microsoft.com/office/2006/metadata/properties" ma:root="true" ma:fieldsID="40549632846988b90e0925927188a51f" ns3:_="" ns4:_="">
    <xsd:import namespace="bcc01d59-85de-4ef9-881e-76d8b6a6f841"/>
    <xsd:import namespace="4b1de6fe-44aa-4e13-b7e7-ab260d1ea5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01d59-85de-4ef9-881e-76d8b6a6f8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1de6fe-44aa-4e13-b7e7-ab260d1ea5f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FDBDFC-3BF0-420D-8793-BDDD66F2BF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c01d59-85de-4ef9-881e-76d8b6a6f841"/>
    <ds:schemaRef ds:uri="4b1de6fe-44aa-4e13-b7e7-ab260d1ea5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3759DA-BC77-4B02-8E96-D1013FDE59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1CFC1F-CD92-457D-8173-80E81FE2FBA2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4b1de6fe-44aa-4e13-b7e7-ab260d1ea5f8"/>
    <ds:schemaRef ds:uri="bcc01d59-85de-4ef9-881e-76d8b6a6f841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348399</TotalTime>
  <Words>633</Words>
  <Application>Microsoft Office PowerPoint</Application>
  <PresentationFormat>On-screen Show (4:3)</PresentationFormat>
  <Paragraphs>106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Arial Unicode MS</vt:lpstr>
      <vt:lpstr>Times New Roman</vt:lpstr>
      <vt:lpstr>Office Theme</vt:lpstr>
      <vt:lpstr>Document</vt:lpstr>
      <vt:lpstr>TGbn Motions List - Part 3</vt:lpstr>
      <vt:lpstr>IEEE 802.11 TGbn: Enhancements for Ultra High Reliability (UHR) WLAN Task Group</vt:lpstr>
      <vt:lpstr>Motions on November 10th</vt:lpstr>
      <vt:lpstr>Motion 531 (PHY)</vt:lpstr>
      <vt:lpstr>Motion 532 (MAC)</vt:lpstr>
      <vt:lpstr>backup</vt:lpstr>
      <vt:lpstr>Motion X (CR Template)</vt:lpstr>
      <vt:lpstr>Motion Y (SFD Template)</vt:lpstr>
      <vt:lpstr>Motion Z (Draft Template)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11-23/442</dc:title>
  <dc:subject>TGbe Motions</dc:subject>
  <dc:creator>Alfred Asterjadhi</dc:creator>
  <cp:lastModifiedBy>Alfred Asterjadhi</cp:lastModifiedBy>
  <cp:revision>2399</cp:revision>
  <cp:lastPrinted>1601-01-01T00:00:00Z</cp:lastPrinted>
  <dcterms:created xsi:type="dcterms:W3CDTF">2017-01-26T15:28:16Z</dcterms:created>
  <dcterms:modified xsi:type="dcterms:W3CDTF">2025-10-21T15:56:47Z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1548419121</vt:lpwstr>
  </property>
  <property fmtid="{D5CDD505-2E9C-101B-9397-08002B2CF9AE}" pid="6" name="ContentTypeId">
    <vt:lpwstr>0x0101004257954231A76C44B0D04C9AEE4292A8</vt:lpwstr>
  </property>
</Properties>
</file>