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3738" r:id="rId4"/>
  </p:sldMasterIdLst>
  <p:notesMasterIdLst>
    <p:notesMasterId r:id="rId29"/>
  </p:notesMasterIdLst>
  <p:handoutMasterIdLst>
    <p:handoutMasterId r:id="rId30"/>
  </p:handoutMasterIdLst>
  <p:sldIdLst>
    <p:sldId id="256" r:id="rId5"/>
    <p:sldId id="287" r:id="rId6"/>
    <p:sldId id="257" r:id="rId7"/>
    <p:sldId id="2393" r:id="rId8"/>
    <p:sldId id="2367" r:id="rId9"/>
    <p:sldId id="288" r:id="rId10"/>
    <p:sldId id="289" r:id="rId11"/>
    <p:sldId id="266" r:id="rId12"/>
    <p:sldId id="267" r:id="rId13"/>
    <p:sldId id="281" r:id="rId14"/>
    <p:sldId id="268" r:id="rId15"/>
    <p:sldId id="271" r:id="rId16"/>
    <p:sldId id="285" r:id="rId17"/>
    <p:sldId id="274" r:id="rId18"/>
    <p:sldId id="325" r:id="rId19"/>
    <p:sldId id="2375" r:id="rId20"/>
    <p:sldId id="275" r:id="rId21"/>
    <p:sldId id="297" r:id="rId22"/>
    <p:sldId id="284" r:id="rId23"/>
    <p:sldId id="331" r:id="rId24"/>
    <p:sldId id="328" r:id="rId25"/>
    <p:sldId id="329" r:id="rId26"/>
    <p:sldId id="332" r:id="rId27"/>
    <p:sldId id="264" r:id="rId28"/>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FF9FA5-DEA5-4D10-9EF8-2D47A8D11928}" v="25" dt="2025-10-17T01:02:54.1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084" autoAdjust="0"/>
    <p:restoredTop sz="85865" autoAdjust="0"/>
  </p:normalViewPr>
  <p:slideViewPr>
    <p:cSldViewPr>
      <p:cViewPr>
        <p:scale>
          <a:sx n="80" d="100"/>
          <a:sy n="80" d="100"/>
        </p:scale>
        <p:origin x="582" y="60"/>
      </p:cViewPr>
      <p:guideLst>
        <p:guide orient="horz" pos="2160"/>
        <p:guide pos="3840"/>
      </p:guideLst>
    </p:cSldViewPr>
  </p:slideViewPr>
  <p:outlineViewPr>
    <p:cViewPr varScale="1">
      <p:scale>
        <a:sx n="33" d="100"/>
        <a:sy n="33" d="100"/>
      </p:scale>
      <p:origin x="0" y="-31644"/>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 Rosdahl" userId="2820f357-2dd4-4127-8713-e0bfde0fd756" providerId="ADAL" clId="{89FF9FA5-DEA5-4D10-9EF8-2D47A8D11928}"/>
    <pc:docChg chg="undo redo custSel addSld delSld modSld modMainMaster">
      <pc:chgData name="Jon Rosdahl" userId="2820f357-2dd4-4127-8713-e0bfde0fd756" providerId="ADAL" clId="{89FF9FA5-DEA5-4D10-9EF8-2D47A8D11928}" dt="2025-10-17T01:07:14.606" v="637" actId="20577"/>
      <pc:docMkLst>
        <pc:docMk/>
      </pc:docMkLst>
      <pc:sldChg chg="modSp mod">
        <pc:chgData name="Jon Rosdahl" userId="2820f357-2dd4-4127-8713-e0bfde0fd756" providerId="ADAL" clId="{89FF9FA5-DEA5-4D10-9EF8-2D47A8D11928}" dt="2025-10-16T22:35:34.347" v="209"/>
        <pc:sldMkLst>
          <pc:docMk/>
          <pc:sldMk cId="0" sldId="256"/>
        </pc:sldMkLst>
        <pc:spChg chg="mod">
          <ac:chgData name="Jon Rosdahl" userId="2820f357-2dd4-4127-8713-e0bfde0fd756" providerId="ADAL" clId="{89FF9FA5-DEA5-4D10-9EF8-2D47A8D11928}" dt="2025-10-16T22:35:34.347" v="209"/>
          <ac:spMkLst>
            <pc:docMk/>
            <pc:sldMk cId="0" sldId="256"/>
            <ac:spMk id="6" creationId="{00000000-0000-0000-0000-000000000000}"/>
          </ac:spMkLst>
        </pc:spChg>
        <pc:spChg chg="mod">
          <ac:chgData name="Jon Rosdahl" userId="2820f357-2dd4-4127-8713-e0bfde0fd756" providerId="ADAL" clId="{89FF9FA5-DEA5-4D10-9EF8-2D47A8D11928}" dt="2025-10-16T22:35:34.347" v="209"/>
          <ac:spMkLst>
            <pc:docMk/>
            <pc:sldMk cId="0" sldId="256"/>
            <ac:spMk id="7" creationId="{00000000-0000-0000-0000-000000000000}"/>
          </ac:spMkLst>
        </pc:spChg>
        <pc:spChg chg="mod">
          <ac:chgData name="Jon Rosdahl" userId="2820f357-2dd4-4127-8713-e0bfde0fd756" providerId="ADAL" clId="{89FF9FA5-DEA5-4D10-9EF8-2D47A8D11928}" dt="2025-10-16T22:35:34.347" v="209"/>
          <ac:spMkLst>
            <pc:docMk/>
            <pc:sldMk cId="0" sldId="256"/>
            <ac:spMk id="8" creationId="{00000000-0000-0000-0000-000000000000}"/>
          </ac:spMkLst>
        </pc:spChg>
        <pc:spChg chg="mod">
          <ac:chgData name="Jon Rosdahl" userId="2820f357-2dd4-4127-8713-e0bfde0fd756" providerId="ADAL" clId="{89FF9FA5-DEA5-4D10-9EF8-2D47A8D11928}" dt="2025-10-16T22:35:34.347" v="209"/>
          <ac:spMkLst>
            <pc:docMk/>
            <pc:sldMk cId="0" sldId="256"/>
            <ac:spMk id="3073" creationId="{00000000-0000-0000-0000-000000000000}"/>
          </ac:spMkLst>
        </pc:spChg>
        <pc:spChg chg="mod">
          <ac:chgData name="Jon Rosdahl" userId="2820f357-2dd4-4127-8713-e0bfde0fd756" providerId="ADAL" clId="{89FF9FA5-DEA5-4D10-9EF8-2D47A8D11928}" dt="2025-10-16T22:35:34.347" v="209"/>
          <ac:spMkLst>
            <pc:docMk/>
            <pc:sldMk cId="0" sldId="256"/>
            <ac:spMk id="3074" creationId="{00000000-0000-0000-0000-000000000000}"/>
          </ac:spMkLst>
        </pc:spChg>
      </pc:sldChg>
      <pc:sldChg chg="modSp mod">
        <pc:chgData name="Jon Rosdahl" userId="2820f357-2dd4-4127-8713-e0bfde0fd756" providerId="ADAL" clId="{89FF9FA5-DEA5-4D10-9EF8-2D47A8D11928}" dt="2025-10-17T01:04:54.900" v="596" actId="6549"/>
        <pc:sldMkLst>
          <pc:docMk/>
          <pc:sldMk cId="0" sldId="257"/>
        </pc:sldMkLst>
        <pc:spChg chg="mod">
          <ac:chgData name="Jon Rosdahl" userId="2820f357-2dd4-4127-8713-e0bfde0fd756" providerId="ADAL" clId="{89FF9FA5-DEA5-4D10-9EF8-2D47A8D11928}" dt="2025-10-16T22:35:34.347" v="209"/>
          <ac:spMkLst>
            <pc:docMk/>
            <pc:sldMk cId="0" sldId="257"/>
            <ac:spMk id="4" creationId="{00000000-0000-0000-0000-000000000000}"/>
          </ac:spMkLst>
        </pc:spChg>
        <pc:spChg chg="mod">
          <ac:chgData name="Jon Rosdahl" userId="2820f357-2dd4-4127-8713-e0bfde0fd756" providerId="ADAL" clId="{89FF9FA5-DEA5-4D10-9EF8-2D47A8D11928}" dt="2025-10-16T22:35:34.347" v="209"/>
          <ac:spMkLst>
            <pc:docMk/>
            <pc:sldMk cId="0" sldId="257"/>
            <ac:spMk id="5" creationId="{00000000-0000-0000-0000-000000000000}"/>
          </ac:spMkLst>
        </pc:spChg>
        <pc:spChg chg="mod">
          <ac:chgData name="Jon Rosdahl" userId="2820f357-2dd4-4127-8713-e0bfde0fd756" providerId="ADAL" clId="{89FF9FA5-DEA5-4D10-9EF8-2D47A8D11928}" dt="2025-10-16T22:35:34.347" v="209"/>
          <ac:spMkLst>
            <pc:docMk/>
            <pc:sldMk cId="0" sldId="257"/>
            <ac:spMk id="6" creationId="{00000000-0000-0000-0000-000000000000}"/>
          </ac:spMkLst>
        </pc:spChg>
        <pc:spChg chg="mod">
          <ac:chgData name="Jon Rosdahl" userId="2820f357-2dd4-4127-8713-e0bfde0fd756" providerId="ADAL" clId="{89FF9FA5-DEA5-4D10-9EF8-2D47A8D11928}" dt="2025-10-16T22:28:29.084" v="114" actId="6549"/>
          <ac:spMkLst>
            <pc:docMk/>
            <pc:sldMk cId="0" sldId="257"/>
            <ac:spMk id="4097" creationId="{00000000-0000-0000-0000-000000000000}"/>
          </ac:spMkLst>
        </pc:spChg>
        <pc:spChg chg="mod">
          <ac:chgData name="Jon Rosdahl" userId="2820f357-2dd4-4127-8713-e0bfde0fd756" providerId="ADAL" clId="{89FF9FA5-DEA5-4D10-9EF8-2D47A8D11928}" dt="2025-10-17T01:04:54.900" v="596" actId="6549"/>
          <ac:spMkLst>
            <pc:docMk/>
            <pc:sldMk cId="0" sldId="257"/>
            <ac:spMk id="4098" creationId="{00000000-0000-0000-0000-000000000000}"/>
          </ac:spMkLst>
        </pc:spChg>
      </pc:sldChg>
      <pc:sldChg chg="modSp mod">
        <pc:chgData name="Jon Rosdahl" userId="2820f357-2dd4-4127-8713-e0bfde0fd756" providerId="ADAL" clId="{89FF9FA5-DEA5-4D10-9EF8-2D47A8D11928}" dt="2025-10-17T01:02:54.188" v="543" actId="20577"/>
        <pc:sldMkLst>
          <pc:docMk/>
          <pc:sldMk cId="0" sldId="264"/>
        </pc:sldMkLst>
        <pc:spChg chg="mod">
          <ac:chgData name="Jon Rosdahl" userId="2820f357-2dd4-4127-8713-e0bfde0fd756" providerId="ADAL" clId="{89FF9FA5-DEA5-4D10-9EF8-2D47A8D11928}" dt="2025-10-16T22:35:34.347" v="209"/>
          <ac:spMkLst>
            <pc:docMk/>
            <pc:sldMk cId="0" sldId="264"/>
            <ac:spMk id="4" creationId="{00000000-0000-0000-0000-000000000000}"/>
          </ac:spMkLst>
        </pc:spChg>
        <pc:spChg chg="mod">
          <ac:chgData name="Jon Rosdahl" userId="2820f357-2dd4-4127-8713-e0bfde0fd756" providerId="ADAL" clId="{89FF9FA5-DEA5-4D10-9EF8-2D47A8D11928}" dt="2025-10-16T22:35:34.347" v="209"/>
          <ac:spMkLst>
            <pc:docMk/>
            <pc:sldMk cId="0" sldId="264"/>
            <ac:spMk id="5" creationId="{00000000-0000-0000-0000-000000000000}"/>
          </ac:spMkLst>
        </pc:spChg>
        <pc:spChg chg="mod">
          <ac:chgData name="Jon Rosdahl" userId="2820f357-2dd4-4127-8713-e0bfde0fd756" providerId="ADAL" clId="{89FF9FA5-DEA5-4D10-9EF8-2D47A8D11928}" dt="2025-10-16T22:35:34.347" v="209"/>
          <ac:spMkLst>
            <pc:docMk/>
            <pc:sldMk cId="0" sldId="264"/>
            <ac:spMk id="6" creationId="{00000000-0000-0000-0000-000000000000}"/>
          </ac:spMkLst>
        </pc:spChg>
        <pc:spChg chg="mod">
          <ac:chgData name="Jon Rosdahl" userId="2820f357-2dd4-4127-8713-e0bfde0fd756" providerId="ADAL" clId="{89FF9FA5-DEA5-4D10-9EF8-2D47A8D11928}" dt="2025-10-17T01:02:54.188" v="543" actId="20577"/>
          <ac:spMkLst>
            <pc:docMk/>
            <pc:sldMk cId="0" sldId="264"/>
            <ac:spMk id="11266" creationId="{00000000-0000-0000-0000-000000000000}"/>
          </ac:spMkLst>
        </pc:spChg>
      </pc:sldChg>
      <pc:sldChg chg="modSp">
        <pc:chgData name="Jon Rosdahl" userId="2820f357-2dd4-4127-8713-e0bfde0fd756" providerId="ADAL" clId="{89FF9FA5-DEA5-4D10-9EF8-2D47A8D11928}" dt="2025-10-16T22:35:34.347" v="209"/>
        <pc:sldMkLst>
          <pc:docMk/>
          <pc:sldMk cId="898136877" sldId="266"/>
        </pc:sldMkLst>
        <pc:spChg chg="mod">
          <ac:chgData name="Jon Rosdahl" userId="2820f357-2dd4-4127-8713-e0bfde0fd756" providerId="ADAL" clId="{89FF9FA5-DEA5-4D10-9EF8-2D47A8D11928}" dt="2025-10-16T22:35:34.347" v="209"/>
          <ac:spMkLst>
            <pc:docMk/>
            <pc:sldMk cId="898136877" sldId="266"/>
            <ac:spMk id="2" creationId="{00000000-0000-0000-0000-000000000000}"/>
          </ac:spMkLst>
        </pc:spChg>
        <pc:spChg chg="mod">
          <ac:chgData name="Jon Rosdahl" userId="2820f357-2dd4-4127-8713-e0bfde0fd756" providerId="ADAL" clId="{89FF9FA5-DEA5-4D10-9EF8-2D47A8D11928}" dt="2025-10-16T22:35:34.347" v="209"/>
          <ac:spMkLst>
            <pc:docMk/>
            <pc:sldMk cId="898136877" sldId="266"/>
            <ac:spMk id="4" creationId="{00000000-0000-0000-0000-000000000000}"/>
          </ac:spMkLst>
        </pc:spChg>
        <pc:spChg chg="mod">
          <ac:chgData name="Jon Rosdahl" userId="2820f357-2dd4-4127-8713-e0bfde0fd756" providerId="ADAL" clId="{89FF9FA5-DEA5-4D10-9EF8-2D47A8D11928}" dt="2025-10-16T22:35:34.347" v="209"/>
          <ac:spMkLst>
            <pc:docMk/>
            <pc:sldMk cId="898136877" sldId="266"/>
            <ac:spMk id="5" creationId="{00000000-0000-0000-0000-000000000000}"/>
          </ac:spMkLst>
        </pc:spChg>
        <pc:spChg chg="mod">
          <ac:chgData name="Jon Rosdahl" userId="2820f357-2dd4-4127-8713-e0bfde0fd756" providerId="ADAL" clId="{89FF9FA5-DEA5-4D10-9EF8-2D47A8D11928}" dt="2025-10-16T22:35:34.347" v="209"/>
          <ac:spMkLst>
            <pc:docMk/>
            <pc:sldMk cId="898136877" sldId="266"/>
            <ac:spMk id="6" creationId="{00000000-0000-0000-0000-000000000000}"/>
          </ac:spMkLst>
        </pc:spChg>
      </pc:sldChg>
      <pc:sldChg chg="modSp">
        <pc:chgData name="Jon Rosdahl" userId="2820f357-2dd4-4127-8713-e0bfde0fd756" providerId="ADAL" clId="{89FF9FA5-DEA5-4D10-9EF8-2D47A8D11928}" dt="2025-10-16T22:35:34.347" v="209"/>
        <pc:sldMkLst>
          <pc:docMk/>
          <pc:sldMk cId="2221805549" sldId="267"/>
        </pc:sldMkLst>
        <pc:spChg chg="mod">
          <ac:chgData name="Jon Rosdahl" userId="2820f357-2dd4-4127-8713-e0bfde0fd756" providerId="ADAL" clId="{89FF9FA5-DEA5-4D10-9EF8-2D47A8D11928}" dt="2025-10-16T22:35:34.347" v="209"/>
          <ac:spMkLst>
            <pc:docMk/>
            <pc:sldMk cId="2221805549" sldId="267"/>
            <ac:spMk id="2" creationId="{00000000-0000-0000-0000-000000000000}"/>
          </ac:spMkLst>
        </pc:spChg>
        <pc:spChg chg="mod">
          <ac:chgData name="Jon Rosdahl" userId="2820f357-2dd4-4127-8713-e0bfde0fd756" providerId="ADAL" clId="{89FF9FA5-DEA5-4D10-9EF8-2D47A8D11928}" dt="2025-10-16T22:35:34.347" v="209"/>
          <ac:spMkLst>
            <pc:docMk/>
            <pc:sldMk cId="2221805549" sldId="267"/>
            <ac:spMk id="3" creationId="{00000000-0000-0000-0000-000000000000}"/>
          </ac:spMkLst>
        </pc:spChg>
        <pc:spChg chg="mod">
          <ac:chgData name="Jon Rosdahl" userId="2820f357-2dd4-4127-8713-e0bfde0fd756" providerId="ADAL" clId="{89FF9FA5-DEA5-4D10-9EF8-2D47A8D11928}" dt="2025-10-16T22:35:34.347" v="209"/>
          <ac:spMkLst>
            <pc:docMk/>
            <pc:sldMk cId="2221805549" sldId="267"/>
            <ac:spMk id="4" creationId="{00000000-0000-0000-0000-000000000000}"/>
          </ac:spMkLst>
        </pc:spChg>
        <pc:spChg chg="mod">
          <ac:chgData name="Jon Rosdahl" userId="2820f357-2dd4-4127-8713-e0bfde0fd756" providerId="ADAL" clId="{89FF9FA5-DEA5-4D10-9EF8-2D47A8D11928}" dt="2025-10-16T22:35:34.347" v="209"/>
          <ac:spMkLst>
            <pc:docMk/>
            <pc:sldMk cId="2221805549" sldId="267"/>
            <ac:spMk id="5" creationId="{00000000-0000-0000-0000-000000000000}"/>
          </ac:spMkLst>
        </pc:spChg>
        <pc:spChg chg="mod">
          <ac:chgData name="Jon Rosdahl" userId="2820f357-2dd4-4127-8713-e0bfde0fd756" providerId="ADAL" clId="{89FF9FA5-DEA5-4D10-9EF8-2D47A8D11928}" dt="2025-10-16T22:35:34.347" v="209"/>
          <ac:spMkLst>
            <pc:docMk/>
            <pc:sldMk cId="2221805549" sldId="267"/>
            <ac:spMk id="6" creationId="{00000000-0000-0000-0000-000000000000}"/>
          </ac:spMkLst>
        </pc:spChg>
      </pc:sldChg>
      <pc:sldChg chg="modSp mod">
        <pc:chgData name="Jon Rosdahl" userId="2820f357-2dd4-4127-8713-e0bfde0fd756" providerId="ADAL" clId="{89FF9FA5-DEA5-4D10-9EF8-2D47A8D11928}" dt="2025-10-16T22:41:58.391" v="225" actId="20577"/>
        <pc:sldMkLst>
          <pc:docMk/>
          <pc:sldMk cId="233286959" sldId="268"/>
        </pc:sldMkLst>
        <pc:spChg chg="mod">
          <ac:chgData name="Jon Rosdahl" userId="2820f357-2dd4-4127-8713-e0bfde0fd756" providerId="ADAL" clId="{89FF9FA5-DEA5-4D10-9EF8-2D47A8D11928}" dt="2025-10-16T22:35:34.347" v="209"/>
          <ac:spMkLst>
            <pc:docMk/>
            <pc:sldMk cId="233286959" sldId="268"/>
            <ac:spMk id="2" creationId="{00000000-0000-0000-0000-000000000000}"/>
          </ac:spMkLst>
        </pc:spChg>
        <pc:spChg chg="mod">
          <ac:chgData name="Jon Rosdahl" userId="2820f357-2dd4-4127-8713-e0bfde0fd756" providerId="ADAL" clId="{89FF9FA5-DEA5-4D10-9EF8-2D47A8D11928}" dt="2025-10-16T22:35:34.347" v="209"/>
          <ac:spMkLst>
            <pc:docMk/>
            <pc:sldMk cId="233286959" sldId="268"/>
            <ac:spMk id="8194" creationId="{00000000-0000-0000-0000-000000000000}"/>
          </ac:spMkLst>
        </pc:spChg>
        <pc:spChg chg="mod">
          <ac:chgData name="Jon Rosdahl" userId="2820f357-2dd4-4127-8713-e0bfde0fd756" providerId="ADAL" clId="{89FF9FA5-DEA5-4D10-9EF8-2D47A8D11928}" dt="2025-10-16T22:35:34.347" v="209"/>
          <ac:spMkLst>
            <pc:docMk/>
            <pc:sldMk cId="233286959" sldId="268"/>
            <ac:spMk id="8195" creationId="{00000000-0000-0000-0000-000000000000}"/>
          </ac:spMkLst>
        </pc:spChg>
        <pc:spChg chg="mod">
          <ac:chgData name="Jon Rosdahl" userId="2820f357-2dd4-4127-8713-e0bfde0fd756" providerId="ADAL" clId="{89FF9FA5-DEA5-4D10-9EF8-2D47A8D11928}" dt="2025-10-16T22:35:34.347" v="209"/>
          <ac:spMkLst>
            <pc:docMk/>
            <pc:sldMk cId="233286959" sldId="268"/>
            <ac:spMk id="8197" creationId="{00000000-0000-0000-0000-000000000000}"/>
          </ac:spMkLst>
        </pc:spChg>
        <pc:spChg chg="mod">
          <ac:chgData name="Jon Rosdahl" userId="2820f357-2dd4-4127-8713-e0bfde0fd756" providerId="ADAL" clId="{89FF9FA5-DEA5-4D10-9EF8-2D47A8D11928}" dt="2025-10-16T22:41:58.391" v="225" actId="20577"/>
          <ac:spMkLst>
            <pc:docMk/>
            <pc:sldMk cId="233286959" sldId="268"/>
            <ac:spMk id="8198" creationId="{00000000-0000-0000-0000-000000000000}"/>
          </ac:spMkLst>
        </pc:spChg>
      </pc:sldChg>
      <pc:sldChg chg="modSp mod">
        <pc:chgData name="Jon Rosdahl" userId="2820f357-2dd4-4127-8713-e0bfde0fd756" providerId="ADAL" clId="{89FF9FA5-DEA5-4D10-9EF8-2D47A8D11928}" dt="2025-10-16T22:43:15.110" v="228" actId="6549"/>
        <pc:sldMkLst>
          <pc:docMk/>
          <pc:sldMk cId="925929041" sldId="271"/>
        </pc:sldMkLst>
        <pc:spChg chg="mod">
          <ac:chgData name="Jon Rosdahl" userId="2820f357-2dd4-4127-8713-e0bfde0fd756" providerId="ADAL" clId="{89FF9FA5-DEA5-4D10-9EF8-2D47A8D11928}" dt="2025-10-16T22:35:34.347" v="209"/>
          <ac:spMkLst>
            <pc:docMk/>
            <pc:sldMk cId="925929041" sldId="271"/>
            <ac:spMk id="2" creationId="{00000000-0000-0000-0000-000000000000}"/>
          </ac:spMkLst>
        </pc:spChg>
        <pc:spChg chg="mod">
          <ac:chgData name="Jon Rosdahl" userId="2820f357-2dd4-4127-8713-e0bfde0fd756" providerId="ADAL" clId="{89FF9FA5-DEA5-4D10-9EF8-2D47A8D11928}" dt="2025-10-16T22:35:34.347" v="209"/>
          <ac:spMkLst>
            <pc:docMk/>
            <pc:sldMk cId="925929041" sldId="271"/>
            <ac:spMk id="8194" creationId="{00000000-0000-0000-0000-000000000000}"/>
          </ac:spMkLst>
        </pc:spChg>
        <pc:spChg chg="mod">
          <ac:chgData name="Jon Rosdahl" userId="2820f357-2dd4-4127-8713-e0bfde0fd756" providerId="ADAL" clId="{89FF9FA5-DEA5-4D10-9EF8-2D47A8D11928}" dt="2025-10-16T22:35:34.347" v="209"/>
          <ac:spMkLst>
            <pc:docMk/>
            <pc:sldMk cId="925929041" sldId="271"/>
            <ac:spMk id="8195" creationId="{00000000-0000-0000-0000-000000000000}"/>
          </ac:spMkLst>
        </pc:spChg>
        <pc:spChg chg="mod">
          <ac:chgData name="Jon Rosdahl" userId="2820f357-2dd4-4127-8713-e0bfde0fd756" providerId="ADAL" clId="{89FF9FA5-DEA5-4D10-9EF8-2D47A8D11928}" dt="2025-10-16T22:35:34.347" v="209"/>
          <ac:spMkLst>
            <pc:docMk/>
            <pc:sldMk cId="925929041" sldId="271"/>
            <ac:spMk id="8197" creationId="{00000000-0000-0000-0000-000000000000}"/>
          </ac:spMkLst>
        </pc:spChg>
        <pc:spChg chg="mod">
          <ac:chgData name="Jon Rosdahl" userId="2820f357-2dd4-4127-8713-e0bfde0fd756" providerId="ADAL" clId="{89FF9FA5-DEA5-4D10-9EF8-2D47A8D11928}" dt="2025-10-16T22:43:15.110" v="228" actId="6549"/>
          <ac:spMkLst>
            <pc:docMk/>
            <pc:sldMk cId="925929041" sldId="271"/>
            <ac:spMk id="8198" creationId="{00000000-0000-0000-0000-000000000000}"/>
          </ac:spMkLst>
        </pc:spChg>
      </pc:sldChg>
      <pc:sldChg chg="delSp modSp mod modNotesTx">
        <pc:chgData name="Jon Rosdahl" userId="2820f357-2dd4-4127-8713-e0bfde0fd756" providerId="ADAL" clId="{89FF9FA5-DEA5-4D10-9EF8-2D47A8D11928}" dt="2025-10-17T01:07:14.606" v="637" actId="20577"/>
        <pc:sldMkLst>
          <pc:docMk/>
          <pc:sldMk cId="3439635317" sldId="274"/>
        </pc:sldMkLst>
        <pc:spChg chg="mod">
          <ac:chgData name="Jon Rosdahl" userId="2820f357-2dd4-4127-8713-e0bfde0fd756" providerId="ADAL" clId="{89FF9FA5-DEA5-4D10-9EF8-2D47A8D11928}" dt="2025-10-17T01:07:14.606" v="637" actId="20577"/>
          <ac:spMkLst>
            <pc:docMk/>
            <pc:sldMk cId="3439635317" sldId="274"/>
            <ac:spMk id="2" creationId="{00000000-0000-0000-0000-000000000000}"/>
          </ac:spMkLst>
        </pc:spChg>
        <pc:spChg chg="mod">
          <ac:chgData name="Jon Rosdahl" userId="2820f357-2dd4-4127-8713-e0bfde0fd756" providerId="ADAL" clId="{89FF9FA5-DEA5-4D10-9EF8-2D47A8D11928}" dt="2025-10-17T01:05:23.801" v="614" actId="20577"/>
          <ac:spMkLst>
            <pc:docMk/>
            <pc:sldMk cId="3439635317" sldId="274"/>
            <ac:spMk id="3" creationId="{00000000-0000-0000-0000-000000000000}"/>
          </ac:spMkLst>
        </pc:spChg>
        <pc:spChg chg="mod">
          <ac:chgData name="Jon Rosdahl" userId="2820f357-2dd4-4127-8713-e0bfde0fd756" providerId="ADAL" clId="{89FF9FA5-DEA5-4D10-9EF8-2D47A8D11928}" dt="2025-10-16T22:35:34.347" v="209"/>
          <ac:spMkLst>
            <pc:docMk/>
            <pc:sldMk cId="3439635317" sldId="274"/>
            <ac:spMk id="4" creationId="{00000000-0000-0000-0000-000000000000}"/>
          </ac:spMkLst>
        </pc:spChg>
        <pc:spChg chg="mod">
          <ac:chgData name="Jon Rosdahl" userId="2820f357-2dd4-4127-8713-e0bfde0fd756" providerId="ADAL" clId="{89FF9FA5-DEA5-4D10-9EF8-2D47A8D11928}" dt="2025-10-16T22:35:34.347" v="209"/>
          <ac:spMkLst>
            <pc:docMk/>
            <pc:sldMk cId="3439635317" sldId="274"/>
            <ac:spMk id="5" creationId="{00000000-0000-0000-0000-000000000000}"/>
          </ac:spMkLst>
        </pc:spChg>
        <pc:spChg chg="mod">
          <ac:chgData name="Jon Rosdahl" userId="2820f357-2dd4-4127-8713-e0bfde0fd756" providerId="ADAL" clId="{89FF9FA5-DEA5-4D10-9EF8-2D47A8D11928}" dt="2025-10-16T22:35:34.347" v="209"/>
          <ac:spMkLst>
            <pc:docMk/>
            <pc:sldMk cId="3439635317" sldId="274"/>
            <ac:spMk id="6" creationId="{00000000-0000-0000-0000-000000000000}"/>
          </ac:spMkLst>
        </pc:spChg>
        <pc:spChg chg="del">
          <ac:chgData name="Jon Rosdahl" userId="2820f357-2dd4-4127-8713-e0bfde0fd756" providerId="ADAL" clId="{89FF9FA5-DEA5-4D10-9EF8-2D47A8D11928}" dt="2025-10-16T22:45:10.233" v="282" actId="478"/>
          <ac:spMkLst>
            <pc:docMk/>
            <pc:sldMk cId="3439635317" sldId="274"/>
            <ac:spMk id="7" creationId="{00000000-0000-0000-0000-000000000000}"/>
          </ac:spMkLst>
        </pc:spChg>
      </pc:sldChg>
      <pc:sldChg chg="modSp">
        <pc:chgData name="Jon Rosdahl" userId="2820f357-2dd4-4127-8713-e0bfde0fd756" providerId="ADAL" clId="{89FF9FA5-DEA5-4D10-9EF8-2D47A8D11928}" dt="2025-10-16T22:35:34.347" v="209"/>
        <pc:sldMkLst>
          <pc:docMk/>
          <pc:sldMk cId="3831512451" sldId="275"/>
        </pc:sldMkLst>
        <pc:spChg chg="mod">
          <ac:chgData name="Jon Rosdahl" userId="2820f357-2dd4-4127-8713-e0bfde0fd756" providerId="ADAL" clId="{89FF9FA5-DEA5-4D10-9EF8-2D47A8D11928}" dt="2025-10-16T22:35:34.347" v="209"/>
          <ac:spMkLst>
            <pc:docMk/>
            <pc:sldMk cId="3831512451" sldId="275"/>
            <ac:spMk id="4" creationId="{00000000-0000-0000-0000-000000000000}"/>
          </ac:spMkLst>
        </pc:spChg>
        <pc:spChg chg="mod">
          <ac:chgData name="Jon Rosdahl" userId="2820f357-2dd4-4127-8713-e0bfde0fd756" providerId="ADAL" clId="{89FF9FA5-DEA5-4D10-9EF8-2D47A8D11928}" dt="2025-10-16T22:35:34.347" v="209"/>
          <ac:spMkLst>
            <pc:docMk/>
            <pc:sldMk cId="3831512451" sldId="275"/>
            <ac:spMk id="5" creationId="{00000000-0000-0000-0000-000000000000}"/>
          </ac:spMkLst>
        </pc:spChg>
        <pc:spChg chg="mod">
          <ac:chgData name="Jon Rosdahl" userId="2820f357-2dd4-4127-8713-e0bfde0fd756" providerId="ADAL" clId="{89FF9FA5-DEA5-4D10-9EF8-2D47A8D11928}" dt="2025-10-16T22:35:34.347" v="209"/>
          <ac:spMkLst>
            <pc:docMk/>
            <pc:sldMk cId="3831512451" sldId="275"/>
            <ac:spMk id="6" creationId="{00000000-0000-0000-0000-000000000000}"/>
          </ac:spMkLst>
        </pc:spChg>
        <pc:spChg chg="mod">
          <ac:chgData name="Jon Rosdahl" userId="2820f357-2dd4-4127-8713-e0bfde0fd756" providerId="ADAL" clId="{89FF9FA5-DEA5-4D10-9EF8-2D47A8D11928}" dt="2025-10-16T22:35:34.347" v="209"/>
          <ac:spMkLst>
            <pc:docMk/>
            <pc:sldMk cId="3831512451" sldId="275"/>
            <ac:spMk id="7" creationId="{00000000-0000-0000-0000-000000000000}"/>
          </ac:spMkLst>
        </pc:spChg>
      </pc:sldChg>
      <pc:sldChg chg="modSp">
        <pc:chgData name="Jon Rosdahl" userId="2820f357-2dd4-4127-8713-e0bfde0fd756" providerId="ADAL" clId="{89FF9FA5-DEA5-4D10-9EF8-2D47A8D11928}" dt="2025-10-16T22:35:34.347" v="209"/>
        <pc:sldMkLst>
          <pc:docMk/>
          <pc:sldMk cId="1771915819" sldId="281"/>
        </pc:sldMkLst>
        <pc:spChg chg="mod">
          <ac:chgData name="Jon Rosdahl" userId="2820f357-2dd4-4127-8713-e0bfde0fd756" providerId="ADAL" clId="{89FF9FA5-DEA5-4D10-9EF8-2D47A8D11928}" dt="2025-10-16T22:35:34.347" v="209"/>
          <ac:spMkLst>
            <pc:docMk/>
            <pc:sldMk cId="1771915819" sldId="281"/>
            <ac:spMk id="2" creationId="{00000000-0000-0000-0000-000000000000}"/>
          </ac:spMkLst>
        </pc:spChg>
        <pc:spChg chg="mod">
          <ac:chgData name="Jon Rosdahl" userId="2820f357-2dd4-4127-8713-e0bfde0fd756" providerId="ADAL" clId="{89FF9FA5-DEA5-4D10-9EF8-2D47A8D11928}" dt="2025-10-16T22:35:34.347" v="209"/>
          <ac:spMkLst>
            <pc:docMk/>
            <pc:sldMk cId="1771915819" sldId="281"/>
            <ac:spMk id="3" creationId="{00000000-0000-0000-0000-000000000000}"/>
          </ac:spMkLst>
        </pc:spChg>
        <pc:spChg chg="mod">
          <ac:chgData name="Jon Rosdahl" userId="2820f357-2dd4-4127-8713-e0bfde0fd756" providerId="ADAL" clId="{89FF9FA5-DEA5-4D10-9EF8-2D47A8D11928}" dt="2025-10-16T22:35:34.347" v="209"/>
          <ac:spMkLst>
            <pc:docMk/>
            <pc:sldMk cId="1771915819" sldId="281"/>
            <ac:spMk id="4" creationId="{00000000-0000-0000-0000-000000000000}"/>
          </ac:spMkLst>
        </pc:spChg>
        <pc:spChg chg="mod">
          <ac:chgData name="Jon Rosdahl" userId="2820f357-2dd4-4127-8713-e0bfde0fd756" providerId="ADAL" clId="{89FF9FA5-DEA5-4D10-9EF8-2D47A8D11928}" dt="2025-10-16T22:35:34.347" v="209"/>
          <ac:spMkLst>
            <pc:docMk/>
            <pc:sldMk cId="1771915819" sldId="281"/>
            <ac:spMk id="5" creationId="{00000000-0000-0000-0000-000000000000}"/>
          </ac:spMkLst>
        </pc:spChg>
        <pc:spChg chg="mod">
          <ac:chgData name="Jon Rosdahl" userId="2820f357-2dd4-4127-8713-e0bfde0fd756" providerId="ADAL" clId="{89FF9FA5-DEA5-4D10-9EF8-2D47A8D11928}" dt="2025-10-16T22:35:34.347" v="209"/>
          <ac:spMkLst>
            <pc:docMk/>
            <pc:sldMk cId="1771915819" sldId="281"/>
            <ac:spMk id="6" creationId="{00000000-0000-0000-0000-000000000000}"/>
          </ac:spMkLst>
        </pc:spChg>
      </pc:sldChg>
      <pc:sldChg chg="modSp">
        <pc:chgData name="Jon Rosdahl" userId="2820f357-2dd4-4127-8713-e0bfde0fd756" providerId="ADAL" clId="{89FF9FA5-DEA5-4D10-9EF8-2D47A8D11928}" dt="2025-10-16T22:35:34.347" v="209"/>
        <pc:sldMkLst>
          <pc:docMk/>
          <pc:sldMk cId="3883370543" sldId="284"/>
        </pc:sldMkLst>
        <pc:spChg chg="mod">
          <ac:chgData name="Jon Rosdahl" userId="2820f357-2dd4-4127-8713-e0bfde0fd756" providerId="ADAL" clId="{89FF9FA5-DEA5-4D10-9EF8-2D47A8D11928}" dt="2025-10-16T22:35:34.347" v="209"/>
          <ac:spMkLst>
            <pc:docMk/>
            <pc:sldMk cId="3883370543" sldId="284"/>
            <ac:spMk id="2" creationId="{00000000-0000-0000-0000-000000000000}"/>
          </ac:spMkLst>
        </pc:spChg>
        <pc:spChg chg="mod">
          <ac:chgData name="Jon Rosdahl" userId="2820f357-2dd4-4127-8713-e0bfde0fd756" providerId="ADAL" clId="{89FF9FA5-DEA5-4D10-9EF8-2D47A8D11928}" dt="2025-10-16T22:35:34.347" v="209"/>
          <ac:spMkLst>
            <pc:docMk/>
            <pc:sldMk cId="3883370543" sldId="284"/>
            <ac:spMk id="4" creationId="{00000000-0000-0000-0000-000000000000}"/>
          </ac:spMkLst>
        </pc:spChg>
        <pc:spChg chg="mod">
          <ac:chgData name="Jon Rosdahl" userId="2820f357-2dd4-4127-8713-e0bfde0fd756" providerId="ADAL" clId="{89FF9FA5-DEA5-4D10-9EF8-2D47A8D11928}" dt="2025-10-16T22:35:34.347" v="209"/>
          <ac:spMkLst>
            <pc:docMk/>
            <pc:sldMk cId="3883370543" sldId="284"/>
            <ac:spMk id="5" creationId="{00000000-0000-0000-0000-000000000000}"/>
          </ac:spMkLst>
        </pc:spChg>
        <pc:spChg chg="mod">
          <ac:chgData name="Jon Rosdahl" userId="2820f357-2dd4-4127-8713-e0bfde0fd756" providerId="ADAL" clId="{89FF9FA5-DEA5-4D10-9EF8-2D47A8D11928}" dt="2025-10-16T22:35:34.347" v="209"/>
          <ac:spMkLst>
            <pc:docMk/>
            <pc:sldMk cId="3883370543" sldId="284"/>
            <ac:spMk id="6" creationId="{00000000-0000-0000-0000-000000000000}"/>
          </ac:spMkLst>
        </pc:spChg>
        <pc:spChg chg="mod">
          <ac:chgData name="Jon Rosdahl" userId="2820f357-2dd4-4127-8713-e0bfde0fd756" providerId="ADAL" clId="{89FF9FA5-DEA5-4D10-9EF8-2D47A8D11928}" dt="2025-10-16T22:35:34.347" v="209"/>
          <ac:spMkLst>
            <pc:docMk/>
            <pc:sldMk cId="3883370543" sldId="284"/>
            <ac:spMk id="7" creationId="{00000000-0000-0000-0000-000000000000}"/>
          </ac:spMkLst>
        </pc:spChg>
      </pc:sldChg>
      <pc:sldChg chg="modSp mod">
        <pc:chgData name="Jon Rosdahl" userId="2820f357-2dd4-4127-8713-e0bfde0fd756" providerId="ADAL" clId="{89FF9FA5-DEA5-4D10-9EF8-2D47A8D11928}" dt="2025-10-16T22:45:40.782" v="293" actId="6549"/>
        <pc:sldMkLst>
          <pc:docMk/>
          <pc:sldMk cId="2099305387" sldId="285"/>
        </pc:sldMkLst>
        <pc:spChg chg="mod">
          <ac:chgData name="Jon Rosdahl" userId="2820f357-2dd4-4127-8713-e0bfde0fd756" providerId="ADAL" clId="{89FF9FA5-DEA5-4D10-9EF8-2D47A8D11928}" dt="2025-10-16T22:43:28.414" v="236" actId="20577"/>
          <ac:spMkLst>
            <pc:docMk/>
            <pc:sldMk cId="2099305387" sldId="285"/>
            <ac:spMk id="2" creationId="{F3B43754-1163-4B0C-8310-62C38E10D93C}"/>
          </ac:spMkLst>
        </pc:spChg>
        <pc:spChg chg="mod">
          <ac:chgData name="Jon Rosdahl" userId="2820f357-2dd4-4127-8713-e0bfde0fd756" providerId="ADAL" clId="{89FF9FA5-DEA5-4D10-9EF8-2D47A8D11928}" dt="2025-10-16T22:35:34.347" v="209"/>
          <ac:spMkLst>
            <pc:docMk/>
            <pc:sldMk cId="2099305387" sldId="285"/>
            <ac:spMk id="4" creationId="{6FF350B7-E5CE-41F0-99E9-3A5050C16B3F}"/>
          </ac:spMkLst>
        </pc:spChg>
        <pc:spChg chg="mod">
          <ac:chgData name="Jon Rosdahl" userId="2820f357-2dd4-4127-8713-e0bfde0fd756" providerId="ADAL" clId="{89FF9FA5-DEA5-4D10-9EF8-2D47A8D11928}" dt="2025-10-16T22:35:34.347" v="209"/>
          <ac:spMkLst>
            <pc:docMk/>
            <pc:sldMk cId="2099305387" sldId="285"/>
            <ac:spMk id="5" creationId="{C4AAACEF-B513-4572-B476-9E4E8BE6A700}"/>
          </ac:spMkLst>
        </pc:spChg>
        <pc:spChg chg="mod">
          <ac:chgData name="Jon Rosdahl" userId="2820f357-2dd4-4127-8713-e0bfde0fd756" providerId="ADAL" clId="{89FF9FA5-DEA5-4D10-9EF8-2D47A8D11928}" dt="2025-10-16T22:35:34.347" v="209"/>
          <ac:spMkLst>
            <pc:docMk/>
            <pc:sldMk cId="2099305387" sldId="285"/>
            <ac:spMk id="6" creationId="{F12FA1E8-46A1-4F71-B8FE-649504112FD1}"/>
          </ac:spMkLst>
        </pc:spChg>
        <pc:spChg chg="mod">
          <ac:chgData name="Jon Rosdahl" userId="2820f357-2dd4-4127-8713-e0bfde0fd756" providerId="ADAL" clId="{89FF9FA5-DEA5-4D10-9EF8-2D47A8D11928}" dt="2025-10-16T22:45:40.782" v="293" actId="6549"/>
          <ac:spMkLst>
            <pc:docMk/>
            <pc:sldMk cId="2099305387" sldId="285"/>
            <ac:spMk id="8" creationId="{A17284DF-72F3-4BE4-A17D-B2B7EC7499F0}"/>
          </ac:spMkLst>
        </pc:spChg>
      </pc:sldChg>
      <pc:sldChg chg="modSp mod">
        <pc:chgData name="Jon Rosdahl" userId="2820f357-2dd4-4127-8713-e0bfde0fd756" providerId="ADAL" clId="{89FF9FA5-DEA5-4D10-9EF8-2D47A8D11928}" dt="2025-10-17T01:06:22.096" v="629" actId="6549"/>
        <pc:sldMkLst>
          <pc:docMk/>
          <pc:sldMk cId="822775208" sldId="287"/>
        </pc:sldMkLst>
        <pc:spChg chg="mod">
          <ac:chgData name="Jon Rosdahl" userId="2820f357-2dd4-4127-8713-e0bfde0fd756" providerId="ADAL" clId="{89FF9FA5-DEA5-4D10-9EF8-2D47A8D11928}" dt="2025-10-17T01:06:22.096" v="629" actId="6549"/>
          <ac:spMkLst>
            <pc:docMk/>
            <pc:sldMk cId="822775208" sldId="287"/>
            <ac:spMk id="3" creationId="{8A337E3F-2C54-47D6-B9F4-C7408CA692FF}"/>
          </ac:spMkLst>
        </pc:spChg>
        <pc:spChg chg="mod">
          <ac:chgData name="Jon Rosdahl" userId="2820f357-2dd4-4127-8713-e0bfde0fd756" providerId="ADAL" clId="{89FF9FA5-DEA5-4D10-9EF8-2D47A8D11928}" dt="2025-10-16T22:35:34.347" v="209"/>
          <ac:spMkLst>
            <pc:docMk/>
            <pc:sldMk cId="822775208" sldId="287"/>
            <ac:spMk id="4" creationId="{F50E3A87-C269-48A3-8E92-ECFE8A46A6EB}"/>
          </ac:spMkLst>
        </pc:spChg>
        <pc:spChg chg="mod">
          <ac:chgData name="Jon Rosdahl" userId="2820f357-2dd4-4127-8713-e0bfde0fd756" providerId="ADAL" clId="{89FF9FA5-DEA5-4D10-9EF8-2D47A8D11928}" dt="2025-10-16T22:35:34.347" v="209"/>
          <ac:spMkLst>
            <pc:docMk/>
            <pc:sldMk cId="822775208" sldId="287"/>
            <ac:spMk id="5" creationId="{94711B1D-FCDD-4755-9D99-2CA74ED21E19}"/>
          </ac:spMkLst>
        </pc:spChg>
        <pc:spChg chg="mod">
          <ac:chgData name="Jon Rosdahl" userId="2820f357-2dd4-4127-8713-e0bfde0fd756" providerId="ADAL" clId="{89FF9FA5-DEA5-4D10-9EF8-2D47A8D11928}" dt="2025-10-16T22:35:34.347" v="209"/>
          <ac:spMkLst>
            <pc:docMk/>
            <pc:sldMk cId="822775208" sldId="287"/>
            <ac:spMk id="6" creationId="{7F4ACB67-5076-4258-BBF2-1EA3692B05F1}"/>
          </ac:spMkLst>
        </pc:spChg>
      </pc:sldChg>
      <pc:sldChg chg="modSp">
        <pc:chgData name="Jon Rosdahl" userId="2820f357-2dd4-4127-8713-e0bfde0fd756" providerId="ADAL" clId="{89FF9FA5-DEA5-4D10-9EF8-2D47A8D11928}" dt="2025-10-16T22:35:34.347" v="209"/>
        <pc:sldMkLst>
          <pc:docMk/>
          <pc:sldMk cId="1343705863" sldId="288"/>
        </pc:sldMkLst>
        <pc:spChg chg="mod">
          <ac:chgData name="Jon Rosdahl" userId="2820f357-2dd4-4127-8713-e0bfde0fd756" providerId="ADAL" clId="{89FF9FA5-DEA5-4D10-9EF8-2D47A8D11928}" dt="2025-10-16T22:35:34.347" v="209"/>
          <ac:spMkLst>
            <pc:docMk/>
            <pc:sldMk cId="1343705863" sldId="288"/>
            <ac:spMk id="2" creationId="{00000000-0000-0000-0000-000000000000}"/>
          </ac:spMkLst>
        </pc:spChg>
        <pc:spChg chg="mod">
          <ac:chgData name="Jon Rosdahl" userId="2820f357-2dd4-4127-8713-e0bfde0fd756" providerId="ADAL" clId="{89FF9FA5-DEA5-4D10-9EF8-2D47A8D11928}" dt="2025-10-16T22:35:34.347" v="209"/>
          <ac:spMkLst>
            <pc:docMk/>
            <pc:sldMk cId="1343705863" sldId="288"/>
            <ac:spMk id="3" creationId="{00000000-0000-0000-0000-000000000000}"/>
          </ac:spMkLst>
        </pc:spChg>
        <pc:spChg chg="mod">
          <ac:chgData name="Jon Rosdahl" userId="2820f357-2dd4-4127-8713-e0bfde0fd756" providerId="ADAL" clId="{89FF9FA5-DEA5-4D10-9EF8-2D47A8D11928}" dt="2025-10-16T22:35:34.347" v="209"/>
          <ac:spMkLst>
            <pc:docMk/>
            <pc:sldMk cId="1343705863" sldId="288"/>
            <ac:spMk id="4" creationId="{00000000-0000-0000-0000-000000000000}"/>
          </ac:spMkLst>
        </pc:spChg>
        <pc:spChg chg="mod">
          <ac:chgData name="Jon Rosdahl" userId="2820f357-2dd4-4127-8713-e0bfde0fd756" providerId="ADAL" clId="{89FF9FA5-DEA5-4D10-9EF8-2D47A8D11928}" dt="2025-10-16T22:35:34.347" v="209"/>
          <ac:spMkLst>
            <pc:docMk/>
            <pc:sldMk cId="1343705863" sldId="288"/>
            <ac:spMk id="5" creationId="{00000000-0000-0000-0000-000000000000}"/>
          </ac:spMkLst>
        </pc:spChg>
        <pc:spChg chg="mod">
          <ac:chgData name="Jon Rosdahl" userId="2820f357-2dd4-4127-8713-e0bfde0fd756" providerId="ADAL" clId="{89FF9FA5-DEA5-4D10-9EF8-2D47A8D11928}" dt="2025-10-16T22:35:34.347" v="209"/>
          <ac:spMkLst>
            <pc:docMk/>
            <pc:sldMk cId="1343705863" sldId="288"/>
            <ac:spMk id="6" creationId="{00000000-0000-0000-0000-000000000000}"/>
          </ac:spMkLst>
        </pc:spChg>
      </pc:sldChg>
      <pc:sldChg chg="modSp">
        <pc:chgData name="Jon Rosdahl" userId="2820f357-2dd4-4127-8713-e0bfde0fd756" providerId="ADAL" clId="{89FF9FA5-DEA5-4D10-9EF8-2D47A8D11928}" dt="2025-10-16T22:35:34.347" v="209"/>
        <pc:sldMkLst>
          <pc:docMk/>
          <pc:sldMk cId="969542746" sldId="289"/>
        </pc:sldMkLst>
        <pc:spChg chg="mod">
          <ac:chgData name="Jon Rosdahl" userId="2820f357-2dd4-4127-8713-e0bfde0fd756" providerId="ADAL" clId="{89FF9FA5-DEA5-4D10-9EF8-2D47A8D11928}" dt="2025-10-16T22:35:34.347" v="209"/>
          <ac:spMkLst>
            <pc:docMk/>
            <pc:sldMk cId="969542746" sldId="289"/>
            <ac:spMk id="2" creationId="{00000000-0000-0000-0000-000000000000}"/>
          </ac:spMkLst>
        </pc:spChg>
        <pc:spChg chg="mod">
          <ac:chgData name="Jon Rosdahl" userId="2820f357-2dd4-4127-8713-e0bfde0fd756" providerId="ADAL" clId="{89FF9FA5-DEA5-4D10-9EF8-2D47A8D11928}" dt="2025-10-16T22:35:34.347" v="209"/>
          <ac:spMkLst>
            <pc:docMk/>
            <pc:sldMk cId="969542746" sldId="289"/>
            <ac:spMk id="3" creationId="{00000000-0000-0000-0000-000000000000}"/>
          </ac:spMkLst>
        </pc:spChg>
        <pc:spChg chg="mod">
          <ac:chgData name="Jon Rosdahl" userId="2820f357-2dd4-4127-8713-e0bfde0fd756" providerId="ADAL" clId="{89FF9FA5-DEA5-4D10-9EF8-2D47A8D11928}" dt="2025-10-16T22:35:34.347" v="209"/>
          <ac:spMkLst>
            <pc:docMk/>
            <pc:sldMk cId="969542746" sldId="289"/>
            <ac:spMk id="4" creationId="{00000000-0000-0000-0000-000000000000}"/>
          </ac:spMkLst>
        </pc:spChg>
        <pc:spChg chg="mod">
          <ac:chgData name="Jon Rosdahl" userId="2820f357-2dd4-4127-8713-e0bfde0fd756" providerId="ADAL" clId="{89FF9FA5-DEA5-4D10-9EF8-2D47A8D11928}" dt="2025-10-16T22:35:34.347" v="209"/>
          <ac:spMkLst>
            <pc:docMk/>
            <pc:sldMk cId="969542746" sldId="289"/>
            <ac:spMk id="5" creationId="{00000000-0000-0000-0000-000000000000}"/>
          </ac:spMkLst>
        </pc:spChg>
        <pc:spChg chg="mod">
          <ac:chgData name="Jon Rosdahl" userId="2820f357-2dd4-4127-8713-e0bfde0fd756" providerId="ADAL" clId="{89FF9FA5-DEA5-4D10-9EF8-2D47A8D11928}" dt="2025-10-16T22:35:34.347" v="209"/>
          <ac:spMkLst>
            <pc:docMk/>
            <pc:sldMk cId="969542746" sldId="289"/>
            <ac:spMk id="6" creationId="{00000000-0000-0000-0000-000000000000}"/>
          </ac:spMkLst>
        </pc:spChg>
      </pc:sldChg>
      <pc:sldChg chg="modSp">
        <pc:chgData name="Jon Rosdahl" userId="2820f357-2dd4-4127-8713-e0bfde0fd756" providerId="ADAL" clId="{89FF9FA5-DEA5-4D10-9EF8-2D47A8D11928}" dt="2025-10-16T22:35:34.347" v="209"/>
        <pc:sldMkLst>
          <pc:docMk/>
          <pc:sldMk cId="2367627176" sldId="297"/>
        </pc:sldMkLst>
        <pc:spChg chg="mod">
          <ac:chgData name="Jon Rosdahl" userId="2820f357-2dd4-4127-8713-e0bfde0fd756" providerId="ADAL" clId="{89FF9FA5-DEA5-4D10-9EF8-2D47A8D11928}" dt="2025-10-16T22:35:34.347" v="209"/>
          <ac:spMkLst>
            <pc:docMk/>
            <pc:sldMk cId="2367627176" sldId="297"/>
            <ac:spMk id="2" creationId="{C5213105-1CA0-443F-B1A3-AC29BCE1437B}"/>
          </ac:spMkLst>
        </pc:spChg>
        <pc:spChg chg="mod">
          <ac:chgData name="Jon Rosdahl" userId="2820f357-2dd4-4127-8713-e0bfde0fd756" providerId="ADAL" clId="{89FF9FA5-DEA5-4D10-9EF8-2D47A8D11928}" dt="2025-10-16T22:35:34.347" v="209"/>
          <ac:spMkLst>
            <pc:docMk/>
            <pc:sldMk cId="2367627176" sldId="297"/>
            <ac:spMk id="3" creationId="{30B97474-5C9C-4EFA-B1B2-2D473D51CC1D}"/>
          </ac:spMkLst>
        </pc:spChg>
        <pc:spChg chg="mod">
          <ac:chgData name="Jon Rosdahl" userId="2820f357-2dd4-4127-8713-e0bfde0fd756" providerId="ADAL" clId="{89FF9FA5-DEA5-4D10-9EF8-2D47A8D11928}" dt="2025-10-16T22:35:34.347" v="209"/>
          <ac:spMkLst>
            <pc:docMk/>
            <pc:sldMk cId="2367627176" sldId="297"/>
            <ac:spMk id="4" creationId="{5180B14E-459D-4D1C-B097-7786B6E3248A}"/>
          </ac:spMkLst>
        </pc:spChg>
        <pc:spChg chg="mod">
          <ac:chgData name="Jon Rosdahl" userId="2820f357-2dd4-4127-8713-e0bfde0fd756" providerId="ADAL" clId="{89FF9FA5-DEA5-4D10-9EF8-2D47A8D11928}" dt="2025-10-16T22:35:34.347" v="209"/>
          <ac:spMkLst>
            <pc:docMk/>
            <pc:sldMk cId="2367627176" sldId="297"/>
            <ac:spMk id="5" creationId="{B8758877-86A7-43C7-9D10-6E5F40B028B1}"/>
          </ac:spMkLst>
        </pc:spChg>
        <pc:spChg chg="mod">
          <ac:chgData name="Jon Rosdahl" userId="2820f357-2dd4-4127-8713-e0bfde0fd756" providerId="ADAL" clId="{89FF9FA5-DEA5-4D10-9EF8-2D47A8D11928}" dt="2025-10-16T22:35:34.347" v="209"/>
          <ac:spMkLst>
            <pc:docMk/>
            <pc:sldMk cId="2367627176" sldId="297"/>
            <ac:spMk id="6" creationId="{A5C49826-E039-44C4-A6DB-616DB23E417B}"/>
          </ac:spMkLst>
        </pc:spChg>
      </pc:sldChg>
      <pc:sldChg chg="modSp mod">
        <pc:chgData name="Jon Rosdahl" userId="2820f357-2dd4-4127-8713-e0bfde0fd756" providerId="ADAL" clId="{89FF9FA5-DEA5-4D10-9EF8-2D47A8D11928}" dt="2025-10-17T01:05:59.778" v="628" actId="20577"/>
        <pc:sldMkLst>
          <pc:docMk/>
          <pc:sldMk cId="3866284722" sldId="325"/>
        </pc:sldMkLst>
        <pc:spChg chg="mod">
          <ac:chgData name="Jon Rosdahl" userId="2820f357-2dd4-4127-8713-e0bfde0fd756" providerId="ADAL" clId="{89FF9FA5-DEA5-4D10-9EF8-2D47A8D11928}" dt="2025-10-17T01:05:59.778" v="628" actId="20577"/>
          <ac:spMkLst>
            <pc:docMk/>
            <pc:sldMk cId="3866284722" sldId="325"/>
            <ac:spMk id="3" creationId="{58F48A77-6149-4095-9848-28A693C82088}"/>
          </ac:spMkLst>
        </pc:spChg>
        <pc:spChg chg="mod">
          <ac:chgData name="Jon Rosdahl" userId="2820f357-2dd4-4127-8713-e0bfde0fd756" providerId="ADAL" clId="{89FF9FA5-DEA5-4D10-9EF8-2D47A8D11928}" dt="2025-10-16T22:35:34.347" v="209"/>
          <ac:spMkLst>
            <pc:docMk/>
            <pc:sldMk cId="3866284722" sldId="325"/>
            <ac:spMk id="4" creationId="{2F4099CA-8337-48FF-9415-776BA80408E3}"/>
          </ac:spMkLst>
        </pc:spChg>
        <pc:spChg chg="mod">
          <ac:chgData name="Jon Rosdahl" userId="2820f357-2dd4-4127-8713-e0bfde0fd756" providerId="ADAL" clId="{89FF9FA5-DEA5-4D10-9EF8-2D47A8D11928}" dt="2025-10-16T22:35:34.347" v="209"/>
          <ac:spMkLst>
            <pc:docMk/>
            <pc:sldMk cId="3866284722" sldId="325"/>
            <ac:spMk id="5" creationId="{45521205-D607-4B1A-8F09-17C0A4C05585}"/>
          </ac:spMkLst>
        </pc:spChg>
        <pc:spChg chg="mod">
          <ac:chgData name="Jon Rosdahl" userId="2820f357-2dd4-4127-8713-e0bfde0fd756" providerId="ADAL" clId="{89FF9FA5-DEA5-4D10-9EF8-2D47A8D11928}" dt="2025-10-16T22:35:34.347" v="209"/>
          <ac:spMkLst>
            <pc:docMk/>
            <pc:sldMk cId="3866284722" sldId="325"/>
            <ac:spMk id="6" creationId="{7977B1C8-1CEA-4903-9610-B1E925DF4894}"/>
          </ac:spMkLst>
        </pc:spChg>
      </pc:sldChg>
      <pc:sldChg chg="modSp">
        <pc:chgData name="Jon Rosdahl" userId="2820f357-2dd4-4127-8713-e0bfde0fd756" providerId="ADAL" clId="{89FF9FA5-DEA5-4D10-9EF8-2D47A8D11928}" dt="2025-10-16T22:35:34.347" v="209"/>
        <pc:sldMkLst>
          <pc:docMk/>
          <pc:sldMk cId="1604710471" sldId="328"/>
        </pc:sldMkLst>
        <pc:spChg chg="mod">
          <ac:chgData name="Jon Rosdahl" userId="2820f357-2dd4-4127-8713-e0bfde0fd756" providerId="ADAL" clId="{89FF9FA5-DEA5-4D10-9EF8-2D47A8D11928}" dt="2025-10-16T22:35:34.347" v="209"/>
          <ac:spMkLst>
            <pc:docMk/>
            <pc:sldMk cId="1604710471" sldId="328"/>
            <ac:spMk id="2" creationId="{00000000-0000-0000-0000-000000000000}"/>
          </ac:spMkLst>
        </pc:spChg>
        <pc:spChg chg="mod">
          <ac:chgData name="Jon Rosdahl" userId="2820f357-2dd4-4127-8713-e0bfde0fd756" providerId="ADAL" clId="{89FF9FA5-DEA5-4D10-9EF8-2D47A8D11928}" dt="2025-10-16T22:35:34.347" v="209"/>
          <ac:spMkLst>
            <pc:docMk/>
            <pc:sldMk cId="1604710471" sldId="328"/>
            <ac:spMk id="4" creationId="{00000000-0000-0000-0000-000000000000}"/>
          </ac:spMkLst>
        </pc:spChg>
        <pc:spChg chg="mod">
          <ac:chgData name="Jon Rosdahl" userId="2820f357-2dd4-4127-8713-e0bfde0fd756" providerId="ADAL" clId="{89FF9FA5-DEA5-4D10-9EF8-2D47A8D11928}" dt="2025-10-16T22:35:34.347" v="209"/>
          <ac:spMkLst>
            <pc:docMk/>
            <pc:sldMk cId="1604710471" sldId="328"/>
            <ac:spMk id="5" creationId="{00000000-0000-0000-0000-000000000000}"/>
          </ac:spMkLst>
        </pc:spChg>
        <pc:spChg chg="mod">
          <ac:chgData name="Jon Rosdahl" userId="2820f357-2dd4-4127-8713-e0bfde0fd756" providerId="ADAL" clId="{89FF9FA5-DEA5-4D10-9EF8-2D47A8D11928}" dt="2025-10-16T22:35:34.347" v="209"/>
          <ac:spMkLst>
            <pc:docMk/>
            <pc:sldMk cId="1604710471" sldId="328"/>
            <ac:spMk id="6" creationId="{00000000-0000-0000-0000-000000000000}"/>
          </ac:spMkLst>
        </pc:spChg>
        <pc:spChg chg="mod">
          <ac:chgData name="Jon Rosdahl" userId="2820f357-2dd4-4127-8713-e0bfde0fd756" providerId="ADAL" clId="{89FF9FA5-DEA5-4D10-9EF8-2D47A8D11928}" dt="2025-10-16T22:35:34.347" v="209"/>
          <ac:spMkLst>
            <pc:docMk/>
            <pc:sldMk cId="1604710471" sldId="328"/>
            <ac:spMk id="7" creationId="{00000000-0000-0000-0000-000000000000}"/>
          </ac:spMkLst>
        </pc:spChg>
      </pc:sldChg>
      <pc:sldChg chg="modSp mod">
        <pc:chgData name="Jon Rosdahl" userId="2820f357-2dd4-4127-8713-e0bfde0fd756" providerId="ADAL" clId="{89FF9FA5-DEA5-4D10-9EF8-2D47A8D11928}" dt="2025-10-17T01:04:30.864" v="584" actId="20577"/>
        <pc:sldMkLst>
          <pc:docMk/>
          <pc:sldMk cId="2493126378" sldId="329"/>
        </pc:sldMkLst>
        <pc:spChg chg="mod">
          <ac:chgData name="Jon Rosdahl" userId="2820f357-2dd4-4127-8713-e0bfde0fd756" providerId="ADAL" clId="{89FF9FA5-DEA5-4D10-9EF8-2D47A8D11928}" dt="2025-10-16T22:35:34.347" v="209"/>
          <ac:spMkLst>
            <pc:docMk/>
            <pc:sldMk cId="2493126378" sldId="329"/>
            <ac:spMk id="4" creationId="{CFA74791-02E4-4161-A74F-E2C580C09359}"/>
          </ac:spMkLst>
        </pc:spChg>
        <pc:spChg chg="mod">
          <ac:chgData name="Jon Rosdahl" userId="2820f357-2dd4-4127-8713-e0bfde0fd756" providerId="ADAL" clId="{89FF9FA5-DEA5-4D10-9EF8-2D47A8D11928}" dt="2025-10-16T22:35:34.347" v="209"/>
          <ac:spMkLst>
            <pc:docMk/>
            <pc:sldMk cId="2493126378" sldId="329"/>
            <ac:spMk id="5" creationId="{9E179B68-B8DD-4D01-A19B-C60183D73755}"/>
          </ac:spMkLst>
        </pc:spChg>
        <pc:spChg chg="mod">
          <ac:chgData name="Jon Rosdahl" userId="2820f357-2dd4-4127-8713-e0bfde0fd756" providerId="ADAL" clId="{89FF9FA5-DEA5-4D10-9EF8-2D47A8D11928}" dt="2025-10-16T22:35:34.347" v="209"/>
          <ac:spMkLst>
            <pc:docMk/>
            <pc:sldMk cId="2493126378" sldId="329"/>
            <ac:spMk id="6" creationId="{91BACB44-535E-4B7C-96CE-D105B3096CD7}"/>
          </ac:spMkLst>
        </pc:spChg>
        <pc:spChg chg="mod">
          <ac:chgData name="Jon Rosdahl" userId="2820f357-2dd4-4127-8713-e0bfde0fd756" providerId="ADAL" clId="{89FF9FA5-DEA5-4D10-9EF8-2D47A8D11928}" dt="2025-10-17T01:04:30.864" v="584" actId="20577"/>
          <ac:spMkLst>
            <pc:docMk/>
            <pc:sldMk cId="2493126378" sldId="329"/>
            <ac:spMk id="8" creationId="{CB46589D-B045-4F67-96F9-108FD0B249A7}"/>
          </ac:spMkLst>
        </pc:spChg>
      </pc:sldChg>
      <pc:sldChg chg="modSp mod">
        <pc:chgData name="Jon Rosdahl" userId="2820f357-2dd4-4127-8713-e0bfde0fd756" providerId="ADAL" clId="{89FF9FA5-DEA5-4D10-9EF8-2D47A8D11928}" dt="2025-10-17T01:00:39.823" v="447" actId="6549"/>
        <pc:sldMkLst>
          <pc:docMk/>
          <pc:sldMk cId="1784219855" sldId="331"/>
        </pc:sldMkLst>
        <pc:spChg chg="mod">
          <ac:chgData name="Jon Rosdahl" userId="2820f357-2dd4-4127-8713-e0bfde0fd756" providerId="ADAL" clId="{89FF9FA5-DEA5-4D10-9EF8-2D47A8D11928}" dt="2025-10-16T22:35:34.347" v="209"/>
          <ac:spMkLst>
            <pc:docMk/>
            <pc:sldMk cId="1784219855" sldId="331"/>
            <ac:spMk id="4" creationId="{9A6C56FC-AB46-46EA-A9DA-5D096D6D2EA6}"/>
          </ac:spMkLst>
        </pc:spChg>
        <pc:spChg chg="mod">
          <ac:chgData name="Jon Rosdahl" userId="2820f357-2dd4-4127-8713-e0bfde0fd756" providerId="ADAL" clId="{89FF9FA5-DEA5-4D10-9EF8-2D47A8D11928}" dt="2025-10-16T22:35:34.347" v="209"/>
          <ac:spMkLst>
            <pc:docMk/>
            <pc:sldMk cId="1784219855" sldId="331"/>
            <ac:spMk id="5" creationId="{62F5476E-E58B-459B-BDC7-9ACAD2818916}"/>
          </ac:spMkLst>
        </pc:spChg>
        <pc:spChg chg="mod">
          <ac:chgData name="Jon Rosdahl" userId="2820f357-2dd4-4127-8713-e0bfde0fd756" providerId="ADAL" clId="{89FF9FA5-DEA5-4D10-9EF8-2D47A8D11928}" dt="2025-10-16T22:35:34.347" v="209"/>
          <ac:spMkLst>
            <pc:docMk/>
            <pc:sldMk cId="1784219855" sldId="331"/>
            <ac:spMk id="6" creationId="{D8064680-6662-479C-8AA0-F319FEF3F785}"/>
          </ac:spMkLst>
        </pc:spChg>
        <pc:spChg chg="mod">
          <ac:chgData name="Jon Rosdahl" userId="2820f357-2dd4-4127-8713-e0bfde0fd756" providerId="ADAL" clId="{89FF9FA5-DEA5-4D10-9EF8-2D47A8D11928}" dt="2025-10-17T01:00:39.823" v="447" actId="6549"/>
          <ac:spMkLst>
            <pc:docMk/>
            <pc:sldMk cId="1784219855" sldId="331"/>
            <ac:spMk id="8" creationId="{9E0431BB-C713-450C-90C3-EF5AFA8F2E34}"/>
          </ac:spMkLst>
        </pc:spChg>
      </pc:sldChg>
      <pc:sldChg chg="modSp mod">
        <pc:chgData name="Jon Rosdahl" userId="2820f357-2dd4-4127-8713-e0bfde0fd756" providerId="ADAL" clId="{89FF9FA5-DEA5-4D10-9EF8-2D47A8D11928}" dt="2025-10-17T01:01:53.565" v="523" actId="6549"/>
        <pc:sldMkLst>
          <pc:docMk/>
          <pc:sldMk cId="2891040505" sldId="332"/>
        </pc:sldMkLst>
        <pc:spChg chg="mod">
          <ac:chgData name="Jon Rosdahl" userId="2820f357-2dd4-4127-8713-e0bfde0fd756" providerId="ADAL" clId="{89FF9FA5-DEA5-4D10-9EF8-2D47A8D11928}" dt="2025-10-16T22:35:34.347" v="209"/>
          <ac:spMkLst>
            <pc:docMk/>
            <pc:sldMk cId="2891040505" sldId="332"/>
            <ac:spMk id="2" creationId="{395C58C4-9258-49B3-9800-28D4D64B7380}"/>
          </ac:spMkLst>
        </pc:spChg>
        <pc:spChg chg="mod">
          <ac:chgData name="Jon Rosdahl" userId="2820f357-2dd4-4127-8713-e0bfde0fd756" providerId="ADAL" clId="{89FF9FA5-DEA5-4D10-9EF8-2D47A8D11928}" dt="2025-10-17T01:01:53.565" v="523" actId="6549"/>
          <ac:spMkLst>
            <pc:docMk/>
            <pc:sldMk cId="2891040505" sldId="332"/>
            <ac:spMk id="3" creationId="{FF45EDF8-F8B4-4C62-A574-17EE4A97B753}"/>
          </ac:spMkLst>
        </pc:spChg>
        <pc:spChg chg="mod">
          <ac:chgData name="Jon Rosdahl" userId="2820f357-2dd4-4127-8713-e0bfde0fd756" providerId="ADAL" clId="{89FF9FA5-DEA5-4D10-9EF8-2D47A8D11928}" dt="2025-10-16T22:35:34.347" v="209"/>
          <ac:spMkLst>
            <pc:docMk/>
            <pc:sldMk cId="2891040505" sldId="332"/>
            <ac:spMk id="4" creationId="{2471E1EE-344C-47B3-9380-3DAB4BFA473D}"/>
          </ac:spMkLst>
        </pc:spChg>
        <pc:spChg chg="mod">
          <ac:chgData name="Jon Rosdahl" userId="2820f357-2dd4-4127-8713-e0bfde0fd756" providerId="ADAL" clId="{89FF9FA5-DEA5-4D10-9EF8-2D47A8D11928}" dt="2025-10-16T22:35:34.347" v="209"/>
          <ac:spMkLst>
            <pc:docMk/>
            <pc:sldMk cId="2891040505" sldId="332"/>
            <ac:spMk id="5" creationId="{28941623-2AE7-4561-97CC-266C84FE46CB}"/>
          </ac:spMkLst>
        </pc:spChg>
        <pc:spChg chg="mod">
          <ac:chgData name="Jon Rosdahl" userId="2820f357-2dd4-4127-8713-e0bfde0fd756" providerId="ADAL" clId="{89FF9FA5-DEA5-4D10-9EF8-2D47A8D11928}" dt="2025-10-16T22:35:34.347" v="209"/>
          <ac:spMkLst>
            <pc:docMk/>
            <pc:sldMk cId="2891040505" sldId="332"/>
            <ac:spMk id="6" creationId="{7FD3053F-90D2-4FCE-8C1A-E71EF24BF633}"/>
          </ac:spMkLst>
        </pc:spChg>
      </pc:sldChg>
      <pc:sldChg chg="addSp delSp modSp add del mod modClrScheme chgLayout">
        <pc:chgData name="Jon Rosdahl" userId="2820f357-2dd4-4127-8713-e0bfde0fd756" providerId="ADAL" clId="{89FF9FA5-DEA5-4D10-9EF8-2D47A8D11928}" dt="2025-10-16T22:40:17.888" v="222" actId="2696"/>
        <pc:sldMkLst>
          <pc:docMk/>
          <pc:sldMk cId="2395217466" sldId="574"/>
        </pc:sldMkLst>
        <pc:spChg chg="add del mod">
          <ac:chgData name="Jon Rosdahl" userId="2820f357-2dd4-4127-8713-e0bfde0fd756" providerId="ADAL" clId="{89FF9FA5-DEA5-4D10-9EF8-2D47A8D11928}" dt="2025-10-16T22:34:46.636" v="206" actId="6264"/>
          <ac:spMkLst>
            <pc:docMk/>
            <pc:sldMk cId="2395217466" sldId="574"/>
            <ac:spMk id="3" creationId="{9A63B26B-1A7B-F7B1-0D7B-D5FCF7E28713}"/>
          </ac:spMkLst>
        </pc:spChg>
        <pc:spChg chg="add del mod">
          <ac:chgData name="Jon Rosdahl" userId="2820f357-2dd4-4127-8713-e0bfde0fd756" providerId="ADAL" clId="{89FF9FA5-DEA5-4D10-9EF8-2D47A8D11928}" dt="2025-10-16T22:34:46.636" v="206" actId="6264"/>
          <ac:spMkLst>
            <pc:docMk/>
            <pc:sldMk cId="2395217466" sldId="574"/>
            <ac:spMk id="4" creationId="{2043C99B-2361-07E1-04C0-E1017ABB7687}"/>
          </ac:spMkLst>
        </pc:spChg>
        <pc:spChg chg="add del mod">
          <ac:chgData name="Jon Rosdahl" userId="2820f357-2dd4-4127-8713-e0bfde0fd756" providerId="ADAL" clId="{89FF9FA5-DEA5-4D10-9EF8-2D47A8D11928}" dt="2025-10-16T22:34:46.636" v="206" actId="6264"/>
          <ac:spMkLst>
            <pc:docMk/>
            <pc:sldMk cId="2395217466" sldId="574"/>
            <ac:spMk id="5" creationId="{88B9D38D-571F-C52D-19D8-242BAE1649C4}"/>
          </ac:spMkLst>
        </pc:spChg>
        <pc:spChg chg="add del mod ord">
          <ac:chgData name="Jon Rosdahl" userId="2820f357-2dd4-4127-8713-e0bfde0fd756" providerId="ADAL" clId="{89FF9FA5-DEA5-4D10-9EF8-2D47A8D11928}" dt="2025-10-16T22:35:10.374" v="208" actId="700"/>
          <ac:spMkLst>
            <pc:docMk/>
            <pc:sldMk cId="2395217466" sldId="574"/>
            <ac:spMk id="6" creationId="{89A50F1E-9272-BD8A-9DD3-EFA326648379}"/>
          </ac:spMkLst>
        </pc:spChg>
        <pc:spChg chg="add del mod">
          <ac:chgData name="Jon Rosdahl" userId="2820f357-2dd4-4127-8713-e0bfde0fd756" providerId="ADAL" clId="{89FF9FA5-DEA5-4D10-9EF8-2D47A8D11928}" dt="2025-10-16T22:35:45.885" v="210" actId="6264"/>
          <ac:spMkLst>
            <pc:docMk/>
            <pc:sldMk cId="2395217466" sldId="574"/>
            <ac:spMk id="7" creationId="{87AA7B70-0790-7106-0D69-5385AE2204A4}"/>
          </ac:spMkLst>
        </pc:spChg>
        <pc:spChg chg="add del mod">
          <ac:chgData name="Jon Rosdahl" userId="2820f357-2dd4-4127-8713-e0bfde0fd756" providerId="ADAL" clId="{89FF9FA5-DEA5-4D10-9EF8-2D47A8D11928}" dt="2025-10-16T22:35:45.885" v="210" actId="6264"/>
          <ac:spMkLst>
            <pc:docMk/>
            <pc:sldMk cId="2395217466" sldId="574"/>
            <ac:spMk id="8" creationId="{FE9D4CFD-B3E5-FB8C-658B-1A53E62E639B}"/>
          </ac:spMkLst>
        </pc:spChg>
        <pc:spChg chg="add del mod">
          <ac:chgData name="Jon Rosdahl" userId="2820f357-2dd4-4127-8713-e0bfde0fd756" providerId="ADAL" clId="{89FF9FA5-DEA5-4D10-9EF8-2D47A8D11928}" dt="2025-10-16T22:35:45.885" v="210" actId="6264"/>
          <ac:spMkLst>
            <pc:docMk/>
            <pc:sldMk cId="2395217466" sldId="574"/>
            <ac:spMk id="9" creationId="{7D3A5345-421E-9A12-8524-9D49369F33E6}"/>
          </ac:spMkLst>
        </pc:spChg>
        <pc:spChg chg="add del mod">
          <ac:chgData name="Jon Rosdahl" userId="2820f357-2dd4-4127-8713-e0bfde0fd756" providerId="ADAL" clId="{89FF9FA5-DEA5-4D10-9EF8-2D47A8D11928}" dt="2025-10-16T22:38:32.001" v="212" actId="6264"/>
          <ac:spMkLst>
            <pc:docMk/>
            <pc:sldMk cId="2395217466" sldId="574"/>
            <ac:spMk id="10" creationId="{860DBFC2-BEF5-515D-67DC-B6E696EC6FE4}"/>
          </ac:spMkLst>
        </pc:spChg>
        <pc:spChg chg="add del mod">
          <ac:chgData name="Jon Rosdahl" userId="2820f357-2dd4-4127-8713-e0bfde0fd756" providerId="ADAL" clId="{89FF9FA5-DEA5-4D10-9EF8-2D47A8D11928}" dt="2025-10-16T22:38:32.001" v="212" actId="6264"/>
          <ac:spMkLst>
            <pc:docMk/>
            <pc:sldMk cId="2395217466" sldId="574"/>
            <ac:spMk id="11" creationId="{7E620F9C-AE73-43FC-C914-0C0A3C12E16F}"/>
          </ac:spMkLst>
        </pc:spChg>
        <pc:spChg chg="add del mod">
          <ac:chgData name="Jon Rosdahl" userId="2820f357-2dd4-4127-8713-e0bfde0fd756" providerId="ADAL" clId="{89FF9FA5-DEA5-4D10-9EF8-2D47A8D11928}" dt="2025-10-16T22:38:32.001" v="212" actId="6264"/>
          <ac:spMkLst>
            <pc:docMk/>
            <pc:sldMk cId="2395217466" sldId="574"/>
            <ac:spMk id="12" creationId="{0D8C22E5-F9C9-FC4C-5694-FBED3F164D62}"/>
          </ac:spMkLst>
        </pc:spChg>
        <pc:spChg chg="add del mod">
          <ac:chgData name="Jon Rosdahl" userId="2820f357-2dd4-4127-8713-e0bfde0fd756" providerId="ADAL" clId="{89FF9FA5-DEA5-4D10-9EF8-2D47A8D11928}" dt="2025-10-16T22:38:38.551" v="213" actId="6264"/>
          <ac:spMkLst>
            <pc:docMk/>
            <pc:sldMk cId="2395217466" sldId="574"/>
            <ac:spMk id="13" creationId="{2926DCDA-36EE-827A-3849-7E91E6AED156}"/>
          </ac:spMkLst>
        </pc:spChg>
        <pc:spChg chg="add del mod">
          <ac:chgData name="Jon Rosdahl" userId="2820f357-2dd4-4127-8713-e0bfde0fd756" providerId="ADAL" clId="{89FF9FA5-DEA5-4D10-9EF8-2D47A8D11928}" dt="2025-10-16T22:38:38.551" v="213" actId="6264"/>
          <ac:spMkLst>
            <pc:docMk/>
            <pc:sldMk cId="2395217466" sldId="574"/>
            <ac:spMk id="14" creationId="{C70F910B-D1B8-B833-9C49-2E8BD44CD913}"/>
          </ac:spMkLst>
        </pc:spChg>
        <pc:spChg chg="add del mod">
          <ac:chgData name="Jon Rosdahl" userId="2820f357-2dd4-4127-8713-e0bfde0fd756" providerId="ADAL" clId="{89FF9FA5-DEA5-4D10-9EF8-2D47A8D11928}" dt="2025-10-16T22:38:38.551" v="213" actId="6264"/>
          <ac:spMkLst>
            <pc:docMk/>
            <pc:sldMk cId="2395217466" sldId="574"/>
            <ac:spMk id="15" creationId="{0553A3E5-39E6-5F4C-931A-247DF0CF6FCB}"/>
          </ac:spMkLst>
        </pc:spChg>
        <pc:spChg chg="mod ord">
          <ac:chgData name="Jon Rosdahl" userId="2820f357-2dd4-4127-8713-e0bfde0fd756" providerId="ADAL" clId="{89FF9FA5-DEA5-4D10-9EF8-2D47A8D11928}" dt="2025-10-16T22:38:38.551" v="213" actId="6264"/>
          <ac:spMkLst>
            <pc:docMk/>
            <pc:sldMk cId="2395217466" sldId="574"/>
            <ac:spMk id="29700" creationId="{73002C4B-7397-40AB-A3B5-FCC6C74F98AD}"/>
          </ac:spMkLst>
        </pc:spChg>
        <pc:spChg chg="mod ord">
          <ac:chgData name="Jon Rosdahl" userId="2820f357-2dd4-4127-8713-e0bfde0fd756" providerId="ADAL" clId="{89FF9FA5-DEA5-4D10-9EF8-2D47A8D11928}" dt="2025-10-16T22:38:38.551" v="213" actId="6264"/>
          <ac:spMkLst>
            <pc:docMk/>
            <pc:sldMk cId="2395217466" sldId="574"/>
            <ac:spMk id="29701" creationId="{12392EE6-221D-42DE-9F82-E22E6074B815}"/>
          </ac:spMkLst>
        </pc:spChg>
        <pc:spChg chg="mod ord">
          <ac:chgData name="Jon Rosdahl" userId="2820f357-2dd4-4127-8713-e0bfde0fd756" providerId="ADAL" clId="{89FF9FA5-DEA5-4D10-9EF8-2D47A8D11928}" dt="2025-10-16T22:38:57.630" v="216" actId="5793"/>
          <ac:spMkLst>
            <pc:docMk/>
            <pc:sldMk cId="2395217466" sldId="574"/>
            <ac:spMk id="29703" creationId="{B73DE696-F46C-451C-98BC-2F62C4E15980}"/>
          </ac:spMkLst>
        </pc:spChg>
      </pc:sldChg>
      <pc:sldChg chg="modSp">
        <pc:chgData name="Jon Rosdahl" userId="2820f357-2dd4-4127-8713-e0bfde0fd756" providerId="ADAL" clId="{89FF9FA5-DEA5-4D10-9EF8-2D47A8D11928}" dt="2025-10-16T22:35:34.347" v="209"/>
        <pc:sldMkLst>
          <pc:docMk/>
          <pc:sldMk cId="193308393" sldId="2367"/>
        </pc:sldMkLst>
        <pc:spChg chg="mod">
          <ac:chgData name="Jon Rosdahl" userId="2820f357-2dd4-4127-8713-e0bfde0fd756" providerId="ADAL" clId="{89FF9FA5-DEA5-4D10-9EF8-2D47A8D11928}" dt="2025-10-16T22:35:34.347" v="209"/>
          <ac:spMkLst>
            <pc:docMk/>
            <pc:sldMk cId="193308393" sldId="2367"/>
            <ac:spMk id="2" creationId="{00000000-0000-0000-0000-000000000000}"/>
          </ac:spMkLst>
        </pc:spChg>
        <pc:spChg chg="mod">
          <ac:chgData name="Jon Rosdahl" userId="2820f357-2dd4-4127-8713-e0bfde0fd756" providerId="ADAL" clId="{89FF9FA5-DEA5-4D10-9EF8-2D47A8D11928}" dt="2025-10-16T22:35:34.347" v="209"/>
          <ac:spMkLst>
            <pc:docMk/>
            <pc:sldMk cId="193308393" sldId="2367"/>
            <ac:spMk id="3" creationId="{00000000-0000-0000-0000-000000000000}"/>
          </ac:spMkLst>
        </pc:spChg>
        <pc:spChg chg="mod">
          <ac:chgData name="Jon Rosdahl" userId="2820f357-2dd4-4127-8713-e0bfde0fd756" providerId="ADAL" clId="{89FF9FA5-DEA5-4D10-9EF8-2D47A8D11928}" dt="2025-10-16T22:35:34.347" v="209"/>
          <ac:spMkLst>
            <pc:docMk/>
            <pc:sldMk cId="193308393" sldId="2367"/>
            <ac:spMk id="4" creationId="{00000000-0000-0000-0000-000000000000}"/>
          </ac:spMkLst>
        </pc:spChg>
        <pc:spChg chg="mod">
          <ac:chgData name="Jon Rosdahl" userId="2820f357-2dd4-4127-8713-e0bfde0fd756" providerId="ADAL" clId="{89FF9FA5-DEA5-4D10-9EF8-2D47A8D11928}" dt="2025-10-16T22:35:34.347" v="209"/>
          <ac:spMkLst>
            <pc:docMk/>
            <pc:sldMk cId="193308393" sldId="2367"/>
            <ac:spMk id="5" creationId="{00000000-0000-0000-0000-000000000000}"/>
          </ac:spMkLst>
        </pc:spChg>
        <pc:spChg chg="mod">
          <ac:chgData name="Jon Rosdahl" userId="2820f357-2dd4-4127-8713-e0bfde0fd756" providerId="ADAL" clId="{89FF9FA5-DEA5-4D10-9EF8-2D47A8D11928}" dt="2025-10-16T22:35:34.347" v="209"/>
          <ac:spMkLst>
            <pc:docMk/>
            <pc:sldMk cId="193308393" sldId="2367"/>
            <ac:spMk id="6" creationId="{00000000-0000-0000-0000-000000000000}"/>
          </ac:spMkLst>
        </pc:spChg>
      </pc:sldChg>
      <pc:sldChg chg="modSp mod">
        <pc:chgData name="Jon Rosdahl" userId="2820f357-2dd4-4127-8713-e0bfde0fd756" providerId="ADAL" clId="{89FF9FA5-DEA5-4D10-9EF8-2D47A8D11928}" dt="2025-10-16T22:49:40.791" v="402" actId="255"/>
        <pc:sldMkLst>
          <pc:docMk/>
          <pc:sldMk cId="3559692747" sldId="2375"/>
        </pc:sldMkLst>
        <pc:spChg chg="mod">
          <ac:chgData name="Jon Rosdahl" userId="2820f357-2dd4-4127-8713-e0bfde0fd756" providerId="ADAL" clId="{89FF9FA5-DEA5-4D10-9EF8-2D47A8D11928}" dt="2025-10-16T22:35:34.347" v="209"/>
          <ac:spMkLst>
            <pc:docMk/>
            <pc:sldMk cId="3559692747" sldId="2375"/>
            <ac:spMk id="4" creationId="{A6580590-2951-4A3A-AF5A-A77F31A22704}"/>
          </ac:spMkLst>
        </pc:spChg>
        <pc:spChg chg="mod">
          <ac:chgData name="Jon Rosdahl" userId="2820f357-2dd4-4127-8713-e0bfde0fd756" providerId="ADAL" clId="{89FF9FA5-DEA5-4D10-9EF8-2D47A8D11928}" dt="2025-10-16T22:35:34.347" v="209"/>
          <ac:spMkLst>
            <pc:docMk/>
            <pc:sldMk cId="3559692747" sldId="2375"/>
            <ac:spMk id="5" creationId="{1C7D61F8-E820-4CDD-94CA-5A40630002A2}"/>
          </ac:spMkLst>
        </pc:spChg>
        <pc:spChg chg="mod">
          <ac:chgData name="Jon Rosdahl" userId="2820f357-2dd4-4127-8713-e0bfde0fd756" providerId="ADAL" clId="{89FF9FA5-DEA5-4D10-9EF8-2D47A8D11928}" dt="2025-10-16T22:35:34.347" v="209"/>
          <ac:spMkLst>
            <pc:docMk/>
            <pc:sldMk cId="3559692747" sldId="2375"/>
            <ac:spMk id="6" creationId="{31D3143B-4761-4BA3-92BC-111716E04C08}"/>
          </ac:spMkLst>
        </pc:spChg>
        <pc:spChg chg="mod">
          <ac:chgData name="Jon Rosdahl" userId="2820f357-2dd4-4127-8713-e0bfde0fd756" providerId="ADAL" clId="{89FF9FA5-DEA5-4D10-9EF8-2D47A8D11928}" dt="2025-10-16T22:49:40.791" v="402" actId="255"/>
          <ac:spMkLst>
            <pc:docMk/>
            <pc:sldMk cId="3559692747" sldId="2375"/>
            <ac:spMk id="8" creationId="{B2EE2183-289E-0BB1-688B-4D6393839DD6}"/>
          </ac:spMkLst>
        </pc:spChg>
      </pc:sldChg>
      <pc:sldChg chg="modSp del">
        <pc:chgData name="Jon Rosdahl" userId="2820f357-2dd4-4127-8713-e0bfde0fd756" providerId="ADAL" clId="{89FF9FA5-DEA5-4D10-9EF8-2D47A8D11928}" dt="2025-10-16T22:40:22.615" v="223" actId="2696"/>
        <pc:sldMkLst>
          <pc:docMk/>
          <pc:sldMk cId="3088504275" sldId="2385"/>
        </pc:sldMkLst>
        <pc:spChg chg="mod">
          <ac:chgData name="Jon Rosdahl" userId="2820f357-2dd4-4127-8713-e0bfde0fd756" providerId="ADAL" clId="{89FF9FA5-DEA5-4D10-9EF8-2D47A8D11928}" dt="2025-10-16T22:35:34.347" v="209"/>
          <ac:spMkLst>
            <pc:docMk/>
            <pc:sldMk cId="3088504275" sldId="2385"/>
            <ac:spMk id="3" creationId="{C91BEBA4-AF11-D09D-66CB-EAE7B8AD2A5C}"/>
          </ac:spMkLst>
        </pc:spChg>
        <pc:spChg chg="mod">
          <ac:chgData name="Jon Rosdahl" userId="2820f357-2dd4-4127-8713-e0bfde0fd756" providerId="ADAL" clId="{89FF9FA5-DEA5-4D10-9EF8-2D47A8D11928}" dt="2025-10-16T22:35:34.347" v="209"/>
          <ac:spMkLst>
            <pc:docMk/>
            <pc:sldMk cId="3088504275" sldId="2385"/>
            <ac:spMk id="4" creationId="{0DCFC3BF-3E4E-5A01-09D3-1E2FB3758BD5}"/>
          </ac:spMkLst>
        </pc:spChg>
        <pc:spChg chg="mod">
          <ac:chgData name="Jon Rosdahl" userId="2820f357-2dd4-4127-8713-e0bfde0fd756" providerId="ADAL" clId="{89FF9FA5-DEA5-4D10-9EF8-2D47A8D11928}" dt="2025-10-16T22:35:34.347" v="209"/>
          <ac:spMkLst>
            <pc:docMk/>
            <pc:sldMk cId="3088504275" sldId="2385"/>
            <ac:spMk id="29703" creationId="{B73DE696-F46C-451C-98BC-2F62C4E15980}"/>
          </ac:spMkLst>
        </pc:spChg>
      </pc:sldChg>
      <pc:sldChg chg="modSp del">
        <pc:chgData name="Jon Rosdahl" userId="2820f357-2dd4-4127-8713-e0bfde0fd756" providerId="ADAL" clId="{89FF9FA5-DEA5-4D10-9EF8-2D47A8D11928}" dt="2025-10-16T22:47:41.191" v="382" actId="47"/>
        <pc:sldMkLst>
          <pc:docMk/>
          <pc:sldMk cId="3351924710" sldId="2386"/>
        </pc:sldMkLst>
        <pc:spChg chg="mod">
          <ac:chgData name="Jon Rosdahl" userId="2820f357-2dd4-4127-8713-e0bfde0fd756" providerId="ADAL" clId="{89FF9FA5-DEA5-4D10-9EF8-2D47A8D11928}" dt="2025-10-16T22:35:34.347" v="209"/>
          <ac:spMkLst>
            <pc:docMk/>
            <pc:sldMk cId="3351924710" sldId="2386"/>
            <ac:spMk id="4" creationId="{D0B74D46-CE30-B2B9-550A-9573D65756FA}"/>
          </ac:spMkLst>
        </pc:spChg>
        <pc:spChg chg="mod">
          <ac:chgData name="Jon Rosdahl" userId="2820f357-2dd4-4127-8713-e0bfde0fd756" providerId="ADAL" clId="{89FF9FA5-DEA5-4D10-9EF8-2D47A8D11928}" dt="2025-10-16T22:35:34.347" v="209"/>
          <ac:spMkLst>
            <pc:docMk/>
            <pc:sldMk cId="3351924710" sldId="2386"/>
            <ac:spMk id="5" creationId="{0D3BA150-ADD7-DD4A-EF1B-76D7A55FA818}"/>
          </ac:spMkLst>
        </pc:spChg>
        <pc:spChg chg="mod">
          <ac:chgData name="Jon Rosdahl" userId="2820f357-2dd4-4127-8713-e0bfde0fd756" providerId="ADAL" clId="{89FF9FA5-DEA5-4D10-9EF8-2D47A8D11928}" dt="2025-10-16T22:35:34.347" v="209"/>
          <ac:spMkLst>
            <pc:docMk/>
            <pc:sldMk cId="3351924710" sldId="2386"/>
            <ac:spMk id="6" creationId="{8AED2B0A-B780-840B-0769-6AB1A9B0CE75}"/>
          </ac:spMkLst>
        </pc:spChg>
        <pc:spChg chg="mod">
          <ac:chgData name="Jon Rosdahl" userId="2820f357-2dd4-4127-8713-e0bfde0fd756" providerId="ADAL" clId="{89FF9FA5-DEA5-4D10-9EF8-2D47A8D11928}" dt="2025-10-16T22:35:34.347" v="209"/>
          <ac:spMkLst>
            <pc:docMk/>
            <pc:sldMk cId="3351924710" sldId="2386"/>
            <ac:spMk id="8" creationId="{2F0C3326-87EA-AA3B-B6F3-2C2851D82C30}"/>
          </ac:spMkLst>
        </pc:spChg>
      </pc:sldChg>
      <pc:sldChg chg="modSp del">
        <pc:chgData name="Jon Rosdahl" userId="2820f357-2dd4-4127-8713-e0bfde0fd756" providerId="ADAL" clId="{89FF9FA5-DEA5-4D10-9EF8-2D47A8D11928}" dt="2025-10-16T22:47:43.072" v="383" actId="47"/>
        <pc:sldMkLst>
          <pc:docMk/>
          <pc:sldMk cId="3442207255" sldId="2387"/>
        </pc:sldMkLst>
        <pc:spChg chg="mod">
          <ac:chgData name="Jon Rosdahl" userId="2820f357-2dd4-4127-8713-e0bfde0fd756" providerId="ADAL" clId="{89FF9FA5-DEA5-4D10-9EF8-2D47A8D11928}" dt="2025-10-16T22:35:34.347" v="209"/>
          <ac:spMkLst>
            <pc:docMk/>
            <pc:sldMk cId="3442207255" sldId="2387"/>
            <ac:spMk id="2" creationId="{81D96AEE-4C0A-D77A-C539-BBE83B8F04CA}"/>
          </ac:spMkLst>
        </pc:spChg>
        <pc:spChg chg="mod">
          <ac:chgData name="Jon Rosdahl" userId="2820f357-2dd4-4127-8713-e0bfde0fd756" providerId="ADAL" clId="{89FF9FA5-DEA5-4D10-9EF8-2D47A8D11928}" dt="2025-10-16T22:35:34.347" v="209"/>
          <ac:spMkLst>
            <pc:docMk/>
            <pc:sldMk cId="3442207255" sldId="2387"/>
            <ac:spMk id="3" creationId="{FE8A2CA6-57E6-C54A-8799-632B1D36F3B6}"/>
          </ac:spMkLst>
        </pc:spChg>
        <pc:spChg chg="mod">
          <ac:chgData name="Jon Rosdahl" userId="2820f357-2dd4-4127-8713-e0bfde0fd756" providerId="ADAL" clId="{89FF9FA5-DEA5-4D10-9EF8-2D47A8D11928}" dt="2025-10-16T22:35:34.347" v="209"/>
          <ac:spMkLst>
            <pc:docMk/>
            <pc:sldMk cId="3442207255" sldId="2387"/>
            <ac:spMk id="4" creationId="{FCECFFD0-C8B6-E5EF-DEBF-BF648B8496C3}"/>
          </ac:spMkLst>
        </pc:spChg>
        <pc:spChg chg="mod">
          <ac:chgData name="Jon Rosdahl" userId="2820f357-2dd4-4127-8713-e0bfde0fd756" providerId="ADAL" clId="{89FF9FA5-DEA5-4D10-9EF8-2D47A8D11928}" dt="2025-10-16T22:35:34.347" v="209"/>
          <ac:spMkLst>
            <pc:docMk/>
            <pc:sldMk cId="3442207255" sldId="2387"/>
            <ac:spMk id="5" creationId="{53708318-FFD2-3761-D154-71BAACA624F0}"/>
          </ac:spMkLst>
        </pc:spChg>
        <pc:spChg chg="mod">
          <ac:chgData name="Jon Rosdahl" userId="2820f357-2dd4-4127-8713-e0bfde0fd756" providerId="ADAL" clId="{89FF9FA5-DEA5-4D10-9EF8-2D47A8D11928}" dt="2025-10-16T22:35:34.347" v="209"/>
          <ac:spMkLst>
            <pc:docMk/>
            <pc:sldMk cId="3442207255" sldId="2387"/>
            <ac:spMk id="6" creationId="{ED5D2855-7733-7C13-F962-02EB7B147E41}"/>
          </ac:spMkLst>
        </pc:spChg>
      </pc:sldChg>
      <pc:sldChg chg="modSp del">
        <pc:chgData name="Jon Rosdahl" userId="2820f357-2dd4-4127-8713-e0bfde0fd756" providerId="ADAL" clId="{89FF9FA5-DEA5-4D10-9EF8-2D47A8D11928}" dt="2025-10-16T22:47:38.926" v="381" actId="47"/>
        <pc:sldMkLst>
          <pc:docMk/>
          <pc:sldMk cId="3787798647" sldId="2388"/>
        </pc:sldMkLst>
        <pc:spChg chg="mod">
          <ac:chgData name="Jon Rosdahl" userId="2820f357-2dd4-4127-8713-e0bfde0fd756" providerId="ADAL" clId="{89FF9FA5-DEA5-4D10-9EF8-2D47A8D11928}" dt="2025-10-16T22:35:34.347" v="209"/>
          <ac:spMkLst>
            <pc:docMk/>
            <pc:sldMk cId="3787798647" sldId="2388"/>
            <ac:spMk id="2" creationId="{1877031E-A9D2-CA08-1E4E-67FA730761EB}"/>
          </ac:spMkLst>
        </pc:spChg>
        <pc:spChg chg="mod">
          <ac:chgData name="Jon Rosdahl" userId="2820f357-2dd4-4127-8713-e0bfde0fd756" providerId="ADAL" clId="{89FF9FA5-DEA5-4D10-9EF8-2D47A8D11928}" dt="2025-10-16T22:35:34.347" v="209"/>
          <ac:spMkLst>
            <pc:docMk/>
            <pc:sldMk cId="3787798647" sldId="2388"/>
            <ac:spMk id="3" creationId="{72AF3673-4045-9FEB-651F-AC59D326FBCC}"/>
          </ac:spMkLst>
        </pc:spChg>
        <pc:spChg chg="mod">
          <ac:chgData name="Jon Rosdahl" userId="2820f357-2dd4-4127-8713-e0bfde0fd756" providerId="ADAL" clId="{89FF9FA5-DEA5-4D10-9EF8-2D47A8D11928}" dt="2025-10-16T22:35:34.347" v="209"/>
          <ac:spMkLst>
            <pc:docMk/>
            <pc:sldMk cId="3787798647" sldId="2388"/>
            <ac:spMk id="4" creationId="{ADA69ABF-5AA8-4539-B962-D1EC0BC8A181}"/>
          </ac:spMkLst>
        </pc:spChg>
        <pc:spChg chg="mod">
          <ac:chgData name="Jon Rosdahl" userId="2820f357-2dd4-4127-8713-e0bfde0fd756" providerId="ADAL" clId="{89FF9FA5-DEA5-4D10-9EF8-2D47A8D11928}" dt="2025-10-16T22:35:34.347" v="209"/>
          <ac:spMkLst>
            <pc:docMk/>
            <pc:sldMk cId="3787798647" sldId="2388"/>
            <ac:spMk id="5" creationId="{2D8D0579-FC7B-422E-AF73-7BC2CBD645BC}"/>
          </ac:spMkLst>
        </pc:spChg>
        <pc:spChg chg="mod">
          <ac:chgData name="Jon Rosdahl" userId="2820f357-2dd4-4127-8713-e0bfde0fd756" providerId="ADAL" clId="{89FF9FA5-DEA5-4D10-9EF8-2D47A8D11928}" dt="2025-10-16T22:35:34.347" v="209"/>
          <ac:spMkLst>
            <pc:docMk/>
            <pc:sldMk cId="3787798647" sldId="2388"/>
            <ac:spMk id="6" creationId="{5C9E5916-BA01-BD25-C0E2-D772A7565E7F}"/>
          </ac:spMkLst>
        </pc:spChg>
      </pc:sldChg>
      <pc:sldChg chg="modSp del">
        <pc:chgData name="Jon Rosdahl" userId="2820f357-2dd4-4127-8713-e0bfde0fd756" providerId="ADAL" clId="{89FF9FA5-DEA5-4D10-9EF8-2D47A8D11928}" dt="2025-10-16T22:47:36.570" v="380" actId="47"/>
        <pc:sldMkLst>
          <pc:docMk/>
          <pc:sldMk cId="1400141525" sldId="2389"/>
        </pc:sldMkLst>
        <pc:spChg chg="mod">
          <ac:chgData name="Jon Rosdahl" userId="2820f357-2dd4-4127-8713-e0bfde0fd756" providerId="ADAL" clId="{89FF9FA5-DEA5-4D10-9EF8-2D47A8D11928}" dt="2025-10-16T22:35:34.347" v="209"/>
          <ac:spMkLst>
            <pc:docMk/>
            <pc:sldMk cId="1400141525" sldId="2389"/>
            <ac:spMk id="2" creationId="{385EF940-6A7F-F0A1-8E0F-D5B9EFAA1E52}"/>
          </ac:spMkLst>
        </pc:spChg>
        <pc:spChg chg="mod">
          <ac:chgData name="Jon Rosdahl" userId="2820f357-2dd4-4127-8713-e0bfde0fd756" providerId="ADAL" clId="{89FF9FA5-DEA5-4D10-9EF8-2D47A8D11928}" dt="2025-10-16T22:35:34.347" v="209"/>
          <ac:spMkLst>
            <pc:docMk/>
            <pc:sldMk cId="1400141525" sldId="2389"/>
            <ac:spMk id="4" creationId="{A595A6B0-9AB7-C90E-7B07-DC96DCCA3A68}"/>
          </ac:spMkLst>
        </pc:spChg>
        <pc:spChg chg="mod">
          <ac:chgData name="Jon Rosdahl" userId="2820f357-2dd4-4127-8713-e0bfde0fd756" providerId="ADAL" clId="{89FF9FA5-DEA5-4D10-9EF8-2D47A8D11928}" dt="2025-10-16T22:35:34.347" v="209"/>
          <ac:spMkLst>
            <pc:docMk/>
            <pc:sldMk cId="1400141525" sldId="2389"/>
            <ac:spMk id="5" creationId="{58F1138C-AEAA-C39D-A909-4677351EE76D}"/>
          </ac:spMkLst>
        </pc:spChg>
        <pc:spChg chg="mod">
          <ac:chgData name="Jon Rosdahl" userId="2820f357-2dd4-4127-8713-e0bfde0fd756" providerId="ADAL" clId="{89FF9FA5-DEA5-4D10-9EF8-2D47A8D11928}" dt="2025-10-16T22:35:34.347" v="209"/>
          <ac:spMkLst>
            <pc:docMk/>
            <pc:sldMk cId="1400141525" sldId="2389"/>
            <ac:spMk id="6" creationId="{D238D696-2B63-FA69-2407-E10B9EBD5B65}"/>
          </ac:spMkLst>
        </pc:spChg>
      </pc:sldChg>
      <pc:sldChg chg="modSp del">
        <pc:chgData name="Jon Rosdahl" userId="2820f357-2dd4-4127-8713-e0bfde0fd756" providerId="ADAL" clId="{89FF9FA5-DEA5-4D10-9EF8-2D47A8D11928}" dt="2025-10-17T00:59:24.688" v="403" actId="47"/>
        <pc:sldMkLst>
          <pc:docMk/>
          <pc:sldMk cId="2527066501" sldId="2390"/>
        </pc:sldMkLst>
        <pc:spChg chg="mod">
          <ac:chgData name="Jon Rosdahl" userId="2820f357-2dd4-4127-8713-e0bfde0fd756" providerId="ADAL" clId="{89FF9FA5-DEA5-4D10-9EF8-2D47A8D11928}" dt="2025-10-16T22:35:34.347" v="209"/>
          <ac:spMkLst>
            <pc:docMk/>
            <pc:sldMk cId="2527066501" sldId="2390"/>
            <ac:spMk id="4" creationId="{A694DF23-7563-E5A1-73BA-05700D308002}"/>
          </ac:spMkLst>
        </pc:spChg>
        <pc:spChg chg="mod">
          <ac:chgData name="Jon Rosdahl" userId="2820f357-2dd4-4127-8713-e0bfde0fd756" providerId="ADAL" clId="{89FF9FA5-DEA5-4D10-9EF8-2D47A8D11928}" dt="2025-10-16T22:35:34.347" v="209"/>
          <ac:spMkLst>
            <pc:docMk/>
            <pc:sldMk cId="2527066501" sldId="2390"/>
            <ac:spMk id="5" creationId="{BEE3E0CC-A148-7724-1911-02F55A84EEBF}"/>
          </ac:spMkLst>
        </pc:spChg>
        <pc:spChg chg="mod">
          <ac:chgData name="Jon Rosdahl" userId="2820f357-2dd4-4127-8713-e0bfde0fd756" providerId="ADAL" clId="{89FF9FA5-DEA5-4D10-9EF8-2D47A8D11928}" dt="2025-10-16T22:35:34.347" v="209"/>
          <ac:spMkLst>
            <pc:docMk/>
            <pc:sldMk cId="2527066501" sldId="2390"/>
            <ac:spMk id="6" creationId="{B3AD7203-7474-4131-37FE-C7C68AA8F560}"/>
          </ac:spMkLst>
        </pc:spChg>
        <pc:spChg chg="mod">
          <ac:chgData name="Jon Rosdahl" userId="2820f357-2dd4-4127-8713-e0bfde0fd756" providerId="ADAL" clId="{89FF9FA5-DEA5-4D10-9EF8-2D47A8D11928}" dt="2025-10-16T22:35:34.347" v="209"/>
          <ac:spMkLst>
            <pc:docMk/>
            <pc:sldMk cId="2527066501" sldId="2390"/>
            <ac:spMk id="7" creationId="{B0EF7DD0-F9D3-F429-7722-49606E877E83}"/>
          </ac:spMkLst>
        </pc:spChg>
      </pc:sldChg>
      <pc:sldChg chg="modSp del">
        <pc:chgData name="Jon Rosdahl" userId="2820f357-2dd4-4127-8713-e0bfde0fd756" providerId="ADAL" clId="{89FF9FA5-DEA5-4D10-9EF8-2D47A8D11928}" dt="2025-10-17T00:59:34.120" v="405" actId="47"/>
        <pc:sldMkLst>
          <pc:docMk/>
          <pc:sldMk cId="1061121466" sldId="2391"/>
        </pc:sldMkLst>
        <pc:spChg chg="mod">
          <ac:chgData name="Jon Rosdahl" userId="2820f357-2dd4-4127-8713-e0bfde0fd756" providerId="ADAL" clId="{89FF9FA5-DEA5-4D10-9EF8-2D47A8D11928}" dt="2025-10-16T22:35:34.347" v="209"/>
          <ac:spMkLst>
            <pc:docMk/>
            <pc:sldMk cId="1061121466" sldId="2391"/>
            <ac:spMk id="2" creationId="{3571E47F-178E-71D3-BB72-096086B44974}"/>
          </ac:spMkLst>
        </pc:spChg>
        <pc:spChg chg="mod">
          <ac:chgData name="Jon Rosdahl" userId="2820f357-2dd4-4127-8713-e0bfde0fd756" providerId="ADAL" clId="{89FF9FA5-DEA5-4D10-9EF8-2D47A8D11928}" dt="2025-10-16T22:35:34.347" v="209"/>
          <ac:spMkLst>
            <pc:docMk/>
            <pc:sldMk cId="1061121466" sldId="2391"/>
            <ac:spMk id="3" creationId="{F061FADE-BE56-9E40-6E7E-442F21E7F74B}"/>
          </ac:spMkLst>
        </pc:spChg>
        <pc:spChg chg="mod">
          <ac:chgData name="Jon Rosdahl" userId="2820f357-2dd4-4127-8713-e0bfde0fd756" providerId="ADAL" clId="{89FF9FA5-DEA5-4D10-9EF8-2D47A8D11928}" dt="2025-10-16T22:35:34.347" v="209"/>
          <ac:spMkLst>
            <pc:docMk/>
            <pc:sldMk cId="1061121466" sldId="2391"/>
            <ac:spMk id="4" creationId="{27037DCE-84CC-E6C3-8C7F-1FD43C311FFD}"/>
          </ac:spMkLst>
        </pc:spChg>
        <pc:spChg chg="mod">
          <ac:chgData name="Jon Rosdahl" userId="2820f357-2dd4-4127-8713-e0bfde0fd756" providerId="ADAL" clId="{89FF9FA5-DEA5-4D10-9EF8-2D47A8D11928}" dt="2025-10-16T22:35:34.347" v="209"/>
          <ac:spMkLst>
            <pc:docMk/>
            <pc:sldMk cId="1061121466" sldId="2391"/>
            <ac:spMk id="5" creationId="{77C1FBE0-94F3-9536-6947-F98525CDB140}"/>
          </ac:spMkLst>
        </pc:spChg>
        <pc:spChg chg="mod">
          <ac:chgData name="Jon Rosdahl" userId="2820f357-2dd4-4127-8713-e0bfde0fd756" providerId="ADAL" clId="{89FF9FA5-DEA5-4D10-9EF8-2D47A8D11928}" dt="2025-10-16T22:35:34.347" v="209"/>
          <ac:spMkLst>
            <pc:docMk/>
            <pc:sldMk cId="1061121466" sldId="2391"/>
            <ac:spMk id="6" creationId="{9CED2FA3-BC62-D3C4-2E30-010B3B60940B}"/>
          </ac:spMkLst>
        </pc:spChg>
      </pc:sldChg>
      <pc:sldChg chg="modSp del">
        <pc:chgData name="Jon Rosdahl" userId="2820f357-2dd4-4127-8713-e0bfde0fd756" providerId="ADAL" clId="{89FF9FA5-DEA5-4D10-9EF8-2D47A8D11928}" dt="2025-10-17T00:59:31.499" v="404" actId="47"/>
        <pc:sldMkLst>
          <pc:docMk/>
          <pc:sldMk cId="1992802849" sldId="2392"/>
        </pc:sldMkLst>
        <pc:spChg chg="mod">
          <ac:chgData name="Jon Rosdahl" userId="2820f357-2dd4-4127-8713-e0bfde0fd756" providerId="ADAL" clId="{89FF9FA5-DEA5-4D10-9EF8-2D47A8D11928}" dt="2025-10-16T22:35:34.347" v="209"/>
          <ac:spMkLst>
            <pc:docMk/>
            <pc:sldMk cId="1992802849" sldId="2392"/>
            <ac:spMk id="4" creationId="{EC4E6BA7-2B3E-C318-8654-4DBF97F16618}"/>
          </ac:spMkLst>
        </pc:spChg>
        <pc:spChg chg="mod">
          <ac:chgData name="Jon Rosdahl" userId="2820f357-2dd4-4127-8713-e0bfde0fd756" providerId="ADAL" clId="{89FF9FA5-DEA5-4D10-9EF8-2D47A8D11928}" dt="2025-10-16T22:35:34.347" v="209"/>
          <ac:spMkLst>
            <pc:docMk/>
            <pc:sldMk cId="1992802849" sldId="2392"/>
            <ac:spMk id="5" creationId="{065A4E5E-88A1-F894-7883-9959B53A1238}"/>
          </ac:spMkLst>
        </pc:spChg>
        <pc:spChg chg="mod">
          <ac:chgData name="Jon Rosdahl" userId="2820f357-2dd4-4127-8713-e0bfde0fd756" providerId="ADAL" clId="{89FF9FA5-DEA5-4D10-9EF8-2D47A8D11928}" dt="2025-10-16T22:35:34.347" v="209"/>
          <ac:spMkLst>
            <pc:docMk/>
            <pc:sldMk cId="1992802849" sldId="2392"/>
            <ac:spMk id="6" creationId="{430C320B-0C5B-1135-0243-1C3B8AA69EE3}"/>
          </ac:spMkLst>
        </pc:spChg>
      </pc:sldChg>
      <pc:sldChg chg="new del">
        <pc:chgData name="Jon Rosdahl" userId="2820f357-2dd4-4127-8713-e0bfde0fd756" providerId="ADAL" clId="{89FF9FA5-DEA5-4D10-9EF8-2D47A8D11928}" dt="2025-10-16T22:33:33.979" v="204" actId="2696"/>
        <pc:sldMkLst>
          <pc:docMk/>
          <pc:sldMk cId="1358395528" sldId="2393"/>
        </pc:sldMkLst>
      </pc:sldChg>
      <pc:sldChg chg="modSp new mod">
        <pc:chgData name="Jon Rosdahl" userId="2820f357-2dd4-4127-8713-e0bfde0fd756" providerId="ADAL" clId="{89FF9FA5-DEA5-4D10-9EF8-2D47A8D11928}" dt="2025-10-16T22:39:41.870" v="221" actId="14100"/>
        <pc:sldMkLst>
          <pc:docMk/>
          <pc:sldMk cId="3726602012" sldId="2393"/>
        </pc:sldMkLst>
        <pc:spChg chg="mod">
          <ac:chgData name="Jon Rosdahl" userId="2820f357-2dd4-4127-8713-e0bfde0fd756" providerId="ADAL" clId="{89FF9FA5-DEA5-4D10-9EF8-2D47A8D11928}" dt="2025-10-16T22:39:18.200" v="218"/>
          <ac:spMkLst>
            <pc:docMk/>
            <pc:sldMk cId="3726602012" sldId="2393"/>
            <ac:spMk id="2" creationId="{F58CF8CC-0280-F292-F28D-1CC1FDED7A18}"/>
          </ac:spMkLst>
        </pc:spChg>
        <pc:spChg chg="mod">
          <ac:chgData name="Jon Rosdahl" userId="2820f357-2dd4-4127-8713-e0bfde0fd756" providerId="ADAL" clId="{89FF9FA5-DEA5-4D10-9EF8-2D47A8D11928}" dt="2025-10-16T22:39:41.870" v="221" actId="14100"/>
          <ac:spMkLst>
            <pc:docMk/>
            <pc:sldMk cId="3726602012" sldId="2393"/>
            <ac:spMk id="3" creationId="{6A84AC89-20C6-6CF9-402C-CA35524F3CE0}"/>
          </ac:spMkLst>
        </pc:spChg>
      </pc:sldChg>
      <pc:sldMasterChg chg="modSp mod">
        <pc:chgData name="Jon Rosdahl" userId="2820f357-2dd4-4127-8713-e0bfde0fd756" providerId="ADAL" clId="{89FF9FA5-DEA5-4D10-9EF8-2D47A8D11928}" dt="2025-10-16T22:19:55.964" v="7" actId="6549"/>
        <pc:sldMasterMkLst>
          <pc:docMk/>
          <pc:sldMasterMk cId="350243259" sldId="2147483738"/>
        </pc:sldMasterMkLst>
        <pc:spChg chg="mod">
          <ac:chgData name="Jon Rosdahl" userId="2820f357-2dd4-4127-8713-e0bfde0fd756" providerId="ADAL" clId="{89FF9FA5-DEA5-4D10-9EF8-2D47A8D11928}" dt="2025-10-16T22:19:55.964" v="7" actId="6549"/>
          <ac:spMkLst>
            <pc:docMk/>
            <pc:sldMasterMk cId="350243259" sldId="2147483738"/>
            <ac:spMk id="10" creationId="{00000000-0000-0000-0000-000000000000}"/>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802-11-25/1818r0</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a:t>November 2025</a:t>
            </a:r>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a:t>Jon Rosdahl (Qualcomm)</a:t>
            </a:r>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802-11-25/1818r0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November 2025</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Jon Rosdahl (Qualcomm)</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802-11-25/1818r0</a:t>
            </a:r>
          </a:p>
        </p:txBody>
      </p:sp>
      <p:sp>
        <p:nvSpPr>
          <p:cNvPr id="5" name="Rectangle 3"/>
          <p:cNvSpPr>
            <a:spLocks noGrp="1" noChangeArrowheads="1"/>
          </p:cNvSpPr>
          <p:nvPr>
            <p:ph type="dt"/>
          </p:nvPr>
        </p:nvSpPr>
        <p:spPr>
          <a:ln/>
        </p:spPr>
        <p:txBody>
          <a:bodyPr/>
          <a:lstStyle/>
          <a:p>
            <a:r>
              <a:rPr lang="en-US"/>
              <a:t>November 2025</a:t>
            </a:r>
          </a:p>
        </p:txBody>
      </p:sp>
      <p:sp>
        <p:nvSpPr>
          <p:cNvPr id="6" name="Rectangle 6"/>
          <p:cNvSpPr>
            <a:spLocks noGrp="1" noChangeArrowheads="1"/>
          </p:cNvSpPr>
          <p:nvPr>
            <p:ph type="ftr"/>
          </p:nvPr>
        </p:nvSpPr>
        <p:spPr>
          <a:ln/>
        </p:spPr>
        <p:txBody>
          <a:bodyPr/>
          <a:lstStyle/>
          <a:p>
            <a:r>
              <a:rPr lang="en-US"/>
              <a:t>Jon Rosdahl (Qualcomm)</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r>
              <a:rPr lang="en-US" dirty="0"/>
              <a:t>R0: posted originally</a:t>
            </a:r>
          </a:p>
          <a:p>
            <a:r>
              <a:rPr lang="en-US" dirty="0"/>
              <a:t>R1: Late posting of comments on PARS under consideration.</a:t>
            </a:r>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802-11-25/1818r0</a:t>
            </a:r>
          </a:p>
        </p:txBody>
      </p:sp>
      <p:sp>
        <p:nvSpPr>
          <p:cNvPr id="5" name="Rectangle 3"/>
          <p:cNvSpPr>
            <a:spLocks noGrp="1" noChangeArrowheads="1"/>
          </p:cNvSpPr>
          <p:nvPr>
            <p:ph type="dt"/>
          </p:nvPr>
        </p:nvSpPr>
        <p:spPr>
          <a:ln/>
        </p:spPr>
        <p:txBody>
          <a:bodyPr/>
          <a:lstStyle/>
          <a:p>
            <a:r>
              <a:rPr lang="en-US"/>
              <a:t>November 2025</a:t>
            </a:r>
          </a:p>
        </p:txBody>
      </p:sp>
      <p:sp>
        <p:nvSpPr>
          <p:cNvPr id="6" name="Rectangle 6"/>
          <p:cNvSpPr>
            <a:spLocks noGrp="1" noChangeArrowheads="1"/>
          </p:cNvSpPr>
          <p:nvPr>
            <p:ph type="ftr"/>
          </p:nvPr>
        </p:nvSpPr>
        <p:spPr>
          <a:ln/>
        </p:spPr>
        <p:txBody>
          <a:bodyPr/>
          <a:lstStyle/>
          <a:p>
            <a:r>
              <a:rPr lang="en-US"/>
              <a:t>Jon Rosdahl (Qualcomm)</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3</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r>
              <a:rPr lang="en-US" dirty="0"/>
              <a:t>AOE = Anywhere On Earth (23:59 UTC-12)</a:t>
            </a:r>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703263"/>
            <a:ext cx="6172200" cy="3473450"/>
          </a:xfrm>
        </p:spPr>
      </p:sp>
      <p:sp>
        <p:nvSpPr>
          <p:cNvPr id="3" name="Notes Placeholder 2"/>
          <p:cNvSpPr>
            <a:spLocks noGrp="1"/>
          </p:cNvSpPr>
          <p:nvPr>
            <p:ph type="body" idx="1"/>
          </p:nvPr>
        </p:nvSpPr>
        <p:spPr/>
        <p:txBody>
          <a:bodyPr/>
          <a:lstStyle/>
          <a:p>
            <a:r>
              <a:rPr lang="en-US" dirty="0"/>
              <a:t>Agenda item 2.1.2.1</a:t>
            </a:r>
          </a:p>
        </p:txBody>
      </p:sp>
      <p:sp>
        <p:nvSpPr>
          <p:cNvPr id="4" name="Header Placeholder 3"/>
          <p:cNvSpPr>
            <a:spLocks noGrp="1"/>
          </p:cNvSpPr>
          <p:nvPr>
            <p:ph type="hdr" sz="quarter" idx="10"/>
          </p:nvPr>
        </p:nvSpPr>
        <p:spPr/>
        <p:txBody>
          <a:bodyPr/>
          <a:lstStyle/>
          <a:p>
            <a:pPr>
              <a:defRPr/>
            </a:pPr>
            <a:r>
              <a:rPr lang="en-US"/>
              <a:t>doc.: IEEE 802-11-25/1818r0</a:t>
            </a:r>
          </a:p>
        </p:txBody>
      </p:sp>
      <p:sp>
        <p:nvSpPr>
          <p:cNvPr id="5" name="Date Placeholder 4"/>
          <p:cNvSpPr>
            <a:spLocks noGrp="1"/>
          </p:cNvSpPr>
          <p:nvPr>
            <p:ph type="dt" idx="11"/>
          </p:nvPr>
        </p:nvSpPr>
        <p:spPr/>
        <p:txBody>
          <a:bodyPr/>
          <a:lstStyle/>
          <a:p>
            <a:pPr>
              <a:defRPr/>
            </a:pPr>
            <a:r>
              <a:rPr lang="en-US"/>
              <a:t>November 2025</a:t>
            </a:r>
          </a:p>
        </p:txBody>
      </p:sp>
      <p:sp>
        <p:nvSpPr>
          <p:cNvPr id="6" name="Footer Placeholder 5"/>
          <p:cNvSpPr>
            <a:spLocks noGrp="1"/>
          </p:cNvSpPr>
          <p:nvPr>
            <p:ph type="ftr" sz="quarter" idx="12"/>
          </p:nvPr>
        </p:nvSpPr>
        <p:spPr/>
        <p:txBody>
          <a:bodyPr/>
          <a:lstStyle/>
          <a:p>
            <a:pPr lvl="4">
              <a:defRPr/>
            </a:pPr>
            <a:r>
              <a:rPr lang="en-US"/>
              <a:t>Dorothy Stanley (HP Enterprise)</a:t>
            </a:r>
          </a:p>
        </p:txBody>
      </p:sp>
      <p:sp>
        <p:nvSpPr>
          <p:cNvPr id="7" name="Slide Number Placeholder 6"/>
          <p:cNvSpPr>
            <a:spLocks noGrp="1"/>
          </p:cNvSpPr>
          <p:nvPr>
            <p:ph type="sldNum" sz="quarter" idx="13"/>
          </p:nvPr>
        </p:nvSpPr>
        <p:spPr>
          <a:xfrm>
            <a:off x="3279163" y="9000621"/>
            <a:ext cx="415177" cy="184666"/>
          </a:xfrm>
        </p:spPr>
        <p:txBody>
          <a:bodyPr/>
          <a:lstStyle/>
          <a:p>
            <a:pPr>
              <a:defRPr/>
            </a:pPr>
            <a:r>
              <a:rPr lang="en-US"/>
              <a:t>Page </a:t>
            </a:r>
            <a:fld id="{F4F34E98-D62A-4186-8764-CE3AA6FA445F}" type="slidenum">
              <a:rPr lang="en-US" smtClean="0"/>
              <a:pPr>
                <a:defRPr/>
              </a:pPr>
              <a:t>8</a:t>
            </a:fld>
            <a:endParaRPr lang="en-US"/>
          </a:p>
        </p:txBody>
      </p:sp>
    </p:spTree>
    <p:extLst>
      <p:ext uri="{BB962C8B-B14F-4D97-AF65-F5344CB8AC3E}">
        <p14:creationId xmlns:p14="http://schemas.microsoft.com/office/powerpoint/2010/main" val="1736068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703263"/>
            <a:ext cx="6172200" cy="347345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doc.: IEEE 802-11-25/1818r0</a:t>
            </a:r>
          </a:p>
        </p:txBody>
      </p:sp>
      <p:sp>
        <p:nvSpPr>
          <p:cNvPr id="5" name="Date Placeholder 4"/>
          <p:cNvSpPr>
            <a:spLocks noGrp="1"/>
          </p:cNvSpPr>
          <p:nvPr>
            <p:ph type="dt" idx="11"/>
          </p:nvPr>
        </p:nvSpPr>
        <p:spPr/>
        <p:txBody>
          <a:bodyPr/>
          <a:lstStyle/>
          <a:p>
            <a:pPr>
              <a:defRPr/>
            </a:pPr>
            <a:r>
              <a:rPr lang="en-US"/>
              <a:t>November 2025</a:t>
            </a:r>
          </a:p>
        </p:txBody>
      </p:sp>
      <p:sp>
        <p:nvSpPr>
          <p:cNvPr id="6" name="Footer Placeholder 5"/>
          <p:cNvSpPr>
            <a:spLocks noGrp="1"/>
          </p:cNvSpPr>
          <p:nvPr>
            <p:ph type="ftr" sz="quarter" idx="12"/>
          </p:nvPr>
        </p:nvSpPr>
        <p:spPr/>
        <p:txBody>
          <a:bodyPr/>
          <a:lstStyle/>
          <a:p>
            <a:pPr lvl="4">
              <a:defRPr/>
            </a:pPr>
            <a:r>
              <a:rPr lang="en-US"/>
              <a:t>Dorothy Stanley (HP Enterprise)</a:t>
            </a:r>
          </a:p>
        </p:txBody>
      </p:sp>
      <p:sp>
        <p:nvSpPr>
          <p:cNvPr id="7" name="Slide Number Placeholder 6"/>
          <p:cNvSpPr>
            <a:spLocks noGrp="1"/>
          </p:cNvSpPr>
          <p:nvPr>
            <p:ph type="sldNum" sz="quarter" idx="13"/>
          </p:nvPr>
        </p:nvSpPr>
        <p:spPr>
          <a:xfrm>
            <a:off x="3279163" y="9000621"/>
            <a:ext cx="415177" cy="184666"/>
          </a:xfrm>
        </p:spPr>
        <p:txBody>
          <a:bodyPr/>
          <a:lstStyle/>
          <a:p>
            <a:pPr>
              <a:defRPr/>
            </a:pPr>
            <a:r>
              <a:rPr lang="en-US"/>
              <a:t>Page </a:t>
            </a:r>
            <a:fld id="{F4F34E98-D62A-4186-8764-CE3AA6FA445F}" type="slidenum">
              <a:rPr lang="en-US" smtClean="0"/>
              <a:pPr>
                <a:defRPr/>
              </a:pPr>
              <a:t>9</a:t>
            </a:fld>
            <a:endParaRPr lang="en-US"/>
          </a:p>
        </p:txBody>
      </p:sp>
    </p:spTree>
    <p:extLst>
      <p:ext uri="{BB962C8B-B14F-4D97-AF65-F5344CB8AC3E}">
        <p14:creationId xmlns:p14="http://schemas.microsoft.com/office/powerpoint/2010/main" val="25176207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703263"/>
            <a:ext cx="6172200" cy="347345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doc.: IEEE 802-11-25/1818r0</a:t>
            </a:r>
          </a:p>
        </p:txBody>
      </p:sp>
      <p:sp>
        <p:nvSpPr>
          <p:cNvPr id="5" name="Date Placeholder 4"/>
          <p:cNvSpPr>
            <a:spLocks noGrp="1"/>
          </p:cNvSpPr>
          <p:nvPr>
            <p:ph type="dt" idx="11"/>
          </p:nvPr>
        </p:nvSpPr>
        <p:spPr/>
        <p:txBody>
          <a:bodyPr/>
          <a:lstStyle/>
          <a:p>
            <a:pPr>
              <a:defRPr/>
            </a:pPr>
            <a:r>
              <a:rPr lang="en-US"/>
              <a:t>November 2025</a:t>
            </a:r>
          </a:p>
        </p:txBody>
      </p:sp>
      <p:sp>
        <p:nvSpPr>
          <p:cNvPr id="6" name="Footer Placeholder 5"/>
          <p:cNvSpPr>
            <a:spLocks noGrp="1"/>
          </p:cNvSpPr>
          <p:nvPr>
            <p:ph type="ftr" sz="quarter" idx="12"/>
          </p:nvPr>
        </p:nvSpPr>
        <p:spPr/>
        <p:txBody>
          <a:bodyPr/>
          <a:lstStyle/>
          <a:p>
            <a:pPr lvl="4">
              <a:defRPr/>
            </a:pPr>
            <a:r>
              <a:rPr lang="en-US"/>
              <a:t>Dorothy Stanley (HP Enterprise)</a:t>
            </a:r>
          </a:p>
        </p:txBody>
      </p:sp>
      <p:sp>
        <p:nvSpPr>
          <p:cNvPr id="7" name="Slide Number Placeholder 6"/>
          <p:cNvSpPr>
            <a:spLocks noGrp="1"/>
          </p:cNvSpPr>
          <p:nvPr>
            <p:ph type="sldNum" sz="quarter" idx="13"/>
          </p:nvPr>
        </p:nvSpPr>
        <p:spPr>
          <a:xfrm>
            <a:off x="3202219" y="9000621"/>
            <a:ext cx="492121" cy="184666"/>
          </a:xfrm>
        </p:spPr>
        <p:txBody>
          <a:bodyPr/>
          <a:lstStyle/>
          <a:p>
            <a:pPr>
              <a:defRPr/>
            </a:pPr>
            <a:r>
              <a:rPr lang="en-US"/>
              <a:t>Page </a:t>
            </a:r>
            <a:fld id="{F4F34E98-D62A-4186-8764-CE3AA6FA445F}" type="slidenum">
              <a:rPr lang="en-US" smtClean="0"/>
              <a:pPr>
                <a:defRPr/>
              </a:pPr>
              <a:t>11</a:t>
            </a:fld>
            <a:endParaRPr lang="en-US"/>
          </a:p>
        </p:txBody>
      </p:sp>
    </p:spTree>
    <p:extLst>
      <p:ext uri="{BB962C8B-B14F-4D97-AF65-F5344CB8AC3E}">
        <p14:creationId xmlns:p14="http://schemas.microsoft.com/office/powerpoint/2010/main" val="4159499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703263"/>
            <a:ext cx="6172200" cy="347345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doc.: IEEE 802-11-25/1818r0</a:t>
            </a:r>
          </a:p>
        </p:txBody>
      </p:sp>
      <p:sp>
        <p:nvSpPr>
          <p:cNvPr id="5" name="Date Placeholder 4"/>
          <p:cNvSpPr>
            <a:spLocks noGrp="1"/>
          </p:cNvSpPr>
          <p:nvPr>
            <p:ph type="dt" idx="11"/>
          </p:nvPr>
        </p:nvSpPr>
        <p:spPr/>
        <p:txBody>
          <a:bodyPr/>
          <a:lstStyle/>
          <a:p>
            <a:pPr>
              <a:defRPr/>
            </a:pPr>
            <a:r>
              <a:rPr lang="en-US"/>
              <a:t>November 2025</a:t>
            </a:r>
          </a:p>
        </p:txBody>
      </p:sp>
      <p:sp>
        <p:nvSpPr>
          <p:cNvPr id="6" name="Footer Placeholder 5"/>
          <p:cNvSpPr>
            <a:spLocks noGrp="1"/>
          </p:cNvSpPr>
          <p:nvPr>
            <p:ph type="ftr" sz="quarter" idx="12"/>
          </p:nvPr>
        </p:nvSpPr>
        <p:spPr/>
        <p:txBody>
          <a:bodyPr/>
          <a:lstStyle/>
          <a:p>
            <a:pPr lvl="4">
              <a:defRPr/>
            </a:pPr>
            <a:r>
              <a:rPr lang="en-US"/>
              <a:t>Dorothy Stanley (HP Enterprise)</a:t>
            </a:r>
          </a:p>
        </p:txBody>
      </p:sp>
      <p:sp>
        <p:nvSpPr>
          <p:cNvPr id="7" name="Slide Number Placeholder 6"/>
          <p:cNvSpPr>
            <a:spLocks noGrp="1"/>
          </p:cNvSpPr>
          <p:nvPr>
            <p:ph type="sldNum" sz="quarter" idx="13"/>
          </p:nvPr>
        </p:nvSpPr>
        <p:spPr>
          <a:xfrm>
            <a:off x="3202219" y="9000621"/>
            <a:ext cx="492121" cy="184666"/>
          </a:xfrm>
        </p:spPr>
        <p:txBody>
          <a:bodyPr/>
          <a:lstStyle/>
          <a:p>
            <a:pPr>
              <a:defRPr/>
            </a:pPr>
            <a:r>
              <a:rPr lang="en-US"/>
              <a:t>Page </a:t>
            </a:r>
            <a:fld id="{F4F34E98-D62A-4186-8764-CE3AA6FA445F}" type="slidenum">
              <a:rPr lang="en-US" smtClean="0"/>
              <a:pPr>
                <a:defRPr/>
              </a:pPr>
              <a:t>12</a:t>
            </a:fld>
            <a:endParaRPr lang="en-US"/>
          </a:p>
        </p:txBody>
      </p:sp>
    </p:spTree>
    <p:extLst>
      <p:ext uri="{BB962C8B-B14F-4D97-AF65-F5344CB8AC3E}">
        <p14:creationId xmlns:p14="http://schemas.microsoft.com/office/powerpoint/2010/main" val="23898400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701675"/>
            <a:ext cx="6161087" cy="3467100"/>
          </a:xfrm>
        </p:spPr>
      </p:sp>
      <p:sp>
        <p:nvSpPr>
          <p:cNvPr id="3" name="Notes Placeholder 2"/>
          <p:cNvSpPr>
            <a:spLocks noGrp="1"/>
          </p:cNvSpPr>
          <p:nvPr>
            <p:ph type="body" idx="1"/>
          </p:nvPr>
        </p:nvSpPr>
        <p:spPr/>
        <p:txBody>
          <a:bodyPr/>
          <a:lstStyle/>
          <a:p>
            <a:r>
              <a:rPr lang="en-US" altLang="en-US" sz="1200" dirty="0"/>
              <a:t>Normal Schedule:</a:t>
            </a:r>
            <a:br>
              <a:rPr lang="en-US" altLang="en-US" sz="1200" dirty="0"/>
            </a:br>
            <a:r>
              <a:rPr lang="en-US" altLang="en-US" sz="1200" dirty="0"/>
              <a:t>Monday 13:30-15:30 and finish on Tuesday 10:30-12:30</a:t>
            </a:r>
          </a:p>
          <a:p>
            <a:r>
              <a:rPr lang="en-US" altLang="en-US" sz="1200" dirty="0"/>
              <a:t>Feedback to be reviewed on Thursda</a:t>
            </a:r>
            <a:r>
              <a:rPr lang="en-US" sz="1200" dirty="0"/>
              <a:t>y </a:t>
            </a:r>
            <a:r>
              <a:rPr lang="en-US" altLang="en-US" sz="1200" dirty="0"/>
              <a:t>10:30-12:30 </a:t>
            </a:r>
          </a:p>
          <a:p>
            <a:endParaRPr lang="en-US" dirty="0"/>
          </a:p>
        </p:txBody>
      </p:sp>
      <p:sp>
        <p:nvSpPr>
          <p:cNvPr id="4" name="Header Placeholder 3"/>
          <p:cNvSpPr>
            <a:spLocks noGrp="1"/>
          </p:cNvSpPr>
          <p:nvPr>
            <p:ph type="hdr" idx="10"/>
          </p:nvPr>
        </p:nvSpPr>
        <p:spPr/>
        <p:txBody>
          <a:bodyPr/>
          <a:lstStyle/>
          <a:p>
            <a:r>
              <a:rPr lang="en-US"/>
              <a:t>doc.: IEEE 802-11-25/1818r0</a:t>
            </a:r>
          </a:p>
        </p:txBody>
      </p:sp>
      <p:sp>
        <p:nvSpPr>
          <p:cNvPr id="5" name="Date Placeholder 4"/>
          <p:cNvSpPr>
            <a:spLocks noGrp="1"/>
          </p:cNvSpPr>
          <p:nvPr>
            <p:ph type="dt" idx="11"/>
          </p:nvPr>
        </p:nvSpPr>
        <p:spPr/>
        <p:txBody>
          <a:bodyPr/>
          <a:lstStyle/>
          <a:p>
            <a:r>
              <a:rPr lang="en-US"/>
              <a:t>November 2025</a:t>
            </a:r>
          </a:p>
        </p:txBody>
      </p:sp>
      <p:sp>
        <p:nvSpPr>
          <p:cNvPr id="6" name="Footer Placeholder 5"/>
          <p:cNvSpPr>
            <a:spLocks noGrp="1"/>
          </p:cNvSpPr>
          <p:nvPr>
            <p:ph type="ftr" idx="12"/>
          </p:nvPr>
        </p:nvSpPr>
        <p:spPr/>
        <p:txBody>
          <a:bodyPr/>
          <a:lstStyle/>
          <a:p>
            <a:r>
              <a:rPr lang="en-US"/>
              <a:t>Jon Rosdahl (Qualcomm)</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14</a:t>
            </a:fld>
            <a:endParaRPr lang="en-US"/>
          </a:p>
        </p:txBody>
      </p:sp>
    </p:spTree>
    <p:extLst>
      <p:ext uri="{BB962C8B-B14F-4D97-AF65-F5344CB8AC3E}">
        <p14:creationId xmlns:p14="http://schemas.microsoft.com/office/powerpoint/2010/main" val="25906815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dirty="0"/>
              <a:t>Monday 13:30-15:30 a</a:t>
            </a:r>
          </a:p>
          <a:p>
            <a:r>
              <a:rPr lang="en-US" altLang="en-US" sz="1200" dirty="0"/>
              <a:t>Feedback to be reviewed on Thursda</a:t>
            </a:r>
            <a:r>
              <a:rPr lang="en-US" sz="1200" dirty="0"/>
              <a:t>y, </a:t>
            </a:r>
            <a:r>
              <a:rPr lang="en-US" altLang="en-US" sz="1200" dirty="0"/>
              <a:t>10:30-12:30</a:t>
            </a:r>
          </a:p>
          <a:p>
            <a:endParaRPr lang="en-US" dirty="0"/>
          </a:p>
        </p:txBody>
      </p:sp>
      <p:sp>
        <p:nvSpPr>
          <p:cNvPr id="4" name="Header Placeholder 3"/>
          <p:cNvSpPr>
            <a:spLocks noGrp="1"/>
          </p:cNvSpPr>
          <p:nvPr>
            <p:ph type="hdr"/>
          </p:nvPr>
        </p:nvSpPr>
        <p:spPr/>
        <p:txBody>
          <a:bodyPr/>
          <a:lstStyle/>
          <a:p>
            <a:r>
              <a:rPr lang="en-US"/>
              <a:t>doc.: IEEE 802-11-25/1818r0</a:t>
            </a:r>
          </a:p>
        </p:txBody>
      </p:sp>
      <p:sp>
        <p:nvSpPr>
          <p:cNvPr id="5" name="Date Placeholder 4"/>
          <p:cNvSpPr>
            <a:spLocks noGrp="1"/>
          </p:cNvSpPr>
          <p:nvPr>
            <p:ph type="dt"/>
          </p:nvPr>
        </p:nvSpPr>
        <p:spPr/>
        <p:txBody>
          <a:bodyPr/>
          <a:lstStyle/>
          <a:p>
            <a:r>
              <a:rPr lang="en-US"/>
              <a:t>November 2025</a:t>
            </a:r>
          </a:p>
        </p:txBody>
      </p:sp>
      <p:sp>
        <p:nvSpPr>
          <p:cNvPr id="6" name="Footer Placeholder 5"/>
          <p:cNvSpPr>
            <a:spLocks noGrp="1"/>
          </p:cNvSpPr>
          <p:nvPr>
            <p:ph type="ftr"/>
          </p:nvPr>
        </p:nvSpPr>
        <p:spPr/>
        <p:txBody>
          <a:bodyPr/>
          <a:lstStyle/>
          <a:p>
            <a:r>
              <a:rPr lang="en-US"/>
              <a:t>Jon Rosdahl (Qualcomm)</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22</a:t>
            </a:fld>
            <a:endParaRPr lang="en-US"/>
          </a:p>
        </p:txBody>
      </p:sp>
    </p:spTree>
    <p:extLst>
      <p:ext uri="{BB962C8B-B14F-4D97-AF65-F5344CB8AC3E}">
        <p14:creationId xmlns:p14="http://schemas.microsoft.com/office/powerpoint/2010/main" val="27868236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802-11-25/1818r0</a:t>
            </a:r>
          </a:p>
        </p:txBody>
      </p:sp>
      <p:sp>
        <p:nvSpPr>
          <p:cNvPr id="5" name="Rectangle 3"/>
          <p:cNvSpPr>
            <a:spLocks noGrp="1" noChangeArrowheads="1"/>
          </p:cNvSpPr>
          <p:nvPr>
            <p:ph type="dt"/>
          </p:nvPr>
        </p:nvSpPr>
        <p:spPr>
          <a:ln/>
        </p:spPr>
        <p:txBody>
          <a:bodyPr/>
          <a:lstStyle/>
          <a:p>
            <a:r>
              <a:rPr lang="en-US"/>
              <a:t>November 2025</a:t>
            </a:r>
          </a:p>
        </p:txBody>
      </p:sp>
      <p:sp>
        <p:nvSpPr>
          <p:cNvPr id="6" name="Rectangle 6"/>
          <p:cNvSpPr>
            <a:spLocks noGrp="1" noChangeArrowheads="1"/>
          </p:cNvSpPr>
          <p:nvPr>
            <p:ph type="ftr"/>
          </p:nvPr>
        </p:nvSpPr>
        <p:spPr>
          <a:ln/>
        </p:spPr>
        <p:txBody>
          <a:bodyPr/>
          <a:lstStyle/>
          <a:p>
            <a:r>
              <a:rPr lang="en-US"/>
              <a:t>Jon Rosdahl (Qualcomm)</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24</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3"/>
          <p:cNvSpPr>
            <a:spLocks noGrp="1" noChangeArrowheads="1"/>
          </p:cNvSpPr>
          <p:nvPr>
            <p:ph type="dt" idx="10"/>
          </p:nvPr>
        </p:nvSpPr>
        <p:spPr>
          <a:ln/>
        </p:spPr>
        <p:txBody>
          <a:bodyPr/>
          <a:lstStyle>
            <a:lvl1pPr>
              <a:defRPr/>
            </a:lvl1pPr>
          </a:lstStyle>
          <a:p>
            <a:pPr defTabSz="445234"/>
            <a:r>
              <a:rPr lang="en-US"/>
              <a:t>November 2025</a:t>
            </a:r>
            <a:endParaRPr lang="en-GB" dirty="0"/>
          </a:p>
        </p:txBody>
      </p:sp>
      <p:sp>
        <p:nvSpPr>
          <p:cNvPr id="5" name="Rectangle 4"/>
          <p:cNvSpPr>
            <a:spLocks noGrp="1" noChangeArrowheads="1"/>
          </p:cNvSpPr>
          <p:nvPr>
            <p:ph type="ftr" idx="11"/>
          </p:nvPr>
        </p:nvSpPr>
        <p:spPr>
          <a:ln/>
        </p:spPr>
        <p:txBody>
          <a:bodyPr/>
          <a:lstStyle>
            <a:lvl1pPr>
              <a:defRPr/>
            </a:lvl1pPr>
          </a:lstStyle>
          <a:p>
            <a:pPr defTabSz="445234"/>
            <a:r>
              <a:rPr lang="en-GB"/>
              <a:t>Jon Rosdahl (Qualcomm)</a:t>
            </a:r>
            <a:endParaRPr lang="en-GB" dirty="0"/>
          </a:p>
        </p:txBody>
      </p:sp>
      <p:sp>
        <p:nvSpPr>
          <p:cNvPr id="6" name="Rectangle 5"/>
          <p:cNvSpPr>
            <a:spLocks noGrp="1" noChangeArrowheads="1"/>
          </p:cNvSpPr>
          <p:nvPr>
            <p:ph type="sldNum" idx="12"/>
          </p:nvPr>
        </p:nvSpPr>
        <p:spPr>
          <a:ln/>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224025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3"/>
          <p:cNvSpPr>
            <a:spLocks noGrp="1" noChangeArrowheads="1"/>
          </p:cNvSpPr>
          <p:nvPr>
            <p:ph type="dt" idx="10"/>
          </p:nvPr>
        </p:nvSpPr>
        <p:spPr>
          <a:xfrm>
            <a:off x="914402" y="304014"/>
            <a:ext cx="1710397" cy="303208"/>
          </a:xfrm>
          <a:ln/>
        </p:spPr>
        <p:txBody>
          <a:bodyPr/>
          <a:lstStyle>
            <a:lvl1pPr algn="l">
              <a:defRPr/>
            </a:lvl1pPr>
          </a:lstStyle>
          <a:p>
            <a:r>
              <a:rPr lang="en-US"/>
              <a:t>November 2025</a:t>
            </a:r>
            <a:endParaRPr lang="en-GB" dirty="0"/>
          </a:p>
        </p:txBody>
      </p:sp>
      <p:sp>
        <p:nvSpPr>
          <p:cNvPr id="5" name="Rectangle 4"/>
          <p:cNvSpPr>
            <a:spLocks noGrp="1" noChangeArrowheads="1"/>
          </p:cNvSpPr>
          <p:nvPr>
            <p:ph type="ftr" idx="11"/>
          </p:nvPr>
        </p:nvSpPr>
        <p:spPr>
          <a:xfrm>
            <a:off x="8760296" y="6475416"/>
            <a:ext cx="2701498" cy="276996"/>
          </a:xfrm>
          <a:ln/>
        </p:spPr>
        <p:txBody>
          <a:bodyPr/>
          <a:lstStyle>
            <a:lvl1pPr>
              <a:defRPr/>
            </a:lvl1pPr>
          </a:lstStyle>
          <a:p>
            <a:r>
              <a:rPr lang="en-GB" dirty="0"/>
              <a:t>Jon Rosdahl (Qualcomm)</a:t>
            </a:r>
          </a:p>
        </p:txBody>
      </p:sp>
      <p:sp>
        <p:nvSpPr>
          <p:cNvPr id="6" name="Rectangle 5"/>
          <p:cNvSpPr>
            <a:spLocks noGrp="1" noChangeArrowheads="1"/>
          </p:cNvSpPr>
          <p:nvPr>
            <p:ph type="sldNum" idx="12"/>
          </p:nvPr>
        </p:nvSpPr>
        <p:spPr>
          <a:xfrm>
            <a:off x="5793320" y="6475416"/>
            <a:ext cx="878744" cy="382584"/>
          </a:xfrm>
          <a:ln/>
        </p:spPr>
        <p:txBody>
          <a:bodyPr/>
          <a:lstStyle>
            <a:lvl1pPr>
              <a:defRPr/>
            </a:lvl1pPr>
          </a:lstStyle>
          <a:p>
            <a:r>
              <a:rPr lang="en-GB"/>
              <a:t>Slide </a:t>
            </a:r>
            <a:fld id="{440F5867-744E-4AA6-B0ED-4C44D2DFBB7B}" type="slidenum">
              <a:rPr lang="en-GB" smtClean="0"/>
              <a:pPr/>
              <a:t>‹#›</a:t>
            </a:fld>
            <a:endParaRPr lang="en-GB" dirty="0"/>
          </a:p>
        </p:txBody>
      </p:sp>
    </p:spTree>
    <p:extLst>
      <p:ext uri="{BB962C8B-B14F-4D97-AF65-F5344CB8AC3E}">
        <p14:creationId xmlns:p14="http://schemas.microsoft.com/office/powerpoint/2010/main" val="3880554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p:cNvSpPr>
            <a:spLocks noGrp="1" noChangeArrowheads="1"/>
          </p:cNvSpPr>
          <p:nvPr>
            <p:ph type="dt" idx="10"/>
          </p:nvPr>
        </p:nvSpPr>
        <p:spPr>
          <a:ln/>
        </p:spPr>
        <p:txBody>
          <a:bodyPr/>
          <a:lstStyle>
            <a:lvl1pPr>
              <a:defRPr/>
            </a:lvl1pPr>
          </a:lstStyle>
          <a:p>
            <a:pPr>
              <a:defRPr/>
            </a:pPr>
            <a:r>
              <a:rPr lang="en-US">
                <a:solidFill>
                  <a:srgbClr val="000000"/>
                </a:solidFill>
              </a:rPr>
              <a:t>November 2025</a:t>
            </a:r>
            <a:endParaRPr lang="en-US" dirty="0">
              <a:solidFill>
                <a:srgbClr val="000000"/>
              </a:solidFill>
            </a:endParaRPr>
          </a:p>
        </p:txBody>
      </p:sp>
      <p:sp>
        <p:nvSpPr>
          <p:cNvPr id="5" name="Rectangle 4"/>
          <p:cNvSpPr>
            <a:spLocks noGrp="1" noChangeArrowheads="1"/>
          </p:cNvSpPr>
          <p:nvPr>
            <p:ph type="ftr" idx="11"/>
          </p:nvPr>
        </p:nvSpPr>
        <p:spPr>
          <a:ln/>
        </p:spPr>
        <p:txBody>
          <a:bodyPr/>
          <a:lstStyle>
            <a:lvl1pPr>
              <a:defRPr/>
            </a:lvl1pPr>
          </a:lstStyle>
          <a:p>
            <a:pPr>
              <a:defRPr/>
            </a:pPr>
            <a:r>
              <a:rPr lang="en-US">
                <a:solidFill>
                  <a:srgbClr val="000000"/>
                </a:solidFill>
              </a:rPr>
              <a:t>Jon Rosdahl (Qualcomm)</a:t>
            </a:r>
          </a:p>
        </p:txBody>
      </p:sp>
      <p:sp>
        <p:nvSpPr>
          <p:cNvPr id="6" name="Rectangle 5"/>
          <p:cNvSpPr>
            <a:spLocks noGrp="1" noChangeArrowheads="1"/>
          </p:cNvSpPr>
          <p:nvPr>
            <p:ph type="sldNum" idx="12"/>
          </p:nvPr>
        </p:nvSpPr>
        <p:spPr>
          <a:ln/>
        </p:spPr>
        <p:txBody>
          <a:bodyPr/>
          <a:lstStyle>
            <a:lvl1pPr>
              <a:defRPr/>
            </a:lvl1pPr>
          </a:lstStyle>
          <a:p>
            <a:pPr>
              <a:defRPr/>
            </a:pPr>
            <a:r>
              <a:rPr lang="en-US" altLang="en-US">
                <a:solidFill>
                  <a:srgbClr val="000000"/>
                </a:solidFill>
              </a:rPr>
              <a:t>Slide </a:t>
            </a:r>
            <a:fld id="{3A4934C6-33C0-44EA-8053-B7FE352B788A}" type="slidenum">
              <a:rPr lang="en-US" altLang="en-US" smtClean="0">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651813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2"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3"/>
          <p:cNvSpPr>
            <a:spLocks noGrp="1" noChangeArrowheads="1"/>
          </p:cNvSpPr>
          <p:nvPr>
            <p:ph type="dt" idx="10"/>
          </p:nvPr>
        </p:nvSpPr>
        <p:spPr>
          <a:ln/>
        </p:spPr>
        <p:txBody>
          <a:bodyPr/>
          <a:lstStyle>
            <a:lvl1pPr>
              <a:defRPr/>
            </a:lvl1pPr>
          </a:lstStyle>
          <a:p>
            <a:pPr defTabSz="445234"/>
            <a:r>
              <a:rPr lang="en-US"/>
              <a:t>November 2025</a:t>
            </a:r>
            <a:endParaRPr lang="en-GB" dirty="0"/>
          </a:p>
        </p:txBody>
      </p:sp>
      <p:sp>
        <p:nvSpPr>
          <p:cNvPr id="6" name="Rectangle 4"/>
          <p:cNvSpPr>
            <a:spLocks noGrp="1" noChangeArrowheads="1"/>
          </p:cNvSpPr>
          <p:nvPr>
            <p:ph type="ftr" idx="11"/>
          </p:nvPr>
        </p:nvSpPr>
        <p:spPr>
          <a:ln/>
        </p:spPr>
        <p:txBody>
          <a:bodyPr/>
          <a:lstStyle>
            <a:lvl1pPr>
              <a:defRPr/>
            </a:lvl1pPr>
          </a:lstStyle>
          <a:p>
            <a:pPr defTabSz="445234"/>
            <a:r>
              <a:rPr lang="en-GB"/>
              <a:t>Jon Rosdahl (Qualcomm)</a:t>
            </a:r>
            <a:endParaRPr lang="en-GB" dirty="0"/>
          </a:p>
        </p:txBody>
      </p:sp>
      <p:sp>
        <p:nvSpPr>
          <p:cNvPr id="7" name="Rectangle 5"/>
          <p:cNvSpPr>
            <a:spLocks noGrp="1" noChangeArrowheads="1"/>
          </p:cNvSpPr>
          <p:nvPr>
            <p:ph type="sldNum" idx="12"/>
          </p:nvPr>
        </p:nvSpPr>
        <p:spPr>
          <a:ln/>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21329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808038"/>
          </a:xfrm>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buFont typeface="Times New Roman" pitchFamily="18" charset="0"/>
              <a:buNone/>
              <a:tabLst/>
              <a:defRPr>
                <a:latin typeface="Times New Roman" pitchFamily="18" charset="0"/>
                <a:ea typeface="Arial Unicode MS" pitchFamily="34" charset="-128"/>
                <a:cs typeface="Arial Unicode MS" pitchFamily="34" charset="-128"/>
              </a:defRPr>
            </a:lvl1pPr>
          </a:lstStyle>
          <a:p>
            <a:pPr defTabSz="445234"/>
            <a:r>
              <a:rPr lang="en-US"/>
              <a:t>November 2025</a:t>
            </a:r>
            <a:endParaRPr lang="en-GB" dirty="0"/>
          </a:p>
        </p:txBody>
      </p:sp>
      <p:sp>
        <p:nvSpPr>
          <p:cNvPr id="8" name="Footer Placeholder 7"/>
          <p:cNvSpPr>
            <a:spLocks noGrp="1"/>
          </p:cNvSpPr>
          <p:nvPr>
            <p:ph type="ftr" idx="11"/>
          </p:nvPr>
        </p:nvSpPr>
        <p:spPr>
          <a:xfrm>
            <a:off x="7524753" y="6475416"/>
            <a:ext cx="3865033" cy="180975"/>
          </a:xfrm>
        </p:spPr>
        <p:txBody>
          <a:bodyPr/>
          <a:lstStyle>
            <a:lvl1pPr>
              <a:defRPr/>
            </a:lvl1pPr>
          </a:lstStyle>
          <a:p>
            <a:pPr defTabSz="445234"/>
            <a:r>
              <a:rPr lang="en-GB"/>
              <a:t>Jon Rosdahl (Qualcomm)</a:t>
            </a:r>
            <a:endParaRPr lang="en-GB" dirty="0"/>
          </a:p>
        </p:txBody>
      </p:sp>
      <p:sp>
        <p:nvSpPr>
          <p:cNvPr id="9" name="Slide Number Placeholder 8"/>
          <p:cNvSpPr>
            <a:spLocks noGrp="1"/>
          </p:cNvSpPr>
          <p:nvPr>
            <p:ph type="sldNum" idx="12"/>
          </p:nvPr>
        </p:nvSpPr>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2432431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3"/>
          <p:cNvSpPr>
            <a:spLocks noGrp="1" noChangeArrowheads="1"/>
          </p:cNvSpPr>
          <p:nvPr>
            <p:ph type="dt" idx="10"/>
          </p:nvPr>
        </p:nvSpPr>
        <p:spPr>
          <a:ln/>
        </p:spPr>
        <p:txBody>
          <a:bodyPr/>
          <a:lstStyle>
            <a:lvl1pPr>
              <a:defRPr/>
            </a:lvl1pPr>
          </a:lstStyle>
          <a:p>
            <a:pPr defTabSz="445234"/>
            <a:r>
              <a:rPr lang="en-US"/>
              <a:t>November 2025</a:t>
            </a:r>
            <a:endParaRPr lang="en-GB" dirty="0"/>
          </a:p>
        </p:txBody>
      </p:sp>
      <p:sp>
        <p:nvSpPr>
          <p:cNvPr id="4" name="Rectangle 4"/>
          <p:cNvSpPr>
            <a:spLocks noGrp="1" noChangeArrowheads="1"/>
          </p:cNvSpPr>
          <p:nvPr>
            <p:ph type="ftr" idx="11"/>
          </p:nvPr>
        </p:nvSpPr>
        <p:spPr>
          <a:ln/>
        </p:spPr>
        <p:txBody>
          <a:bodyPr/>
          <a:lstStyle>
            <a:lvl1pPr>
              <a:defRPr/>
            </a:lvl1pPr>
          </a:lstStyle>
          <a:p>
            <a:pPr defTabSz="445234"/>
            <a:r>
              <a:rPr lang="en-GB"/>
              <a:t>Jon Rosdahl (Qualcomm)</a:t>
            </a:r>
            <a:endParaRPr lang="en-GB" dirty="0"/>
          </a:p>
        </p:txBody>
      </p:sp>
      <p:sp>
        <p:nvSpPr>
          <p:cNvPr id="5" name="Rectangle 5"/>
          <p:cNvSpPr>
            <a:spLocks noGrp="1" noChangeArrowheads="1"/>
          </p:cNvSpPr>
          <p:nvPr>
            <p:ph type="sldNum" idx="12"/>
          </p:nvPr>
        </p:nvSpPr>
        <p:spPr>
          <a:ln/>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2685789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r>
              <a:rPr lang="en-US">
                <a:solidFill>
                  <a:srgbClr val="000000"/>
                </a:solidFill>
              </a:rPr>
              <a:t>November 2025</a:t>
            </a:r>
            <a:endParaRPr lang="en-US" dirty="0">
              <a:solidFill>
                <a:srgbClr val="000000"/>
              </a:solidFill>
            </a:endParaRPr>
          </a:p>
        </p:txBody>
      </p:sp>
      <p:sp>
        <p:nvSpPr>
          <p:cNvPr id="3" name="Rectangle 4"/>
          <p:cNvSpPr>
            <a:spLocks noGrp="1" noChangeArrowheads="1"/>
          </p:cNvSpPr>
          <p:nvPr>
            <p:ph type="ftr" idx="11"/>
          </p:nvPr>
        </p:nvSpPr>
        <p:spPr>
          <a:ln/>
        </p:spPr>
        <p:txBody>
          <a:bodyPr/>
          <a:lstStyle>
            <a:lvl1pPr>
              <a:defRPr/>
            </a:lvl1pPr>
          </a:lstStyle>
          <a:p>
            <a:pPr>
              <a:defRPr/>
            </a:pPr>
            <a:r>
              <a:rPr lang="en-US">
                <a:solidFill>
                  <a:srgbClr val="000000"/>
                </a:solidFill>
              </a:rPr>
              <a:t>Jon Rosdahl (Qualcomm)</a:t>
            </a:r>
          </a:p>
        </p:txBody>
      </p:sp>
      <p:sp>
        <p:nvSpPr>
          <p:cNvPr id="4" name="Rectangle 5"/>
          <p:cNvSpPr>
            <a:spLocks noGrp="1" noChangeArrowheads="1"/>
          </p:cNvSpPr>
          <p:nvPr>
            <p:ph type="sldNum" idx="12"/>
          </p:nvPr>
        </p:nvSpPr>
        <p:spPr>
          <a:ln/>
        </p:spPr>
        <p:txBody>
          <a:bodyPr/>
          <a:lstStyle>
            <a:lvl1pPr>
              <a:defRPr/>
            </a:lvl1pPr>
          </a:lstStyle>
          <a:p>
            <a:pPr>
              <a:defRPr/>
            </a:pPr>
            <a:r>
              <a:rPr lang="en-US" altLang="en-US">
                <a:solidFill>
                  <a:srgbClr val="000000"/>
                </a:solidFill>
              </a:rPr>
              <a:t>Slide </a:t>
            </a:r>
            <a:fld id="{15ECB0D5-842F-47F7-9F0C-DE88E9DC97C4}" type="slidenum">
              <a:rPr lang="en-US" altLang="en-US" smtClean="0">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4078221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3"/>
          <p:cNvSpPr>
            <a:spLocks noGrp="1" noChangeArrowheads="1"/>
          </p:cNvSpPr>
          <p:nvPr>
            <p:ph type="dt" idx="10"/>
          </p:nvPr>
        </p:nvSpPr>
        <p:spPr>
          <a:ln/>
        </p:spPr>
        <p:txBody>
          <a:bodyPr/>
          <a:lstStyle>
            <a:lvl1pPr>
              <a:defRPr/>
            </a:lvl1pPr>
          </a:lstStyle>
          <a:p>
            <a:pPr defTabSz="445234"/>
            <a:r>
              <a:rPr lang="en-US"/>
              <a:t>November 2025</a:t>
            </a:r>
            <a:endParaRPr lang="en-GB" dirty="0"/>
          </a:p>
        </p:txBody>
      </p:sp>
      <p:sp>
        <p:nvSpPr>
          <p:cNvPr id="5" name="Rectangle 4"/>
          <p:cNvSpPr>
            <a:spLocks noGrp="1" noChangeArrowheads="1"/>
          </p:cNvSpPr>
          <p:nvPr>
            <p:ph type="ftr" idx="11"/>
          </p:nvPr>
        </p:nvSpPr>
        <p:spPr>
          <a:ln/>
        </p:spPr>
        <p:txBody>
          <a:bodyPr/>
          <a:lstStyle>
            <a:lvl1pPr>
              <a:defRPr/>
            </a:lvl1pPr>
          </a:lstStyle>
          <a:p>
            <a:pPr defTabSz="445234"/>
            <a:r>
              <a:rPr lang="en-GB"/>
              <a:t>Jon Rosdahl (Qualcomm)</a:t>
            </a:r>
            <a:endParaRPr lang="en-GB" dirty="0"/>
          </a:p>
        </p:txBody>
      </p:sp>
      <p:sp>
        <p:nvSpPr>
          <p:cNvPr id="6" name="Rectangle 5"/>
          <p:cNvSpPr>
            <a:spLocks noGrp="1" noChangeArrowheads="1"/>
          </p:cNvSpPr>
          <p:nvPr>
            <p:ph type="sldNum" idx="12"/>
          </p:nvPr>
        </p:nvSpPr>
        <p:spPr>
          <a:ln/>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4154410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2" y="685803"/>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3"/>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3"/>
          <p:cNvSpPr>
            <a:spLocks noGrp="1" noChangeArrowheads="1"/>
          </p:cNvSpPr>
          <p:nvPr>
            <p:ph type="dt" idx="10"/>
          </p:nvPr>
        </p:nvSpPr>
        <p:spPr>
          <a:ln/>
        </p:spPr>
        <p:txBody>
          <a:bodyPr/>
          <a:lstStyle>
            <a:lvl1pPr>
              <a:defRPr/>
            </a:lvl1pPr>
          </a:lstStyle>
          <a:p>
            <a:pPr defTabSz="445234"/>
            <a:r>
              <a:rPr lang="en-US"/>
              <a:t>November 2025</a:t>
            </a:r>
            <a:endParaRPr lang="en-GB" dirty="0"/>
          </a:p>
        </p:txBody>
      </p:sp>
      <p:sp>
        <p:nvSpPr>
          <p:cNvPr id="5" name="Rectangle 4"/>
          <p:cNvSpPr>
            <a:spLocks noGrp="1" noChangeArrowheads="1"/>
          </p:cNvSpPr>
          <p:nvPr>
            <p:ph type="ftr" idx="11"/>
          </p:nvPr>
        </p:nvSpPr>
        <p:spPr>
          <a:ln/>
        </p:spPr>
        <p:txBody>
          <a:bodyPr/>
          <a:lstStyle>
            <a:lvl1pPr>
              <a:defRPr/>
            </a:lvl1pPr>
          </a:lstStyle>
          <a:p>
            <a:pPr defTabSz="445234"/>
            <a:r>
              <a:rPr lang="en-GB"/>
              <a:t>Jon Rosdahl (Qualcomm)</a:t>
            </a:r>
            <a:endParaRPr lang="en-GB" dirty="0"/>
          </a:p>
        </p:txBody>
      </p:sp>
      <p:sp>
        <p:nvSpPr>
          <p:cNvPr id="6" name="Rectangle 5"/>
          <p:cNvSpPr>
            <a:spLocks noGrp="1" noChangeArrowheads="1"/>
          </p:cNvSpPr>
          <p:nvPr>
            <p:ph type="sldNum" idx="12"/>
          </p:nvPr>
        </p:nvSpPr>
        <p:spPr>
          <a:ln/>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535940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914402" y="685803"/>
            <a:ext cx="10361084" cy="1065213"/>
          </a:xfrm>
          <a:prstGeom prst="rect">
            <a:avLst/>
          </a:prstGeom>
          <a:noFill/>
          <a:ln w="9525">
            <a:noFill/>
            <a:round/>
            <a:headEnd/>
            <a:tailEnd/>
          </a:ln>
        </p:spPr>
        <p:txBody>
          <a:bodyPr vert="horz" wrap="square" lIns="92160" tIns="46080" rIns="92160" bIns="46080" numCol="1" anchor="ctr" anchorCtr="0" compatLnSpc="1">
            <a:prstTxWarp prst="textNoShape">
              <a:avLst/>
            </a:prstTxWarp>
          </a:bodyPr>
          <a:lstStyle/>
          <a:p>
            <a:pPr lvl="0"/>
            <a:r>
              <a:rPr lang="en-GB" dirty="0"/>
              <a:t>Click to edit the title text format</a:t>
            </a:r>
          </a:p>
        </p:txBody>
      </p:sp>
      <p:sp>
        <p:nvSpPr>
          <p:cNvPr id="2051" name="Rectangle 2"/>
          <p:cNvSpPr>
            <a:spLocks noGrp="1" noChangeArrowheads="1"/>
          </p:cNvSpPr>
          <p:nvPr>
            <p:ph type="body" idx="1"/>
          </p:nvPr>
        </p:nvSpPr>
        <p:spPr bwMode="auto">
          <a:xfrm>
            <a:off x="914402" y="1981201"/>
            <a:ext cx="10361084" cy="4113213"/>
          </a:xfrm>
          <a:prstGeom prst="rect">
            <a:avLst/>
          </a:prstGeom>
          <a:noFill/>
          <a:ln w="9525">
            <a:noFill/>
            <a:round/>
            <a:headEnd/>
            <a:tailEnd/>
          </a:ln>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929219" y="303217"/>
            <a:ext cx="1710397" cy="303208"/>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latin typeface="Times New Roman" pitchFamily="16" charset="0"/>
                <a:ea typeface="MS Gothic" charset="-128"/>
                <a:cs typeface="Arial Unicode MS" charset="0"/>
              </a:defRPr>
            </a:lvl1pPr>
          </a:lstStyle>
          <a:p>
            <a:pPr defTabSz="445234"/>
            <a:r>
              <a:rPr lang="en-US"/>
              <a:t>November 2025</a:t>
            </a:r>
            <a:endParaRPr lang="en-GB" dirty="0"/>
          </a:p>
        </p:txBody>
      </p:sp>
      <p:sp>
        <p:nvSpPr>
          <p:cNvPr id="1028" name="Rectangle 4"/>
          <p:cNvSpPr>
            <a:spLocks noGrp="1" noChangeArrowheads="1"/>
          </p:cNvSpPr>
          <p:nvPr>
            <p:ph type="ftr"/>
          </p:nvPr>
        </p:nvSpPr>
        <p:spPr bwMode="auto">
          <a:xfrm>
            <a:off x="8688288" y="6475416"/>
            <a:ext cx="2701498" cy="276996"/>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eaLnBrk="0" hangingPunct="0">
              <a:buClr>
                <a:srgbClr val="000000"/>
              </a:buClr>
              <a:buSzPct val="100000"/>
              <a:buFont typeface="Times New Roman" pitchFamily="18" charset="0"/>
              <a:buNone/>
              <a:defRPr sz="1800">
                <a:solidFill>
                  <a:srgbClr val="000000"/>
                </a:solidFill>
                <a:ea typeface="Arial Unicode MS" pitchFamily="34" charset="-128"/>
                <a:cs typeface="Arial Unicode MS" pitchFamily="34" charset="-128"/>
              </a:defRPr>
            </a:lvl1pPr>
          </a:lstStyle>
          <a:p>
            <a:pPr defTabSz="445234"/>
            <a:r>
              <a:rPr lang="en-GB"/>
              <a:t>Jon Rosdahl (Qualcomm)</a:t>
            </a:r>
            <a:endParaRPr lang="en-GB" dirty="0"/>
          </a:p>
        </p:txBody>
      </p:sp>
      <p:sp>
        <p:nvSpPr>
          <p:cNvPr id="1029" name="Rectangle 5"/>
          <p:cNvSpPr>
            <a:spLocks noGrp="1" noChangeArrowheads="1"/>
          </p:cNvSpPr>
          <p:nvPr>
            <p:ph type="sldNum"/>
          </p:nvPr>
        </p:nvSpPr>
        <p:spPr bwMode="auto">
          <a:xfrm>
            <a:off x="5663952" y="6475416"/>
            <a:ext cx="83421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a:solidFill>
                  <a:srgbClr val="000000"/>
                </a:solidFill>
                <a:latin typeface="Times New Roman" pitchFamily="16" charset="0"/>
                <a:ea typeface="MS Gothic" charset="-128"/>
                <a:cs typeface="Arial Unicode MS" charset="0"/>
              </a:defRPr>
            </a:lvl1pPr>
          </a:lstStyle>
          <a:p>
            <a:pPr defTabSz="445234"/>
            <a:r>
              <a:rPr lang="en-GB"/>
              <a:t>Slide </a:t>
            </a:r>
            <a:fld id="{D09C756B-EB39-4236-ADBB-73052B179AE4}" type="slidenum">
              <a:rPr lang="en-GB" smtClean="0"/>
              <a:pPr defTabSz="445234"/>
              <a:t>‹#›</a:t>
            </a:fld>
            <a:endParaRPr lang="en-GB" dirty="0"/>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pPr eaLnBrk="0" hangingPunct="0">
              <a:buClr>
                <a:srgbClr val="000000"/>
              </a:buClr>
              <a:buSzPct val="100000"/>
              <a:buFont typeface="Times New Roman" pitchFamily="16" charset="0"/>
              <a:buNone/>
              <a:defRPr/>
            </a:pPr>
            <a:endParaRPr lang="en-GB" sz="1800">
              <a:latin typeface="Times New Roman" pitchFamily="16" charset="0"/>
              <a:ea typeface="MS Gothic" charset="-128"/>
              <a:cs typeface="+mn-cs"/>
            </a:endParaRPr>
          </a:p>
        </p:txBody>
      </p:sp>
      <p:sp>
        <p:nvSpPr>
          <p:cNvPr id="1031" name="Rectangle 7"/>
          <p:cNvSpPr>
            <a:spLocks noChangeArrowheads="1"/>
          </p:cNvSpPr>
          <p:nvPr/>
        </p:nvSpPr>
        <p:spPr bwMode="auto">
          <a:xfrm>
            <a:off x="912286" y="6475413"/>
            <a:ext cx="1461939" cy="276999"/>
          </a:xfrm>
          <a:prstGeom prst="rect">
            <a:avLst/>
          </a:prstGeom>
          <a:noFill/>
          <a:ln w="9525">
            <a:noFill/>
            <a:round/>
            <a:headEnd/>
            <a:tailEnd/>
          </a:ln>
          <a:effectLst/>
        </p:spPr>
        <p:txBody>
          <a:bodyPr wrap="none" lIns="0" tIns="0" rIns="0" bIns="0">
            <a:spAutoFit/>
          </a:bodyPr>
          <a:lstStyle/>
          <a:p>
            <a:pP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1800" dirty="0">
                <a:solidFill>
                  <a:srgbClr val="000000"/>
                </a:solidFill>
                <a:latin typeface="Times New Roman" pitchFamily="16" charset="0"/>
                <a:ea typeface="MS Gothic" charset="-128"/>
                <a:cs typeface="+mn-cs"/>
              </a:rPr>
              <a:t>Agenda, Report</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pPr eaLnBrk="0" hangingPunct="0">
              <a:buClr>
                <a:srgbClr val="000000"/>
              </a:buClr>
              <a:buSzPct val="100000"/>
              <a:buFont typeface="Times New Roman" pitchFamily="16" charset="0"/>
              <a:buNone/>
              <a:defRPr/>
            </a:pPr>
            <a:endParaRPr lang="en-GB" sz="1800">
              <a:latin typeface="Times New Roman" pitchFamily="16" charset="0"/>
              <a:ea typeface="MS Gothic" charset="-128"/>
              <a:cs typeface="+mn-cs"/>
            </a:endParaRPr>
          </a:p>
        </p:txBody>
      </p:sp>
      <p:sp>
        <p:nvSpPr>
          <p:cNvPr id="10" name="Date Placeholder 3"/>
          <p:cNvSpPr txBox="1">
            <a:spLocks/>
          </p:cNvSpPr>
          <p:nvPr/>
        </p:nvSpPr>
        <p:spPr bwMode="auto">
          <a:xfrm>
            <a:off x="4775201" y="357188"/>
            <a:ext cx="6496051" cy="273050"/>
          </a:xfrm>
          <a:prstGeom prst="rect">
            <a:avLst/>
          </a:prstGeom>
          <a:noFill/>
          <a:ln w="9525">
            <a:noFill/>
            <a:round/>
            <a:headEnd/>
            <a:tailEnd/>
          </a:ln>
          <a:effectLst/>
        </p:spPr>
        <p:txBody>
          <a:bodyPr lIns="0" tIns="0" rIns="0" bIns="0" anchor="b"/>
          <a:lstStyle>
            <a:lvl1pPr>
              <a:defRPr/>
            </a:lvl1pPr>
          </a:lstStyle>
          <a:p>
            <a:pPr algn="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000" b="1" dirty="0">
                <a:solidFill>
                  <a:schemeClr val="tx1"/>
                </a:solidFill>
                <a:latin typeface="Times New Roman" pitchFamily="16" charset="0"/>
                <a:ea typeface="MS Gothic" charset="-128"/>
                <a:cs typeface="Arial Unicode MS" charset="0"/>
              </a:rPr>
              <a:t>doc.: </a:t>
            </a:r>
            <a:r>
              <a:rPr lang="en-GB" sz="1800" b="1" dirty="0">
                <a:solidFill>
                  <a:schemeClr val="tx1"/>
                </a:solidFill>
                <a:latin typeface="Times New Roman" pitchFamily="16" charset="0"/>
                <a:ea typeface="MS Gothic" charset="-128"/>
                <a:cs typeface="Arial Unicode MS" charset="0"/>
              </a:rPr>
              <a:t>IEEE</a:t>
            </a:r>
            <a:r>
              <a:rPr lang="en-GB" sz="2000" b="1" dirty="0">
                <a:solidFill>
                  <a:schemeClr val="tx1"/>
                </a:solidFill>
                <a:latin typeface="Times New Roman" pitchFamily="16" charset="0"/>
                <a:ea typeface="MS Gothic" charset="-128"/>
                <a:cs typeface="Arial Unicode MS" charset="0"/>
              </a:rPr>
              <a:t> 802.</a:t>
            </a:r>
            <a:r>
              <a:rPr lang="en-US" sz="2000" b="1" dirty="0">
                <a:solidFill>
                  <a:schemeClr val="tx1"/>
                </a:solidFill>
                <a:effectLst/>
              </a:rPr>
              <a:t>11-25-1818r0</a:t>
            </a:r>
          </a:p>
        </p:txBody>
      </p:sp>
    </p:spTree>
    <p:extLst>
      <p:ext uri="{BB962C8B-B14F-4D97-AF65-F5344CB8AC3E}">
        <p14:creationId xmlns:p14="http://schemas.microsoft.com/office/powerpoint/2010/main" val="350243259"/>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mj-lt"/>
          <a:ea typeface="+mj-ea"/>
          <a:cs typeface="MS Gothic"/>
        </a:defRPr>
      </a:lvl1pPr>
      <a:lvl2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2pPr>
      <a:lvl3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3pPr>
      <a:lvl4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4pPr>
      <a:lvl5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8" charset="0"/>
        <a:defRPr sz="2400" b="1">
          <a:solidFill>
            <a:srgbClr val="000000"/>
          </a:solidFill>
          <a:latin typeface="+mn-lt"/>
          <a:ea typeface="+mn-ea"/>
          <a:cs typeface="MS Gothic"/>
        </a:defRPr>
      </a:lvl1pPr>
      <a:lvl2pPr marL="742950" indent="-285750" algn="l" defTabSz="449263" rtl="0" eaLnBrk="1" fontAlgn="base" hangingPunct="1">
        <a:spcBef>
          <a:spcPts val="500"/>
        </a:spcBef>
        <a:spcAft>
          <a:spcPct val="0"/>
        </a:spcAft>
        <a:buClr>
          <a:srgbClr val="000000"/>
        </a:buClr>
        <a:buSzPct val="100000"/>
        <a:buFont typeface="Times New Roman" pitchFamily="18" charset="0"/>
        <a:defRPr sz="2000">
          <a:solidFill>
            <a:srgbClr val="000000"/>
          </a:solidFill>
          <a:latin typeface="+mn-lt"/>
          <a:ea typeface="+mn-ea"/>
          <a:cs typeface="MS Gothic"/>
        </a:defRPr>
      </a:lvl2pPr>
      <a:lvl3pPr marL="1143000" indent="-228600" algn="l" defTabSz="449263" rtl="0" eaLnBrk="1" fontAlgn="base" hangingPunct="1">
        <a:spcBef>
          <a:spcPts val="450"/>
        </a:spcBef>
        <a:spcAft>
          <a:spcPct val="0"/>
        </a:spcAft>
        <a:buClr>
          <a:srgbClr val="000000"/>
        </a:buClr>
        <a:buSzPct val="100000"/>
        <a:buFont typeface="Times New Roman" pitchFamily="18" charset="0"/>
        <a:defRPr>
          <a:solidFill>
            <a:srgbClr val="000000"/>
          </a:solidFill>
          <a:latin typeface="+mn-lt"/>
          <a:ea typeface="+mn-ea"/>
          <a:cs typeface="MS Gothic"/>
        </a:defRPr>
      </a:lvl3pPr>
      <a:lvl4pPr marL="1600200" indent="-228600" algn="l" defTabSz="449263" rtl="0" eaLnBrk="1" fontAlgn="base" hangingPunct="1">
        <a:spcBef>
          <a:spcPts val="400"/>
        </a:spcBef>
        <a:spcAft>
          <a:spcPct val="0"/>
        </a:spcAft>
        <a:buClr>
          <a:srgbClr val="000000"/>
        </a:buClr>
        <a:buSzPct val="100000"/>
        <a:buFont typeface="Times New Roman" pitchFamily="18" charset="0"/>
        <a:defRPr sz="1600">
          <a:solidFill>
            <a:srgbClr val="000000"/>
          </a:solidFill>
          <a:latin typeface="+mn-lt"/>
          <a:ea typeface="+mn-ea"/>
          <a:cs typeface="MS Gothic"/>
        </a:defRPr>
      </a:lvl4pPr>
      <a:lvl5pPr marL="2057400" indent="-228600" algn="l" defTabSz="449263" rtl="0" eaLnBrk="1" fontAlgn="base" hangingPunct="1">
        <a:spcBef>
          <a:spcPts val="400"/>
        </a:spcBef>
        <a:spcAft>
          <a:spcPct val="0"/>
        </a:spcAft>
        <a:buClr>
          <a:srgbClr val="000000"/>
        </a:buClr>
        <a:buSzPct val="100000"/>
        <a:buFont typeface="Times New Roman" pitchFamily="18" charset="0"/>
        <a:defRPr sz="1600">
          <a:solidFill>
            <a:srgbClr val="000000"/>
          </a:solidFill>
          <a:latin typeface="+mn-lt"/>
          <a:ea typeface="+mn-ea"/>
          <a:cs typeface="MS Gothic"/>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mentor.ieee.org/802-ec/dcn/17/ec-17-0093-05-0PNP-ieee-802-participation-slide-ppt.ppt" TargetMode="External"/><Relationship Id="rId3" Type="http://schemas.openxmlformats.org/officeDocument/2006/relationships/hyperlink" Target="https://ieee.box.com/v/PandP-LMSC" TargetMode="External"/><Relationship Id="rId7" Type="http://schemas.openxmlformats.org/officeDocument/2006/relationships/hyperlink" Target="https://mentor.ieee.org/802-ec/dcn/17/ec-17-0120-41-0PNP-ieee-802-lmsc-chairs-guidelines.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mentor.ieee.org/802-ec/dcn/21/ec-21-0207-25-0PNP-ieee-802-lmsc-working-group-policies-and-procedures.pdf" TargetMode="External"/><Relationship Id="rId5" Type="http://schemas.openxmlformats.org/officeDocument/2006/relationships/hyperlink" Target="https://mentor.ieee.org/802-ec/dcn/18/ec-18-0064-02-0PNP-csd-template-in-doc-format.doc" TargetMode="External"/><Relationship Id="rId4" Type="http://schemas.openxmlformats.org/officeDocument/2006/relationships/hyperlink" Target="https://mentor.ieee.org/802-ec/dcn/17/ec-17-0090-27-0PNP-ieee-802-lmsc-operations-manual.pdf" TargetMode="External"/><Relationship Id="rId9" Type="http://schemas.openxmlformats.org/officeDocument/2006/relationships/hyperlink" Target="http://www.ieee802.org/11/Rules/rules.shtml"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mentor.ieee.org/802.11/dcn/22/11-22-1638-04-0000-802-11-operations-manual.docx"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mentor.ieee.org/802-ec/dcn/25/ec-25-0216-00-LMSC-draft-ieee-p802-3ds-par.pdf" TargetMode="External"/><Relationship Id="rId13" Type="http://schemas.openxmlformats.org/officeDocument/2006/relationships/hyperlink" Target="https://mentor.ieee.org/802-ec/dcn/25/ec-25-0218-00-LMSC-draft-ieee-p802-3dt-par.pdf" TargetMode="External"/><Relationship Id="rId3" Type="http://schemas.openxmlformats.org/officeDocument/2006/relationships/hyperlink" Target="https://www.ieee802.org/1/files/public/docs2025/ef-ascon-macsec-cipher-suite-CSD-0925-v01.pdf" TargetMode="External"/><Relationship Id="rId7" Type="http://schemas.openxmlformats.org/officeDocument/2006/relationships/hyperlink" Target="https://www.ieee802.org/1/files/public/docs2025/ec-draft-CSD-modification-0925-v01.pdf" TargetMode="External"/><Relationship Id="rId12" Type="http://schemas.openxmlformats.org/officeDocument/2006/relationships/hyperlink" Target="https://mentor.ieee.org/802-ec/dcn/25/ec-25-0234-00-LMSC-draft-ieee-p802-3-ieee-802-3du-par.pdf" TargetMode="External"/><Relationship Id="rId2" Type="http://schemas.openxmlformats.org/officeDocument/2006/relationships/hyperlink" Target="https://www.ieee802.org/1/files/public/docs2025/ef-ascon-macsec-cipher-suite-PAR-0925-v02.pdf" TargetMode="External"/><Relationship Id="rId1" Type="http://schemas.openxmlformats.org/officeDocument/2006/relationships/slideLayout" Target="../slideLayouts/slideLayout2.xml"/><Relationship Id="rId6" Type="http://schemas.openxmlformats.org/officeDocument/2006/relationships/hyperlink" Target="https://www.ieee802.org/1/files/public/docs2025/ec-draft-PAR-modification-0925-v01.pdf" TargetMode="External"/><Relationship Id="rId11" Type="http://schemas.openxmlformats.org/officeDocument/2006/relationships/hyperlink" Target="https://mentor.ieee.org/802-ec/dcn/25/ec-25-0219-00-LMSC-draft-ieee-p802-3dt-csd.pdf" TargetMode="External"/><Relationship Id="rId5" Type="http://schemas.openxmlformats.org/officeDocument/2006/relationships/hyperlink" Target="https://www.ieee802.org/1/files/public/docs2025/eg-ml-dsa-CSD-0925-v00.pdf" TargetMode="External"/><Relationship Id="rId10" Type="http://schemas.openxmlformats.org/officeDocument/2006/relationships/hyperlink" Target="https://mentor.ieee.org/802.11/dcn/25/11-25-1698-00-0000-draft-p802-11bi-par-modification.pdf" TargetMode="External"/><Relationship Id="rId4" Type="http://schemas.openxmlformats.org/officeDocument/2006/relationships/hyperlink" Target="https://www.ieee802.org/1/files/public/docs2025/eg-ml-dsa-PAR-0925-v00.pdf" TargetMode="External"/><Relationship Id="rId9" Type="http://schemas.openxmlformats.org/officeDocument/2006/relationships/hyperlink" Target="https://mentor.ieee.org/802-ec/dcn/25/ec-25-0217-00-LMSC-draft-ieee-p802-3ds-csd.pdf"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mentor.ieee.org/802.11/dcn/25/11-25-1321-00-0PAR-minutes-july-2025-session.docx"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mentor.ieee.org/802-ec/dcn/25/ec-25-0216-00-LMSC-draft-ieee-p802-3ds-par.pdf" TargetMode="External"/><Relationship Id="rId3" Type="http://schemas.openxmlformats.org/officeDocument/2006/relationships/hyperlink" Target="https://www.ieee802.org/1/files/public/docs2025/ef-ascon-macsec-cipher-suite-CSD-0925-v01.pdf" TargetMode="External"/><Relationship Id="rId7" Type="http://schemas.openxmlformats.org/officeDocument/2006/relationships/hyperlink" Target="https://www.ieee802.org/1/files/public/docs2025/ec-draft-CSD-modification-0925-v01.pdf" TargetMode="External"/><Relationship Id="rId12" Type="http://schemas.openxmlformats.org/officeDocument/2006/relationships/hyperlink" Target="https://mentor.ieee.org/802-ec/dcn/25/ec-25-0234-00-LMSC-draft-ieee-p802-3-ieee-802-3du-par.pdf" TargetMode="External"/><Relationship Id="rId2" Type="http://schemas.openxmlformats.org/officeDocument/2006/relationships/hyperlink" Target="https://www.ieee802.org/1/files/public/docs2025/ef-ascon-macsec-cipher-suite-PAR-0925-v02.pdf" TargetMode="External"/><Relationship Id="rId1" Type="http://schemas.openxmlformats.org/officeDocument/2006/relationships/slideLayout" Target="../slideLayouts/slideLayout2.xml"/><Relationship Id="rId6" Type="http://schemas.openxmlformats.org/officeDocument/2006/relationships/hyperlink" Target="https://www.ieee802.org/1/files/public/docs2025/ec-draft-PAR-modification-0925-v01.pdf" TargetMode="External"/><Relationship Id="rId11" Type="http://schemas.openxmlformats.org/officeDocument/2006/relationships/hyperlink" Target="https://mentor.ieee.org/802-ec/dcn/25/ec-25-0219-00-LMSC-draft-ieee-p802-3dt-csd.pdf" TargetMode="External"/><Relationship Id="rId5" Type="http://schemas.openxmlformats.org/officeDocument/2006/relationships/hyperlink" Target="https://www.ieee802.org/1/files/public/docs2025/eg-ml-dsa-CSD-0925-v00.pdf" TargetMode="External"/><Relationship Id="rId10" Type="http://schemas.openxmlformats.org/officeDocument/2006/relationships/hyperlink" Target="https://mentor.ieee.org/802.11/dcn/25/11-25-1698-00-0000-draft-p802-11bi-par-modification.pdf" TargetMode="External"/><Relationship Id="rId4" Type="http://schemas.openxmlformats.org/officeDocument/2006/relationships/hyperlink" Target="https://www.ieee802.org/1/files/public/docs2025/eg-ml-dsa-PAR-0925-v00.pdf" TargetMode="External"/><Relationship Id="rId9" Type="http://schemas.openxmlformats.org/officeDocument/2006/relationships/hyperlink" Target="https://mentor.ieee.org/802-ec/dcn/25/ec-25-0217-00-LMSC-draft-ieee-p802-3ds-csd.pdf"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hyperlink" Target="https://mentor.ieee.org/802-ec/dcn/25/ec-25-0216-00-LMSC-draft-ieee-p802-3ds-par.pdf" TargetMode="External"/><Relationship Id="rId13" Type="http://schemas.openxmlformats.org/officeDocument/2006/relationships/hyperlink" Target="https://mentor.ieee.org/802-ec/dcn/25/ec-25-0218-00-LMSC-draft-ieee-p802-3dt-par.pdf" TargetMode="External"/><Relationship Id="rId3" Type="http://schemas.openxmlformats.org/officeDocument/2006/relationships/hyperlink" Target="https://www.ieee802.org/1/files/public/docs2025/ef-ascon-macsec-cipher-suite-CSD-0925-v01.pdf" TargetMode="External"/><Relationship Id="rId7" Type="http://schemas.openxmlformats.org/officeDocument/2006/relationships/hyperlink" Target="https://www.ieee802.org/1/files/public/docs2025/ec-draft-CSD-modification-0925-v01.pdf" TargetMode="External"/><Relationship Id="rId12" Type="http://schemas.openxmlformats.org/officeDocument/2006/relationships/hyperlink" Target="https://mentor.ieee.org/802-ec/dcn/25/ec-25-0234-00-LMSC-draft-ieee-p802-3-ieee-802-3du-par.pdf" TargetMode="External"/><Relationship Id="rId2" Type="http://schemas.openxmlformats.org/officeDocument/2006/relationships/hyperlink" Target="https://www.ieee802.org/1/files/public/docs2025/ef-ascon-macsec-cipher-suite-PAR-0925-v02.pdf" TargetMode="External"/><Relationship Id="rId1" Type="http://schemas.openxmlformats.org/officeDocument/2006/relationships/slideLayout" Target="../slideLayouts/slideLayout2.xml"/><Relationship Id="rId6" Type="http://schemas.openxmlformats.org/officeDocument/2006/relationships/hyperlink" Target="https://www.ieee802.org/1/files/public/docs2025/ec-draft-PAR-modification-0925-v01.pdf" TargetMode="External"/><Relationship Id="rId11" Type="http://schemas.openxmlformats.org/officeDocument/2006/relationships/hyperlink" Target="https://mentor.ieee.org/802-ec/dcn/25/ec-25-0219-00-LMSC-draft-ieee-p802-3dt-csd.pdf" TargetMode="External"/><Relationship Id="rId5" Type="http://schemas.openxmlformats.org/officeDocument/2006/relationships/hyperlink" Target="https://www.ieee802.org/1/files/public/docs2025/eg-ml-dsa-CSD-0925-v00.pdf" TargetMode="External"/><Relationship Id="rId10" Type="http://schemas.openxmlformats.org/officeDocument/2006/relationships/hyperlink" Target="https://mentor.ieee.org/802.11/dcn/25/11-25-1698-00-0000-draft-p802-11bi-par-modification.pdf" TargetMode="External"/><Relationship Id="rId4" Type="http://schemas.openxmlformats.org/officeDocument/2006/relationships/hyperlink" Target="https://www.ieee802.org/1/files/public/docs2025/eg-ml-dsa-PAR-0925-v00.pdf" TargetMode="External"/><Relationship Id="rId9" Type="http://schemas.openxmlformats.org/officeDocument/2006/relationships/hyperlink" Target="https://mentor.ieee.org/802-ec/dcn/25/ec-25-0217-00-LMSC-draft-ieee-p802-3ds-csd.pdf"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https://ieee802.org/PARs.s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grouper.ieee.org/groups/802/PARs.s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mentor.ieee.org/802.11/dcn/25/11-25-1321-00-0PAR-minutes-july-2025-session.docx"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grouper.ieee.org/groups/802/PARs.s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cvent.me/YABXPq"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4" Type="http://schemas.openxmlformats.org/officeDocument/2006/relationships/hyperlink" Target="http://www.ieee.org/about/corporate/governance"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tandards.ieee.org/board/pat/faq.pdf" TargetMode="External"/><Relationship Id="rId3" Type="http://schemas.openxmlformats.org/officeDocument/2006/relationships/hyperlink" Target="http://www.ieee.org/about/corporate/governance/p7-8.html" TargetMode="External"/><Relationship Id="rId7" Type="http://schemas.openxmlformats.org/officeDocument/2006/relationships/hyperlink" Target="http://standards.ieee.org/develop/policies/bylaws/sect6-7.html#loa"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tandards.ieee.org/board/pat/pat-slideset.ppt" TargetMode="External"/><Relationship Id="rId5" Type="http://schemas.openxmlformats.org/officeDocument/2006/relationships/hyperlink" Target="http://standards.ieee.org/resources/antitrust-guidelines.pdf" TargetMode="External"/><Relationship Id="rId4" Type="http://schemas.openxmlformats.org/officeDocument/2006/relationships/hyperlink" Target="http://standards.ieee.org/faqs/affiliation.html"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tandards.ieee.org/develop/policies/bylaws/index.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tandards.ieee.org/develop/policies/opman/sb_om.pdf" TargetMode="External"/><Relationship Id="rId5" Type="http://schemas.openxmlformats.org/officeDocument/2006/relationships/hyperlink" Target="http://standards.ieee.org/develop/policies/opman/index.html" TargetMode="External"/><Relationship Id="rId4" Type="http://schemas.openxmlformats.org/officeDocument/2006/relationships/hyperlink" Target="http://standards.ieee.org/develop/policies/bylaws/sb_bylaws.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b="0" i="0" dirty="0">
                <a:solidFill>
                  <a:srgbClr val="000000"/>
                </a:solidFill>
                <a:effectLst/>
                <a:latin typeface="Verdana" panose="020B0604030504040204" pitchFamily="34" charset="0"/>
              </a:rPr>
              <a:t>PAR Review SC - Mtg Agenda and Comment slides - 2025 November - Bangkok</a:t>
            </a:r>
            <a:endParaRPr lang="en-GB" dirty="0">
              <a:latin typeface="Times New Roman" panose="02020603050405020304" pitchFamily="18" charset="0"/>
              <a:cs typeface="Times New Roman" panose="02020603050405020304" pitchFamily="18" charset="0"/>
            </a:endParaRPr>
          </a:p>
        </p:txBody>
      </p:sp>
      <p:sp>
        <p:nvSpPr>
          <p:cNvPr id="3074" name="Rectangle 2"/>
          <p:cNvSpPr>
            <a:spLocks noGrp="1" noChangeArrowheads="1"/>
          </p:cNvSpPr>
          <p:nvPr>
            <p:ph idx="1"/>
          </p:nvPr>
        </p:nvSpPr>
        <p:spPr>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 2025-11-10</a:t>
            </a:r>
          </a:p>
        </p:txBody>
      </p:sp>
      <p:sp>
        <p:nvSpPr>
          <p:cNvPr id="6" name="Date Placeholder 3"/>
          <p:cNvSpPr>
            <a:spLocks noGrp="1"/>
          </p:cNvSpPr>
          <p:nvPr>
            <p:ph type="dt" idx="10"/>
          </p:nvPr>
        </p:nvSpPr>
        <p:spPr/>
        <p:txBody>
          <a:bodyPr/>
          <a:lstStyle/>
          <a:p>
            <a:r>
              <a:rPr lang="en-US"/>
              <a:t>November 2025</a:t>
            </a:r>
            <a:endParaRPr lang="en-GB" dirty="0"/>
          </a:p>
        </p:txBody>
      </p:sp>
      <p:sp>
        <p:nvSpPr>
          <p:cNvPr id="7" name="Footer Placeholder 4"/>
          <p:cNvSpPr>
            <a:spLocks noGrp="1"/>
          </p:cNvSpPr>
          <p:nvPr>
            <p:ph type="ftr" idx="11"/>
          </p:nvPr>
        </p:nvSpPr>
        <p:spPr/>
        <p:txBody>
          <a:bodyPr/>
          <a:lstStyle/>
          <a:p>
            <a:r>
              <a:rPr lang="en-GB"/>
              <a:t>Jon Rosdahl (Qualcomm)</a:t>
            </a:r>
            <a:endParaRPr lang="en-GB" dirty="0"/>
          </a:p>
        </p:txBody>
      </p:sp>
      <p:sp>
        <p:nvSpPr>
          <p:cNvPr id="8" name="Slide Number Placeholder 5"/>
          <p:cNvSpPr>
            <a:spLocks noGrp="1"/>
          </p:cNvSpPr>
          <p:nvPr>
            <p:ph type="sldNum" idx="12"/>
          </p:nvPr>
        </p:nvSpPr>
        <p:spPr/>
        <p:txBody>
          <a:bodyPr/>
          <a:lstStyle/>
          <a:p>
            <a:r>
              <a:rPr lang="en-GB"/>
              <a:t>Slide </a:t>
            </a:r>
            <a:fld id="{93823DB3-BAA4-4F4A-B4B3-ED9ABE70E976}" type="slidenum">
              <a:rPr lang="en-GB" smtClean="0"/>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57025170"/>
              </p:ext>
            </p:extLst>
          </p:nvPr>
        </p:nvGraphicFramePr>
        <p:xfrm>
          <a:off x="2057400" y="2590805"/>
          <a:ext cx="8001000" cy="2422525"/>
        </p:xfrm>
        <a:graphic>
          <a:graphicData uri="http://schemas.openxmlformats.org/presentationml/2006/ole">
            <mc:AlternateContent xmlns:mc="http://schemas.openxmlformats.org/markup-compatibility/2006">
              <mc:Choice xmlns:v="urn:schemas-microsoft-com:vml" Requires="v">
                <p:oleObj name="Document" r:id="rId3" imgW="8289564" imgH="2521714" progId="Word.Document.8">
                  <p:embed/>
                </p:oleObj>
              </mc:Choice>
              <mc:Fallback>
                <p:oleObj name="Document" r:id="rId3" imgW="8289564" imgH="2521714" progId="Word.Document.8">
                  <p:embed/>
                  <p:pic>
                    <p:nvPicPr>
                      <p:cNvPr id="3075" name="Object 3"/>
                      <p:cNvPicPr>
                        <a:picLocks noChangeAspect="1" noChangeArrowheads="1"/>
                      </p:cNvPicPr>
                      <p:nvPr/>
                    </p:nvPicPr>
                    <p:blipFill>
                      <a:blip r:embed="rId4"/>
                      <a:srcRect/>
                      <a:stretch>
                        <a:fillRect/>
                      </a:stretch>
                    </p:blipFill>
                    <p:spPr bwMode="auto">
                      <a:xfrm>
                        <a:off x="2057400" y="2590805"/>
                        <a:ext cx="8001000" cy="2422525"/>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3076" name="Rectangle 4"/>
          <p:cNvSpPr>
            <a:spLocks noChangeArrowheads="1"/>
          </p:cNvSpPr>
          <p:nvPr/>
        </p:nvSpPr>
        <p:spPr bwMode="auto">
          <a:xfrm>
            <a:off x="2121694" y="2246414"/>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802 Ground Rules</a:t>
            </a:r>
          </a:p>
        </p:txBody>
      </p:sp>
      <p:sp>
        <p:nvSpPr>
          <p:cNvPr id="3" name="Content Placeholder 2"/>
          <p:cNvSpPr>
            <a:spLocks noGrp="1"/>
          </p:cNvSpPr>
          <p:nvPr>
            <p:ph idx="1"/>
          </p:nvPr>
        </p:nvSpPr>
        <p:spPr/>
        <p:txBody>
          <a:bodyPr/>
          <a:lstStyle/>
          <a:p>
            <a:pPr indent="-457200">
              <a:buFont typeface="Arial" panose="020B0604020202020204" pitchFamily="34" charset="0"/>
              <a:buChar char="•"/>
            </a:pPr>
            <a:r>
              <a:rPr lang="en-US" dirty="0">
                <a:cs typeface="DejaVu Sans" pitchFamily="34" charset="0"/>
              </a:rPr>
              <a:t>Respect … give it, get it</a:t>
            </a:r>
          </a:p>
          <a:p>
            <a:pPr indent="-457200">
              <a:buFont typeface="Arial" panose="020B0604020202020204" pitchFamily="34" charset="0"/>
              <a:buChar char="•"/>
            </a:pPr>
            <a:r>
              <a:rPr lang="en-US" dirty="0">
                <a:cs typeface="DejaVu Sans" pitchFamily="34" charset="0"/>
              </a:rPr>
              <a:t>NO product pitches</a:t>
            </a:r>
          </a:p>
          <a:p>
            <a:pPr indent="-457200">
              <a:buFont typeface="Arial" panose="020B0604020202020204" pitchFamily="34" charset="0"/>
              <a:buChar char="•"/>
            </a:pPr>
            <a:r>
              <a:rPr lang="en-US" dirty="0">
                <a:cs typeface="DejaVu Sans" pitchFamily="34" charset="0"/>
              </a:rPr>
              <a:t>NO corporate pitches</a:t>
            </a:r>
          </a:p>
          <a:p>
            <a:pPr indent="-457200">
              <a:buFont typeface="Arial" panose="020B0604020202020204" pitchFamily="34" charset="0"/>
              <a:buChar char="•"/>
            </a:pPr>
            <a:r>
              <a:rPr lang="en-US" dirty="0">
                <a:cs typeface="DejaVu Sans" pitchFamily="34" charset="0"/>
              </a:rPr>
              <a:t>NO prices</a:t>
            </a:r>
          </a:p>
          <a:p>
            <a:pPr indent="-457200">
              <a:buFont typeface="Arial" panose="020B0604020202020204" pitchFamily="34" charset="0"/>
              <a:buChar char="•"/>
            </a:pPr>
            <a:r>
              <a:rPr lang="en-US" dirty="0">
                <a:cs typeface="DejaVu Sans" pitchFamily="34" charset="0"/>
              </a:rPr>
              <a:t>NO restrictive notices – (no confidentiality notices in email)</a:t>
            </a:r>
          </a:p>
          <a:p>
            <a:pPr indent="-457200">
              <a:buFont typeface="Arial" panose="020B0604020202020204" pitchFamily="34" charset="0"/>
              <a:buChar char="•"/>
            </a:pPr>
            <a:r>
              <a:rPr lang="en-US" dirty="0">
                <a:cs typeface="DejaVu Sans" pitchFamily="34" charset="0"/>
              </a:rPr>
              <a:t>Presentations must be openly available</a:t>
            </a:r>
          </a:p>
        </p:txBody>
      </p:sp>
      <p:sp>
        <p:nvSpPr>
          <p:cNvPr id="6" name="Date Placeholder 5"/>
          <p:cNvSpPr>
            <a:spLocks noGrp="1"/>
          </p:cNvSpPr>
          <p:nvPr>
            <p:ph type="dt" idx="10"/>
          </p:nvPr>
        </p:nvSpPr>
        <p:spPr bwMode="auto">
          <a:prstGeom prst="rect">
            <a:avLst/>
          </a:prstGeom>
          <a:noFill/>
          <a:ln w="9525">
            <a:noFill/>
            <a:round/>
            <a:headEnd/>
            <a:tailEnd/>
          </a:ln>
          <a:effectLst/>
        </p:spPr>
        <p:txBody>
          <a:bodyPr vert="horz" wrap="square" lIns="0" tIns="0" rIns="0" bIns="0" numCol="1" anchor="b" anchorCtr="0" compatLnSpc="1">
            <a:prstTxWarp prst="textNoShape">
              <a:avLst/>
            </a:prstTxWarp>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US"/>
              <a:t>November 2025</a:t>
            </a:r>
            <a:endParaRPr lang="en-GB" dirty="0"/>
          </a:p>
        </p:txBody>
      </p:sp>
      <p:sp>
        <p:nvSpPr>
          <p:cNvPr id="5" name="Footer Placeholder 4"/>
          <p:cNvSpPr>
            <a:spLocks noGrp="1"/>
          </p:cNvSpPr>
          <p:nvPr>
            <p:ph type="ft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Jon Rosdahl (Qualcomm)</a:t>
            </a:r>
            <a:endParaRPr lang="en-GB"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10</a:t>
            </a:fld>
            <a:endParaRPr lang="en-GB" dirty="0"/>
          </a:p>
        </p:txBody>
      </p:sp>
    </p:spTree>
    <p:extLst>
      <p:ext uri="{BB962C8B-B14F-4D97-AF65-F5344CB8AC3E}">
        <p14:creationId xmlns:p14="http://schemas.microsoft.com/office/powerpoint/2010/main" val="1771915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Rectangle 2"/>
          <p:cNvSpPr>
            <a:spLocks noGrp="1" noChangeArrowheads="1"/>
          </p:cNvSpPr>
          <p:nvPr>
            <p:ph type="title"/>
          </p:nvPr>
        </p:nvSpPr>
        <p:spPr/>
        <p:txBody>
          <a:bodyPr/>
          <a:lstStyle/>
          <a:p>
            <a:r>
              <a:rPr lang="en-US" dirty="0"/>
              <a:t>IEEE 802 Rules Documents </a:t>
            </a:r>
          </a:p>
        </p:txBody>
      </p:sp>
      <p:sp>
        <p:nvSpPr>
          <p:cNvPr id="8198" name="Rectangle 3"/>
          <p:cNvSpPr>
            <a:spLocks noGrp="1" noChangeArrowheads="1"/>
          </p:cNvSpPr>
          <p:nvPr>
            <p:ph idx="1"/>
          </p:nvPr>
        </p:nvSpPr>
        <p:spPr>
          <a:xfrm>
            <a:off x="914402" y="1484784"/>
            <a:ext cx="10475382" cy="4896544"/>
          </a:xfrm>
          <a:noFill/>
        </p:spPr>
        <p:txBody>
          <a:bodyPr/>
          <a:lstStyle/>
          <a:p>
            <a:r>
              <a:rPr lang="en-US" b="1" dirty="0"/>
              <a:t>IEEE LMSC 802 policies and procedures/operations manual</a:t>
            </a:r>
          </a:p>
          <a:p>
            <a:pPr>
              <a:buFont typeface="Arial" panose="020B0604020202020204" pitchFamily="34" charset="0"/>
              <a:buChar char="•"/>
            </a:pPr>
            <a:r>
              <a:rPr lang="en-US" dirty="0">
                <a:hlinkClick r:id="rId3"/>
              </a:rPr>
              <a:t>IEEE 802 Policies &amp; Procedures</a:t>
            </a:r>
            <a:r>
              <a:rPr lang="en-US" dirty="0"/>
              <a:t> (link to </a:t>
            </a:r>
            <a:r>
              <a:rPr lang="en-US" dirty="0" err="1"/>
              <a:t>AudCom</a:t>
            </a:r>
            <a:r>
              <a:rPr lang="en-US" dirty="0"/>
              <a:t>, approved by IEEE-SA Standards Board 22 May 2020)</a:t>
            </a:r>
          </a:p>
          <a:p>
            <a:pPr>
              <a:buFont typeface="Wingdings" panose="05000000000000000000" pitchFamily="2" charset="2"/>
              <a:buChar char="§"/>
            </a:pPr>
            <a:r>
              <a:rPr lang="en-US" dirty="0">
                <a:solidFill>
                  <a:schemeClr val="accent6">
                    <a:lumMod val="60000"/>
                    <a:lumOff val="40000"/>
                  </a:schemeClr>
                </a:solidFill>
                <a:hlinkClick r:id="rId4">
                  <a:extLst>
                    <a:ext uri="{A12FA001-AC4F-418D-AE19-62706E023703}">
                      <ahyp:hlinkClr xmlns:ahyp="http://schemas.microsoft.com/office/drawing/2018/hyperlinkcolor" val="tx"/>
                    </a:ext>
                  </a:extLst>
                </a:hlinkClick>
              </a:rPr>
              <a:t>IEEE 802 Operations Manual</a:t>
            </a:r>
            <a:r>
              <a:rPr lang="en-US" dirty="0"/>
              <a:t>, </a:t>
            </a:r>
            <a:r>
              <a:rPr lang="en-US" sz="2000" b="0" dirty="0"/>
              <a:t>v27, effective 14 March 2025</a:t>
            </a:r>
            <a:endParaRPr lang="en-US" b="0" dirty="0"/>
          </a:p>
          <a:p>
            <a:pPr lvl="1">
              <a:buFont typeface="Arial" panose="020B0604020202020204" pitchFamily="34" charset="0"/>
              <a:buChar char="•"/>
            </a:pPr>
            <a:r>
              <a:rPr lang="en-US" dirty="0"/>
              <a:t>Criteria for Standards Development (CSD) in </a:t>
            </a:r>
            <a:r>
              <a:rPr lang="en-US" dirty="0">
                <a:hlinkClick r:id="rId5"/>
              </a:rPr>
              <a:t>Word 97/2000/XP format</a:t>
            </a:r>
            <a:r>
              <a:rPr lang="en-US" dirty="0"/>
              <a:t> </a:t>
            </a:r>
            <a:r>
              <a:rPr lang="en-US" i="1" dirty="0"/>
              <a:t>(revision 2, last updated 20 May 2025)</a:t>
            </a:r>
            <a:r>
              <a:rPr lang="en-US" dirty="0"/>
              <a:t>.</a:t>
            </a:r>
          </a:p>
          <a:p>
            <a:pPr>
              <a:buFont typeface="Arial" panose="020B0604020202020204" pitchFamily="34" charset="0"/>
              <a:buChar char="•"/>
            </a:pPr>
            <a:r>
              <a:rPr lang="en-US" dirty="0">
                <a:hlinkClick r:id="rId6"/>
              </a:rPr>
              <a:t>IEEE 802 Working Group Policies and Procedures</a:t>
            </a:r>
            <a:r>
              <a:rPr lang="en-US" dirty="0"/>
              <a:t> </a:t>
            </a:r>
            <a:r>
              <a:rPr lang="en-US" sz="2000" dirty="0"/>
              <a:t>v25, effective 15 July 2022.</a:t>
            </a:r>
            <a:endParaRPr lang="en-US" dirty="0"/>
          </a:p>
          <a:p>
            <a:pPr>
              <a:buFont typeface="Arial" panose="020B0604020202020204" pitchFamily="34" charset="0"/>
              <a:buChar char="•"/>
            </a:pPr>
            <a:r>
              <a:rPr lang="en-US" dirty="0">
                <a:hlinkClick r:id="rId7"/>
              </a:rPr>
              <a:t>IEEE 802 LMSC Chair's Guidelines</a:t>
            </a:r>
            <a:r>
              <a:rPr lang="en-US" dirty="0"/>
              <a:t>, v41, effective 2 September 2025</a:t>
            </a:r>
          </a:p>
          <a:p>
            <a:pPr>
              <a:buFont typeface="Arial" panose="020B0604020202020204" pitchFamily="34" charset="0"/>
              <a:buChar char="•"/>
            </a:pPr>
            <a:r>
              <a:rPr lang="en-US" b="1" i="0" dirty="0">
                <a:solidFill>
                  <a:srgbClr val="000000"/>
                </a:solidFill>
                <a:effectLst/>
              </a:rPr>
              <a:t>IEEE Participant Behavior - Individual Method</a:t>
            </a:r>
            <a:endParaRPr lang="en-US" b="0" i="0" dirty="0">
              <a:solidFill>
                <a:srgbClr val="000000"/>
              </a:solidFill>
              <a:effectLst/>
            </a:endParaRPr>
          </a:p>
          <a:p>
            <a:pPr marL="742950" lvl="1" indent="-285750" algn="l">
              <a:buFont typeface="Arial" panose="020B0604020202020204" pitchFamily="34" charset="0"/>
              <a:buChar char="•"/>
            </a:pPr>
            <a:r>
              <a:rPr lang="en-US" b="0" i="0" dirty="0">
                <a:solidFill>
                  <a:srgbClr val="000000"/>
                </a:solidFill>
                <a:effectLst/>
                <a:hlinkClick r:id="rId8"/>
              </a:rPr>
              <a:t>Slide detailing appropriate participant behavior</a:t>
            </a:r>
            <a:r>
              <a:rPr lang="en-US" b="0" i="0" dirty="0">
                <a:solidFill>
                  <a:srgbClr val="000000"/>
                </a:solidFill>
                <a:effectLst/>
              </a:rPr>
              <a:t> (PDF).</a:t>
            </a:r>
          </a:p>
          <a:p>
            <a:r>
              <a:rPr lang="en-US" dirty="0"/>
              <a:t>Policies and Procedures hierarchy</a:t>
            </a:r>
            <a:r>
              <a:rPr lang="en-US" sz="1600" dirty="0"/>
              <a:t>: </a:t>
            </a:r>
            <a:r>
              <a:rPr lang="en-US" sz="1600" b="0" dirty="0">
                <a:hlinkClick r:id="rId9"/>
              </a:rPr>
              <a:t>http://www.ieee802.org/11/Rules/rules.shtml</a:t>
            </a:r>
            <a:endParaRPr lang="en-US" sz="1600" b="0" dirty="0"/>
          </a:p>
        </p:txBody>
      </p:sp>
      <p:sp>
        <p:nvSpPr>
          <p:cNvPr id="8194" name="Date Placeholder 3"/>
          <p:cNvSpPr>
            <a:spLocks noGrp="1"/>
          </p:cNvSpPr>
          <p:nvPr>
            <p:ph type="dt" idx="10"/>
          </p:nvPr>
        </p:nvSpPr>
        <p:spPr bwMode="auto">
          <a:prstGeom prst="rect">
            <a:avLst/>
          </a:prstGeom>
          <a:noFill/>
          <a:ln w="9525">
            <a:noFill/>
            <a:round/>
            <a:headEnd/>
            <a:tailEnd/>
          </a:ln>
          <a:effectLst/>
        </p:spPr>
        <p:txBody>
          <a:bodyPr vert="horz" wrap="square" lIns="0" tIns="0" rIns="0" bIns="0" numCol="1" anchor="b" anchorCtr="0" compatLnSpc="1">
            <a:prstTxWarp prst="textNoShape">
              <a:avLst/>
            </a:prstTxWarp>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US"/>
              <a:t>November 2025</a:t>
            </a:r>
          </a:p>
        </p:txBody>
      </p:sp>
      <p:sp>
        <p:nvSpPr>
          <p:cNvPr id="8195" name="Footer Placeholder 4"/>
          <p:cNvSpPr>
            <a:spLocks noGrp="1"/>
          </p:cNvSpPr>
          <p:nvPr>
            <p:ph type="ft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Jon Rosdahl (Qualcomm)</a:t>
            </a:r>
            <a:endParaRPr lang="en-US"/>
          </a:p>
        </p:txBody>
      </p:sp>
      <p:sp>
        <p:nvSpPr>
          <p:cNvPr id="2" name="Slide Number Placeholder 1"/>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Tree>
    <p:extLst>
      <p:ext uri="{BB962C8B-B14F-4D97-AF65-F5344CB8AC3E}">
        <p14:creationId xmlns:p14="http://schemas.microsoft.com/office/powerpoint/2010/main" val="233286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Rectangle 2"/>
          <p:cNvSpPr>
            <a:spLocks noGrp="1" noChangeArrowheads="1"/>
          </p:cNvSpPr>
          <p:nvPr>
            <p:ph type="title"/>
          </p:nvPr>
        </p:nvSpPr>
        <p:spPr/>
        <p:txBody>
          <a:bodyPr/>
          <a:lstStyle/>
          <a:p>
            <a:r>
              <a:rPr lang="en-US" dirty="0"/>
              <a:t>IEEE 802.11 Rules Document </a:t>
            </a:r>
          </a:p>
        </p:txBody>
      </p:sp>
      <p:sp>
        <p:nvSpPr>
          <p:cNvPr id="8198" name="Rectangle 3"/>
          <p:cNvSpPr>
            <a:spLocks noGrp="1" noChangeArrowheads="1"/>
          </p:cNvSpPr>
          <p:nvPr>
            <p:ph idx="1"/>
          </p:nvPr>
        </p:nvSpPr>
        <p:spPr>
          <a:noFill/>
        </p:spPr>
        <p:txBody>
          <a:bodyPr/>
          <a:lstStyle/>
          <a:p>
            <a:r>
              <a:rPr lang="en-US" dirty="0"/>
              <a:t>IEEE 802.11 WG Operations Manual (Approved 19 July 2024): </a:t>
            </a:r>
          </a:p>
          <a:p>
            <a:r>
              <a:rPr lang="en-US" dirty="0"/>
              <a:t>	802-11-22/1638r4:</a:t>
            </a:r>
          </a:p>
          <a:p>
            <a:pPr lvl="1"/>
            <a:r>
              <a:rPr lang="en-US" altLang="en-US" dirty="0">
                <a:hlinkClick r:id="rId3"/>
              </a:rPr>
              <a:t>https://mentor.ieee.org/802.11/dcn/22/11-22-1638-04-0000-802-11-operations-manual.docx</a:t>
            </a:r>
            <a:r>
              <a:rPr lang="en-US" altLang="en-US" dirty="0"/>
              <a:t> </a:t>
            </a:r>
            <a:endParaRPr lang="en-US" dirty="0"/>
          </a:p>
        </p:txBody>
      </p:sp>
      <p:sp>
        <p:nvSpPr>
          <p:cNvPr id="8194" name="Date Placeholder 3"/>
          <p:cNvSpPr>
            <a:spLocks noGrp="1"/>
          </p:cNvSpPr>
          <p:nvPr>
            <p:ph type="dt" idx="10"/>
          </p:nvPr>
        </p:nvSpPr>
        <p:spPr bwMode="auto">
          <a:prstGeom prst="rect">
            <a:avLst/>
          </a:prstGeom>
          <a:noFill/>
          <a:ln w="9525">
            <a:noFill/>
            <a:round/>
            <a:headEnd/>
            <a:tailEnd/>
          </a:ln>
          <a:effectLst/>
        </p:spPr>
        <p:txBody>
          <a:bodyPr vert="horz" wrap="square" lIns="0" tIns="0" rIns="0" bIns="0" numCol="1" anchor="b" anchorCtr="0" compatLnSpc="1">
            <a:prstTxWarp prst="textNoShape">
              <a:avLst/>
            </a:prstTxWarp>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US"/>
              <a:t>November 2025</a:t>
            </a:r>
          </a:p>
        </p:txBody>
      </p:sp>
      <p:sp>
        <p:nvSpPr>
          <p:cNvPr id="8195" name="Footer Placeholder 4"/>
          <p:cNvSpPr>
            <a:spLocks noGrp="1"/>
          </p:cNvSpPr>
          <p:nvPr>
            <p:ph type="ft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Jon Rosdahl (Qualcomm)</a:t>
            </a:r>
            <a:endParaRPr lang="en-US"/>
          </a:p>
        </p:txBody>
      </p:sp>
      <p:sp>
        <p:nvSpPr>
          <p:cNvPr id="2" name="Slide Number Placeholder 1"/>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Tree>
    <p:extLst>
      <p:ext uri="{BB962C8B-B14F-4D97-AF65-F5344CB8AC3E}">
        <p14:creationId xmlns:p14="http://schemas.microsoft.com/office/powerpoint/2010/main" val="925929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43754-1163-4B0C-8310-62C38E10D93C}"/>
              </a:ext>
            </a:extLst>
          </p:cNvPr>
          <p:cNvSpPr>
            <a:spLocks noGrp="1"/>
          </p:cNvSpPr>
          <p:nvPr>
            <p:ph type="title"/>
          </p:nvPr>
        </p:nvSpPr>
        <p:spPr>
          <a:xfrm>
            <a:off x="914402" y="685803"/>
            <a:ext cx="10361084" cy="798981"/>
          </a:xfrm>
        </p:spPr>
        <p:txBody>
          <a:bodyPr/>
          <a:lstStyle/>
          <a:p>
            <a:r>
              <a:rPr lang="en-US" sz="2400" dirty="0"/>
              <a:t>IEEE 802 PARs &amp; ICAIDs under consideration</a:t>
            </a:r>
            <a:br>
              <a:rPr lang="en-US" sz="2400" dirty="0"/>
            </a:br>
            <a:r>
              <a:rPr lang="en-US" sz="2400" dirty="0"/>
              <a:t>for 2025 November IEEE 802 Mixed-mode Plenary</a:t>
            </a:r>
          </a:p>
        </p:txBody>
      </p:sp>
      <p:sp>
        <p:nvSpPr>
          <p:cNvPr id="8" name="Content Placeholder 7">
            <a:extLst>
              <a:ext uri="{FF2B5EF4-FFF2-40B4-BE49-F238E27FC236}">
                <a16:creationId xmlns:a16="http://schemas.microsoft.com/office/drawing/2014/main" id="{A17284DF-72F3-4BE4-A17D-B2B7EC7499F0}"/>
              </a:ext>
            </a:extLst>
          </p:cNvPr>
          <p:cNvSpPr>
            <a:spLocks noGrp="1"/>
          </p:cNvSpPr>
          <p:nvPr>
            <p:ph idx="1"/>
          </p:nvPr>
        </p:nvSpPr>
        <p:spPr>
          <a:xfrm>
            <a:off x="914402" y="1484784"/>
            <a:ext cx="10547392" cy="4896544"/>
          </a:xfrm>
        </p:spPr>
        <p:txBody>
          <a:bodyPr/>
          <a:lstStyle/>
          <a:p>
            <a:pPr>
              <a:buNone/>
            </a:pPr>
            <a:r>
              <a:rPr lang="en-US" sz="1600" b="1" dirty="0"/>
              <a:t>Nov 10-Nov 13, 2025 Bangkok, Thailand</a:t>
            </a:r>
          </a:p>
          <a:p>
            <a:pPr>
              <a:buFont typeface="Arial" panose="020B0604020202020204" pitchFamily="34" charset="0"/>
              <a:buChar char="•"/>
            </a:pPr>
            <a:r>
              <a:rPr lang="en-US" sz="1600" dirty="0"/>
              <a:t>P802.1AEef - Amendment - Ascon Cipher Suite, </a:t>
            </a:r>
            <a:r>
              <a:rPr lang="en-US" sz="1600" dirty="0">
                <a:hlinkClick r:id="rId2"/>
              </a:rPr>
              <a:t>PAR</a:t>
            </a:r>
            <a:r>
              <a:rPr lang="en-US" sz="1600" dirty="0"/>
              <a:t> and </a:t>
            </a:r>
            <a:r>
              <a:rPr lang="en-US" sz="1600" dirty="0">
                <a:hlinkClick r:id="rId3"/>
              </a:rPr>
              <a:t>CSD</a:t>
            </a:r>
            <a:r>
              <a:rPr lang="en-US" sz="1600" dirty="0"/>
              <a:t> </a:t>
            </a:r>
          </a:p>
          <a:p>
            <a:pPr>
              <a:buFont typeface="Arial" panose="020B0604020202020204" pitchFamily="34" charset="0"/>
              <a:buChar char="•"/>
            </a:pPr>
            <a:r>
              <a:rPr lang="en-US" sz="1600" dirty="0"/>
              <a:t>P802.1AReg - Amendment - Support for the Module-Lattice-Based Digital Signature Algorithm, </a:t>
            </a:r>
            <a:r>
              <a:rPr lang="en-US" sz="1600" dirty="0">
                <a:hlinkClick r:id="rId4"/>
              </a:rPr>
              <a:t>PAR</a:t>
            </a:r>
            <a:r>
              <a:rPr lang="en-US" sz="1600" dirty="0"/>
              <a:t> and </a:t>
            </a:r>
            <a:r>
              <a:rPr lang="en-US" sz="1600" dirty="0">
                <a:hlinkClick r:id="rId5"/>
              </a:rPr>
              <a:t>CSD</a:t>
            </a:r>
            <a:r>
              <a:rPr lang="en-US" sz="1600" dirty="0"/>
              <a:t> </a:t>
            </a:r>
          </a:p>
          <a:p>
            <a:pPr>
              <a:buFont typeface="Arial" panose="020B0604020202020204" pitchFamily="34" charset="0"/>
              <a:buChar char="•"/>
            </a:pPr>
            <a:r>
              <a:rPr lang="en-US" sz="1600" dirty="0"/>
              <a:t>P802.1CBec - Amendment: Sequence Recovery Function Refinements and Parameter Configuration, </a:t>
            </a:r>
            <a:r>
              <a:rPr lang="en-US" sz="1600" dirty="0">
                <a:hlinkClick r:id="rId6"/>
              </a:rPr>
              <a:t>PAR modification</a:t>
            </a:r>
            <a:r>
              <a:rPr lang="en-US" sz="1600" dirty="0"/>
              <a:t> and </a:t>
            </a:r>
            <a:r>
              <a:rPr lang="en-US" sz="1600" dirty="0">
                <a:hlinkClick r:id="rId7"/>
              </a:rPr>
              <a:t>CSD modification</a:t>
            </a:r>
            <a:r>
              <a:rPr lang="en-US" sz="1600" dirty="0"/>
              <a:t> </a:t>
            </a:r>
          </a:p>
          <a:p>
            <a:pPr>
              <a:buFont typeface="Arial" panose="020B0604020202020204" pitchFamily="34" charset="0"/>
              <a:buChar char="•"/>
            </a:pPr>
            <a:r>
              <a:rPr lang="en-US" sz="1600" dirty="0"/>
              <a:t>P802.3ds - Amendment - 200 Gb/s per Wavelength Multimode </a:t>
            </a:r>
            <a:r>
              <a:rPr lang="en-US" sz="1600" dirty="0" err="1"/>
              <a:t>Fibre</a:t>
            </a:r>
            <a:r>
              <a:rPr lang="en-US" sz="1600" dirty="0"/>
              <a:t> (MMF) PHYs, </a:t>
            </a:r>
            <a:r>
              <a:rPr lang="en-US" sz="1600" dirty="0">
                <a:hlinkClick r:id="rId8"/>
              </a:rPr>
              <a:t>PAR</a:t>
            </a:r>
            <a:r>
              <a:rPr lang="en-US" sz="1600" dirty="0"/>
              <a:t> and </a:t>
            </a:r>
            <a:r>
              <a:rPr lang="en-US" sz="1600" dirty="0">
                <a:hlinkClick r:id="rId9"/>
              </a:rPr>
              <a:t>CSD</a:t>
            </a:r>
            <a:r>
              <a:rPr lang="en-US" sz="1600" dirty="0"/>
              <a:t> </a:t>
            </a:r>
          </a:p>
          <a:p>
            <a:pPr>
              <a:buFont typeface="Arial" panose="020B0604020202020204" pitchFamily="34" charset="0"/>
              <a:buChar char="•"/>
            </a:pPr>
            <a:r>
              <a:rPr lang="en-US" sz="1600" dirty="0"/>
              <a:t>P802.3dt - Amendment - Ethernet Metadata Services, </a:t>
            </a:r>
            <a:r>
              <a:rPr lang="en-US" sz="1600" dirty="0">
                <a:hlinkClick r:id="rId10"/>
              </a:rPr>
              <a:t>PAR</a:t>
            </a:r>
            <a:r>
              <a:rPr lang="en-US" sz="1600" dirty="0"/>
              <a:t> and </a:t>
            </a:r>
            <a:r>
              <a:rPr lang="en-US" sz="1600" dirty="0">
                <a:hlinkClick r:id="rId11"/>
              </a:rPr>
              <a:t>CSD</a:t>
            </a:r>
            <a:r>
              <a:rPr lang="en-US" sz="1600" dirty="0"/>
              <a:t> </a:t>
            </a:r>
          </a:p>
          <a:p>
            <a:pPr>
              <a:buFont typeface="Arial" panose="020B0604020202020204" pitchFamily="34" charset="0"/>
              <a:buChar char="•"/>
            </a:pPr>
            <a:r>
              <a:rPr lang="en-US" sz="1600" dirty="0"/>
              <a:t>802.3du - Revision - Standard for Ethernet (Revision), </a:t>
            </a:r>
            <a:r>
              <a:rPr lang="en-US" sz="1600" dirty="0">
                <a:hlinkClick r:id="rId12"/>
              </a:rPr>
              <a:t>PAR</a:t>
            </a:r>
            <a:r>
              <a:rPr lang="en-US" sz="1600" dirty="0"/>
              <a:t> </a:t>
            </a:r>
          </a:p>
          <a:p>
            <a:pPr>
              <a:buFont typeface="Arial" panose="020B0604020202020204" pitchFamily="34" charset="0"/>
              <a:buChar char="•"/>
            </a:pPr>
            <a:r>
              <a:rPr lang="en-US" sz="1600" dirty="0"/>
              <a:t>P802.11bi - Amendment - Enhanced Service with Privacy Protection, </a:t>
            </a:r>
            <a:r>
              <a:rPr lang="en-US" sz="1600" dirty="0">
                <a:hlinkClick r:id="rId13"/>
              </a:rPr>
              <a:t>PAR modification</a:t>
            </a:r>
            <a:endParaRPr lang="en-US" sz="1600" dirty="0"/>
          </a:p>
          <a:p>
            <a:endParaRPr lang="en-US" altLang="en-US" sz="2000" dirty="0"/>
          </a:p>
          <a:p>
            <a:r>
              <a:rPr lang="en-US" altLang="en-US" sz="2000" dirty="0"/>
              <a:t>Review 6 PARs from the other 802 WGs on Monday 13:30-15:30 and Tuesday 08:00-10:00 then post feedback to 802 LMSC Reflector by Tuesday 18:30.</a:t>
            </a:r>
          </a:p>
          <a:p>
            <a:r>
              <a:rPr lang="en-US" altLang="en-US" sz="2000" dirty="0"/>
              <a:t>Feedback to be reviewed on Thursda</a:t>
            </a:r>
            <a:r>
              <a:rPr lang="en-US" sz="2000" dirty="0"/>
              <a:t>y, </a:t>
            </a:r>
            <a:r>
              <a:rPr lang="en-US" altLang="en-US" sz="2000" dirty="0"/>
              <a:t>10:30-12:30</a:t>
            </a:r>
            <a:endParaRPr lang="en-US" sz="2000" dirty="0"/>
          </a:p>
        </p:txBody>
      </p:sp>
      <p:sp>
        <p:nvSpPr>
          <p:cNvPr id="4" name="Date Placeholder 3">
            <a:extLst>
              <a:ext uri="{FF2B5EF4-FFF2-40B4-BE49-F238E27FC236}">
                <a16:creationId xmlns:a16="http://schemas.microsoft.com/office/drawing/2014/main" id="{6FF350B7-E5CE-41F0-99E9-3A5050C16B3F}"/>
              </a:ext>
            </a:extLst>
          </p:cNvPr>
          <p:cNvSpPr>
            <a:spLocks noGrp="1"/>
          </p:cNvSpPr>
          <p:nvPr>
            <p:ph type="dt" idx="10"/>
          </p:nvPr>
        </p:nvSpPr>
        <p:spPr/>
        <p:txBody>
          <a:bodyPr/>
          <a:lstStyle/>
          <a:p>
            <a:r>
              <a:rPr lang="en-US"/>
              <a:t>November 2025</a:t>
            </a:r>
            <a:endParaRPr lang="en-GB" dirty="0"/>
          </a:p>
        </p:txBody>
      </p:sp>
      <p:sp>
        <p:nvSpPr>
          <p:cNvPr id="5" name="Footer Placeholder 4">
            <a:extLst>
              <a:ext uri="{FF2B5EF4-FFF2-40B4-BE49-F238E27FC236}">
                <a16:creationId xmlns:a16="http://schemas.microsoft.com/office/drawing/2014/main" id="{C4AAACEF-B513-4572-B476-9E4E8BE6A700}"/>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F12FA1E8-46A1-4F71-B8FE-649504112FD1}"/>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Tree>
    <p:extLst>
      <p:ext uri="{BB962C8B-B14F-4D97-AF65-F5344CB8AC3E}">
        <p14:creationId xmlns:p14="http://schemas.microsoft.com/office/powerpoint/2010/main" val="20993053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2" y="685804"/>
            <a:ext cx="10361084" cy="820920"/>
          </a:xfrm>
        </p:spPr>
        <p:txBody>
          <a:bodyPr>
            <a:noAutofit/>
          </a:bodyPr>
          <a:lstStyle/>
          <a:p>
            <a:r>
              <a:rPr lang="en-US" altLang="en-US" sz="2800" dirty="0"/>
              <a:t>Agenda for PAR Review SC – Nov 10</a:t>
            </a:r>
            <a:r>
              <a:rPr lang="en-US" altLang="en-US" sz="2800"/>
              <a:t>, 11, </a:t>
            </a:r>
            <a:r>
              <a:rPr lang="en-US" altLang="en-US" sz="2800" dirty="0"/>
              <a:t>and 13, 2025</a:t>
            </a:r>
            <a:br>
              <a:rPr lang="en-US" altLang="en-US" sz="2800" dirty="0"/>
            </a:br>
            <a:r>
              <a:rPr lang="en-US" altLang="en-US" sz="2800" dirty="0"/>
              <a:t>Chair: Jon Rosdahl</a:t>
            </a:r>
            <a:endParaRPr lang="en-US" sz="2800" dirty="0"/>
          </a:p>
        </p:txBody>
      </p:sp>
      <p:sp>
        <p:nvSpPr>
          <p:cNvPr id="3" name="Content Placeholder 2"/>
          <p:cNvSpPr>
            <a:spLocks noGrp="1"/>
          </p:cNvSpPr>
          <p:nvPr>
            <p:ph idx="1"/>
          </p:nvPr>
        </p:nvSpPr>
        <p:spPr>
          <a:xfrm>
            <a:off x="914402" y="1585306"/>
            <a:ext cx="10361084" cy="4796021"/>
          </a:xfrm>
        </p:spPr>
        <p:txBody>
          <a:bodyPr>
            <a:normAutofit lnSpcReduction="10000"/>
          </a:bodyPr>
          <a:lstStyle/>
          <a:p>
            <a:pPr marL="0" indent="0"/>
            <a:r>
              <a:rPr lang="en-US" dirty="0"/>
              <a:t>Agenda:</a:t>
            </a:r>
          </a:p>
          <a:p>
            <a:pPr marL="0" indent="0"/>
            <a:r>
              <a:rPr lang="en-US" dirty="0"/>
              <a:t>Monday 10 Nov 2025 13:30-15:30 and Tuesday 11 Nov 08:00-10:00</a:t>
            </a:r>
          </a:p>
          <a:p>
            <a:pPr marL="1257300" lvl="2" indent="-457200">
              <a:buFont typeface="+mj-lt"/>
              <a:buAutoNum type="arabicPeriod"/>
            </a:pPr>
            <a:r>
              <a:rPr lang="en-US" sz="2000" dirty="0"/>
              <a:t>Welcome – Review Policies and Procedures slides.</a:t>
            </a:r>
          </a:p>
          <a:p>
            <a:pPr marL="1257300" lvl="2" indent="-457200">
              <a:buFont typeface="+mj-lt"/>
              <a:buAutoNum type="arabicPeriod"/>
            </a:pPr>
            <a:r>
              <a:rPr lang="en-US" sz="2000" dirty="0"/>
              <a:t>Approve Previous Minutes </a:t>
            </a:r>
          </a:p>
          <a:p>
            <a:pPr marL="1257300" lvl="2" indent="-457200">
              <a:buFont typeface="+mj-lt"/>
              <a:buAutoNum type="arabicPeriod"/>
            </a:pPr>
            <a:r>
              <a:rPr lang="en-US" sz="2000" dirty="0"/>
              <a:t>Determine order of review</a:t>
            </a:r>
          </a:p>
          <a:p>
            <a:pPr marL="1257300" lvl="2" indent="-457200">
              <a:buFont typeface="+mj-lt"/>
              <a:buAutoNum type="arabicPeriod"/>
            </a:pPr>
            <a:r>
              <a:rPr lang="en-US" sz="2000" dirty="0"/>
              <a:t>Review PARs/CSD posted for review this Plenary.</a:t>
            </a:r>
          </a:p>
          <a:p>
            <a:pPr marL="1257300" lvl="2" indent="-457200">
              <a:buFont typeface="+mj-lt"/>
              <a:buAutoNum type="arabicPeriod"/>
            </a:pPr>
            <a:r>
              <a:rPr lang="en-US" sz="2000" dirty="0"/>
              <a:t>Post Feedback to 802 EC Reflector by 11 November 2025, 6:30 pm Bangkok time.</a:t>
            </a:r>
          </a:p>
          <a:p>
            <a:pPr marL="1257300" lvl="2" indent="-457200">
              <a:buFont typeface="+mj-lt"/>
              <a:buAutoNum type="arabicPeriod"/>
            </a:pPr>
            <a:r>
              <a:rPr lang="en-US" sz="2000" dirty="0"/>
              <a:t>Recess</a:t>
            </a:r>
            <a:endParaRPr lang="en-US" sz="2000" u="sng" dirty="0"/>
          </a:p>
          <a:p>
            <a:pPr marL="857250" lvl="1" indent="-457200">
              <a:buFont typeface="+mj-lt"/>
              <a:buAutoNum type="arabicPeriod"/>
            </a:pPr>
            <a:endParaRPr lang="en-US" u="sng" dirty="0"/>
          </a:p>
          <a:p>
            <a:pPr marL="0" indent="0"/>
            <a:r>
              <a:rPr lang="en-US" dirty="0"/>
              <a:t>Thursday 13 November 2025 10:30-12:30 </a:t>
            </a:r>
          </a:p>
          <a:p>
            <a:pPr marL="0" indent="0"/>
            <a:r>
              <a:rPr lang="en-US" b="0" dirty="0"/>
              <a:t>		</a:t>
            </a:r>
            <a:r>
              <a:rPr lang="en-US" sz="1600" b="0" dirty="0"/>
              <a:t>1. Review Responses</a:t>
            </a:r>
          </a:p>
          <a:p>
            <a:pPr marL="800100" lvl="2" indent="0"/>
            <a:r>
              <a:rPr lang="en-US" sz="1600" b="0" dirty="0"/>
              <a:t>	2. Provide any required feedback to WG (email)</a:t>
            </a:r>
          </a:p>
          <a:p>
            <a:pPr marL="800100" lvl="2" indent="0"/>
            <a:r>
              <a:rPr lang="en-US" sz="1600" b="0" dirty="0"/>
              <a:t>	3. Adjourn</a:t>
            </a:r>
          </a:p>
        </p:txBody>
      </p:sp>
      <p:sp>
        <p:nvSpPr>
          <p:cNvPr id="6" name="Date Placeholder 5"/>
          <p:cNvSpPr>
            <a:spLocks noGrp="1"/>
          </p:cNvSpPr>
          <p:nvPr>
            <p:ph type="dt" idx="10"/>
          </p:nvPr>
        </p:nvSpPr>
        <p:spPr/>
        <p:txBody>
          <a:bodyPr/>
          <a:lstStyle/>
          <a:p>
            <a:r>
              <a:rPr lang="en-US"/>
              <a:t>November 2025</a:t>
            </a:r>
            <a:endParaRPr lang="en-GB" dirty="0"/>
          </a:p>
        </p:txBody>
      </p:sp>
      <p:sp>
        <p:nvSpPr>
          <p:cNvPr id="5" name="Footer Placeholder 4"/>
          <p:cNvSpPr>
            <a:spLocks noGrp="1"/>
          </p:cNvSpPr>
          <p:nvPr>
            <p:ph type="ftr" idx="11"/>
          </p:nvPr>
        </p:nvSpPr>
        <p:spPr/>
        <p:txBody>
          <a:bodyPr/>
          <a:lstStyle/>
          <a:p>
            <a:r>
              <a:rPr lang="en-GB"/>
              <a:t>Jon Rosdahl (Qualcomm)</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Tree>
    <p:extLst>
      <p:ext uri="{BB962C8B-B14F-4D97-AF65-F5344CB8AC3E}">
        <p14:creationId xmlns:p14="http://schemas.microsoft.com/office/powerpoint/2010/main" val="3439635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D9B48-724F-44AC-933A-C1D772F30F06}"/>
              </a:ext>
            </a:extLst>
          </p:cNvPr>
          <p:cNvSpPr>
            <a:spLocks noGrp="1"/>
          </p:cNvSpPr>
          <p:nvPr>
            <p:ph type="title"/>
          </p:nvPr>
        </p:nvSpPr>
        <p:spPr>
          <a:xfrm>
            <a:off x="914402" y="685803"/>
            <a:ext cx="10361084" cy="654965"/>
          </a:xfrm>
        </p:spPr>
        <p:txBody>
          <a:bodyPr/>
          <a:lstStyle/>
          <a:p>
            <a:r>
              <a:rPr lang="en-US" sz="2800" dirty="0"/>
              <a:t>Motion to approve Previous Minutes</a:t>
            </a:r>
          </a:p>
        </p:txBody>
      </p:sp>
      <p:sp>
        <p:nvSpPr>
          <p:cNvPr id="3" name="Content Placeholder 2">
            <a:extLst>
              <a:ext uri="{FF2B5EF4-FFF2-40B4-BE49-F238E27FC236}">
                <a16:creationId xmlns:a16="http://schemas.microsoft.com/office/drawing/2014/main" id="{58F48A77-6149-4095-9848-28A693C82088}"/>
              </a:ext>
            </a:extLst>
          </p:cNvPr>
          <p:cNvSpPr>
            <a:spLocks noGrp="1"/>
          </p:cNvSpPr>
          <p:nvPr>
            <p:ph idx="1"/>
          </p:nvPr>
        </p:nvSpPr>
        <p:spPr/>
        <p:txBody>
          <a:bodyPr/>
          <a:lstStyle/>
          <a:p>
            <a:r>
              <a:rPr lang="en-US" sz="2000" b="1" dirty="0"/>
              <a:t>Move to approve the PAR Review SC minutes from </a:t>
            </a:r>
            <a:r>
              <a:rPr lang="en-US" sz="2000" dirty="0"/>
              <a:t>July 2025</a:t>
            </a:r>
            <a:r>
              <a:rPr lang="en-US" sz="2000" b="1" dirty="0"/>
              <a:t> in document </a:t>
            </a:r>
            <a:r>
              <a:rPr lang="en-US" sz="2000" dirty="0"/>
              <a:t>802-11-25-1321 </a:t>
            </a:r>
            <a:r>
              <a:rPr lang="en-US" sz="2000" b="1" dirty="0"/>
              <a:t>: </a:t>
            </a:r>
            <a:r>
              <a:rPr lang="en-US" sz="2000" dirty="0">
                <a:hlinkClick r:id="rId2"/>
              </a:rPr>
              <a:t>https://mentor.ieee.org/802.11/dcn/25/11-25-1321-00-0PAR-minutes-july-2025-session.docx </a:t>
            </a:r>
            <a:endParaRPr lang="en-US" sz="2000" dirty="0"/>
          </a:p>
          <a:p>
            <a:endParaRPr lang="en-US" sz="2000" dirty="0"/>
          </a:p>
          <a:p>
            <a:r>
              <a:rPr lang="en-US" sz="2000" dirty="0"/>
              <a:t>Moved: Michael Montemurro</a:t>
            </a:r>
          </a:p>
          <a:p>
            <a:r>
              <a:rPr lang="en-US" sz="2000" dirty="0"/>
              <a:t>2</a:t>
            </a:r>
            <a:r>
              <a:rPr lang="en-US" sz="2000" baseline="30000" dirty="0"/>
              <a:t>nd</a:t>
            </a:r>
            <a:r>
              <a:rPr lang="en-US" sz="2000" dirty="0"/>
              <a:t>: </a:t>
            </a:r>
          </a:p>
          <a:p>
            <a:r>
              <a:rPr lang="en-US" sz="2000" dirty="0">
                <a:solidFill>
                  <a:schemeClr val="tx1"/>
                </a:solidFill>
              </a:rPr>
              <a:t>Results:</a:t>
            </a:r>
            <a:endParaRPr lang="en-US" dirty="0">
              <a:solidFill>
                <a:schemeClr val="tx1"/>
              </a:solidFill>
            </a:endParaRPr>
          </a:p>
        </p:txBody>
      </p:sp>
      <p:sp>
        <p:nvSpPr>
          <p:cNvPr id="4" name="Date Placeholder 3">
            <a:extLst>
              <a:ext uri="{FF2B5EF4-FFF2-40B4-BE49-F238E27FC236}">
                <a16:creationId xmlns:a16="http://schemas.microsoft.com/office/drawing/2014/main" id="{2F4099CA-8337-48FF-9415-776BA80408E3}"/>
              </a:ext>
            </a:extLst>
          </p:cNvPr>
          <p:cNvSpPr>
            <a:spLocks noGrp="1"/>
          </p:cNvSpPr>
          <p:nvPr>
            <p:ph type="dt" idx="10"/>
          </p:nvPr>
        </p:nvSpPr>
        <p:spPr/>
        <p:txBody>
          <a:bodyP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800" b="1" i="0" u="none" strike="noStrike" kern="1200" cap="none" spc="0" normalizeH="0" baseline="0" noProof="0">
                <a:ln>
                  <a:noFill/>
                </a:ln>
                <a:solidFill>
                  <a:srgbClr val="000000"/>
                </a:solidFill>
                <a:effectLst/>
                <a:uLnTx/>
                <a:uFillTx/>
                <a:latin typeface="Times New Roman" pitchFamily="16" charset="0"/>
                <a:ea typeface="MS Gothic" charset="-128"/>
              </a:rPr>
              <a:t>November 2025</a:t>
            </a:r>
            <a:endPar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endParaRPr>
          </a:p>
        </p:txBody>
      </p:sp>
      <p:sp>
        <p:nvSpPr>
          <p:cNvPr id="5" name="Footer Placeholder 4">
            <a:extLst>
              <a:ext uri="{FF2B5EF4-FFF2-40B4-BE49-F238E27FC236}">
                <a16:creationId xmlns:a16="http://schemas.microsoft.com/office/drawing/2014/main" id="{45521205-D607-4B1A-8F09-17C0A4C05585}"/>
              </a:ext>
            </a:extLst>
          </p:cNvPr>
          <p:cNvSpPr>
            <a:spLocks noGrp="1"/>
          </p:cNvSpPr>
          <p:nvPr>
            <p:ph type="ftr" idx="11"/>
          </p:nvPr>
        </p:nvSpPr>
        <p:spPr/>
        <p:txBody>
          <a:body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8" charset="0"/>
              <a:buNone/>
              <a:tabLst/>
              <a:defRPr/>
            </a:pPr>
            <a:r>
              <a:rPr kumimoji="0" lang="en-GB" sz="1800" b="0" i="0" u="none" strike="noStrike" kern="1200" cap="none" spc="0" normalizeH="0" baseline="0" noProof="0">
                <a:ln>
                  <a:noFill/>
                </a:ln>
                <a:solidFill>
                  <a:srgbClr val="000000"/>
                </a:solidFill>
                <a:effectLst/>
                <a:uLnTx/>
                <a:uFillTx/>
                <a:latin typeface="Times New Roman" pitchFamily="16" charset="0"/>
                <a:ea typeface="Arial Unicode MS" pitchFamily="34" charset="-128"/>
              </a:rPr>
              <a:t>Jon Rosdahl (Qualcomm)</a:t>
            </a:r>
            <a:endParaRPr kumimoji="0" lang="en-GB" sz="1800" b="0" i="0" u="none" strike="noStrike" kern="1200" cap="none" spc="0" normalizeH="0" baseline="0" noProof="0" dirty="0">
              <a:ln>
                <a:noFill/>
              </a:ln>
              <a:solidFill>
                <a:srgbClr val="000000"/>
              </a:solidFill>
              <a:effectLst/>
              <a:uLnTx/>
              <a:uFillTx/>
              <a:latin typeface="Times New Roman" pitchFamily="16" charset="0"/>
              <a:ea typeface="Arial Unicode MS" pitchFamily="34" charset="-128"/>
            </a:endParaRPr>
          </a:p>
        </p:txBody>
      </p:sp>
      <p:sp>
        <p:nvSpPr>
          <p:cNvPr id="6" name="Slide Number Placeholder 5">
            <a:extLst>
              <a:ext uri="{FF2B5EF4-FFF2-40B4-BE49-F238E27FC236}">
                <a16:creationId xmlns:a16="http://schemas.microsoft.com/office/drawing/2014/main" id="{7977B1C8-1CEA-4903-9610-B1E925DF4894}"/>
              </a:ext>
            </a:extLst>
          </p:cNvPr>
          <p:cNvSpPr>
            <a:spLocks noGrp="1"/>
          </p:cNvSpPr>
          <p:nvPr>
            <p:ph type="sldNum" idx="12"/>
          </p:nvPr>
        </p:nvSpPr>
        <p:spPr/>
        <p:txBody>
          <a:body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0" i="0" u="none" strike="noStrike" kern="1200" cap="none" spc="0" normalizeH="0" baseline="0" noProof="0">
                <a:ln>
                  <a:noFill/>
                </a:ln>
                <a:solidFill>
                  <a:srgbClr val="000000"/>
                </a:solidFill>
                <a:effectLst/>
                <a:uLnTx/>
                <a:uFillTx/>
                <a:latin typeface="Times New Roman" pitchFamily="16" charset="0"/>
                <a:ea typeface="MS Gothic" charset="-128"/>
              </a:rPr>
              <a:t>Slide </a:t>
            </a:r>
            <a:fld id="{440F5867-744E-4AA6-B0ED-4C44D2DFBB7B}" type="slidenum">
              <a:rPr kumimoji="0" lang="en-GB" sz="1800" b="0" i="0" u="none" strike="noStrike" kern="1200" cap="none" spc="0" normalizeH="0" baseline="0" noProof="0" smtClean="0">
                <a:ln>
                  <a:noFill/>
                </a:ln>
                <a:solidFill>
                  <a:srgbClr val="000000"/>
                </a:solidFill>
                <a:effectLst/>
                <a:uLnTx/>
                <a:uFillTx/>
                <a:latin typeface="Times New Roman" pitchFamily="16" charset="0"/>
                <a:ea typeface="MS Gothic" charset="-128"/>
              </a:rPr>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15</a:t>
            </a:fld>
            <a:endParaRPr kumimoji="0" lang="en-GB" sz="1800" b="0" i="0" u="none" strike="noStrike" kern="1200" cap="none" spc="0" normalizeH="0" baseline="0" noProof="0" dirty="0">
              <a:ln>
                <a:noFill/>
              </a:ln>
              <a:solidFill>
                <a:srgbClr val="000000"/>
              </a:solidFill>
              <a:effectLst/>
              <a:uLnTx/>
              <a:uFillTx/>
              <a:latin typeface="Times New Roman" pitchFamily="16" charset="0"/>
              <a:ea typeface="MS Gothic" charset="-128"/>
            </a:endParaRPr>
          </a:p>
        </p:txBody>
      </p:sp>
    </p:spTree>
    <p:extLst>
      <p:ext uri="{BB962C8B-B14F-4D97-AF65-F5344CB8AC3E}">
        <p14:creationId xmlns:p14="http://schemas.microsoft.com/office/powerpoint/2010/main" val="38662847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121F3-9014-44AB-B201-8F2267DE1296}"/>
              </a:ext>
            </a:extLst>
          </p:cNvPr>
          <p:cNvSpPr>
            <a:spLocks noGrp="1"/>
          </p:cNvSpPr>
          <p:nvPr>
            <p:ph type="title"/>
          </p:nvPr>
        </p:nvSpPr>
        <p:spPr>
          <a:xfrm>
            <a:off x="914402" y="685803"/>
            <a:ext cx="10361084" cy="438941"/>
          </a:xfrm>
        </p:spPr>
        <p:txBody>
          <a:bodyPr/>
          <a:lstStyle/>
          <a:p>
            <a:r>
              <a:rPr lang="en-US" dirty="0"/>
              <a:t>Proposed Order to consider:</a:t>
            </a:r>
          </a:p>
        </p:txBody>
      </p:sp>
      <p:sp>
        <p:nvSpPr>
          <p:cNvPr id="8" name="Rectangle 2">
            <a:extLst>
              <a:ext uri="{FF2B5EF4-FFF2-40B4-BE49-F238E27FC236}">
                <a16:creationId xmlns:a16="http://schemas.microsoft.com/office/drawing/2014/main" id="{B2EE2183-289E-0BB1-688B-4D6393839DD6}"/>
              </a:ext>
            </a:extLst>
          </p:cNvPr>
          <p:cNvSpPr>
            <a:spLocks noGrp="1" noChangeArrowheads="1"/>
          </p:cNvSpPr>
          <p:nvPr>
            <p:ph idx="1"/>
          </p:nvPr>
        </p:nvSpPr>
        <p:spPr bwMode="auto">
          <a:xfrm>
            <a:off x="914402" y="1335831"/>
            <a:ext cx="10361083" cy="3631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buFont typeface="+mj-lt"/>
              <a:buAutoNum type="arabicParenR"/>
            </a:pPr>
            <a:r>
              <a:rPr lang="en-US" sz="2000" dirty="0"/>
              <a:t>P802.1AEef - Amendment - Ascon Cipher Suite, </a:t>
            </a:r>
            <a:r>
              <a:rPr lang="en-US" sz="2000" dirty="0">
                <a:hlinkClick r:id="rId2"/>
              </a:rPr>
              <a:t>PAR</a:t>
            </a:r>
            <a:r>
              <a:rPr lang="en-US" sz="2000" dirty="0"/>
              <a:t> and </a:t>
            </a:r>
            <a:r>
              <a:rPr lang="en-US" sz="2000" dirty="0">
                <a:hlinkClick r:id="rId3"/>
              </a:rPr>
              <a:t>CSD</a:t>
            </a:r>
            <a:r>
              <a:rPr lang="en-US" sz="2000" dirty="0"/>
              <a:t> </a:t>
            </a:r>
          </a:p>
          <a:p>
            <a:pPr>
              <a:buFont typeface="+mj-lt"/>
              <a:buAutoNum type="arabicParenR"/>
            </a:pPr>
            <a:r>
              <a:rPr lang="en-US" sz="2000" dirty="0"/>
              <a:t>P802.1AReg - Amendment - Support for the Module-Lattice-Based Digital Signature Algorithm, </a:t>
            </a:r>
            <a:r>
              <a:rPr lang="en-US" sz="2000" dirty="0">
                <a:hlinkClick r:id="rId4"/>
              </a:rPr>
              <a:t>PAR</a:t>
            </a:r>
            <a:r>
              <a:rPr lang="en-US" sz="2000" dirty="0"/>
              <a:t> and </a:t>
            </a:r>
            <a:r>
              <a:rPr lang="en-US" sz="2000" dirty="0">
                <a:hlinkClick r:id="rId5"/>
              </a:rPr>
              <a:t>CSD</a:t>
            </a:r>
            <a:r>
              <a:rPr lang="en-US" sz="2000" dirty="0"/>
              <a:t> </a:t>
            </a:r>
          </a:p>
          <a:p>
            <a:pPr>
              <a:buFont typeface="+mj-lt"/>
              <a:buAutoNum type="arabicParenR"/>
            </a:pPr>
            <a:r>
              <a:rPr lang="en-US" sz="2000" dirty="0"/>
              <a:t>P802.1CBec - Amendment: Sequence Recovery Function Refinements and Parameter Configuration, </a:t>
            </a:r>
            <a:r>
              <a:rPr lang="en-US" sz="2000" dirty="0">
                <a:hlinkClick r:id="rId6"/>
              </a:rPr>
              <a:t>PAR modification</a:t>
            </a:r>
            <a:r>
              <a:rPr lang="en-US" sz="2000" dirty="0"/>
              <a:t> and </a:t>
            </a:r>
            <a:r>
              <a:rPr lang="en-US" sz="2000" dirty="0">
                <a:hlinkClick r:id="rId7"/>
              </a:rPr>
              <a:t>CSD modification</a:t>
            </a:r>
            <a:r>
              <a:rPr lang="en-US" sz="2000" dirty="0"/>
              <a:t> </a:t>
            </a:r>
          </a:p>
          <a:p>
            <a:pPr>
              <a:buFont typeface="+mj-lt"/>
              <a:buAutoNum type="arabicParenR"/>
            </a:pPr>
            <a:r>
              <a:rPr lang="en-US" sz="2000" dirty="0"/>
              <a:t>P802.3ds - Amendment - 200 Gb/s per Wavelength Multimode </a:t>
            </a:r>
            <a:r>
              <a:rPr lang="en-US" sz="2000" dirty="0" err="1"/>
              <a:t>Fibre</a:t>
            </a:r>
            <a:r>
              <a:rPr lang="en-US" sz="2000" dirty="0"/>
              <a:t> (MMF) PHYs, </a:t>
            </a:r>
            <a:r>
              <a:rPr lang="en-US" sz="2000" dirty="0">
                <a:hlinkClick r:id="rId8"/>
              </a:rPr>
              <a:t>PAR</a:t>
            </a:r>
            <a:r>
              <a:rPr lang="en-US" sz="2000" dirty="0"/>
              <a:t> and </a:t>
            </a:r>
            <a:r>
              <a:rPr lang="en-US" sz="2000" dirty="0">
                <a:hlinkClick r:id="rId9"/>
              </a:rPr>
              <a:t>CSD</a:t>
            </a:r>
            <a:r>
              <a:rPr lang="en-US" sz="2000" dirty="0"/>
              <a:t> </a:t>
            </a:r>
          </a:p>
          <a:p>
            <a:pPr>
              <a:buFont typeface="+mj-lt"/>
              <a:buAutoNum type="arabicParenR"/>
            </a:pPr>
            <a:r>
              <a:rPr lang="en-US" sz="2000" dirty="0"/>
              <a:t>P802.3dt - Amendment - Ethernet Metadata Services, </a:t>
            </a:r>
            <a:r>
              <a:rPr lang="en-US" sz="2000" dirty="0">
                <a:hlinkClick r:id="rId10"/>
              </a:rPr>
              <a:t>PAR</a:t>
            </a:r>
            <a:r>
              <a:rPr lang="en-US" sz="2000" dirty="0"/>
              <a:t> and </a:t>
            </a:r>
            <a:r>
              <a:rPr lang="en-US" sz="2000" dirty="0">
                <a:hlinkClick r:id="rId11"/>
              </a:rPr>
              <a:t>CSD</a:t>
            </a:r>
            <a:r>
              <a:rPr lang="en-US" sz="2000" dirty="0"/>
              <a:t> </a:t>
            </a:r>
          </a:p>
          <a:p>
            <a:pPr>
              <a:buFont typeface="+mj-lt"/>
              <a:buAutoNum type="arabicParenR"/>
            </a:pPr>
            <a:r>
              <a:rPr lang="en-US" sz="2000" dirty="0"/>
              <a:t>802.3du - Revision - Standard for Ethernet (Revision), </a:t>
            </a:r>
            <a:r>
              <a:rPr lang="en-US" sz="2000" dirty="0">
                <a:hlinkClick r:id="rId12"/>
              </a:rPr>
              <a:t>PAR</a:t>
            </a:r>
            <a:r>
              <a:rPr lang="en-US" sz="2000" dirty="0"/>
              <a:t> </a:t>
            </a:r>
            <a:endParaRPr lang="en-US" sz="2000" b="0" i="0" dirty="0">
              <a:solidFill>
                <a:srgbClr val="000000"/>
              </a:solidFill>
              <a:effectLst/>
            </a:endParaRPr>
          </a:p>
          <a:p>
            <a:pPr marL="457200" indent="-457200">
              <a:buFont typeface="+mj-lt"/>
              <a:buAutoNum type="arabicParenR"/>
            </a:pPr>
            <a:endParaRPr lang="en-US" sz="2000" b="0" dirty="0"/>
          </a:p>
        </p:txBody>
      </p:sp>
      <p:sp>
        <p:nvSpPr>
          <p:cNvPr id="4" name="Date Placeholder 3">
            <a:extLst>
              <a:ext uri="{FF2B5EF4-FFF2-40B4-BE49-F238E27FC236}">
                <a16:creationId xmlns:a16="http://schemas.microsoft.com/office/drawing/2014/main" id="{A6580590-2951-4A3A-AF5A-A77F31A22704}"/>
              </a:ext>
            </a:extLst>
          </p:cNvPr>
          <p:cNvSpPr>
            <a:spLocks noGrp="1"/>
          </p:cNvSpPr>
          <p:nvPr>
            <p:ph type="dt" idx="10"/>
          </p:nvPr>
        </p:nvSpPr>
        <p:spPr/>
        <p:txBody>
          <a:bodyPr/>
          <a:lstStyle/>
          <a:p>
            <a:r>
              <a:rPr lang="en-US"/>
              <a:t>November 2025</a:t>
            </a:r>
            <a:endParaRPr lang="en-GB" dirty="0"/>
          </a:p>
        </p:txBody>
      </p:sp>
      <p:sp>
        <p:nvSpPr>
          <p:cNvPr id="5" name="Footer Placeholder 4">
            <a:extLst>
              <a:ext uri="{FF2B5EF4-FFF2-40B4-BE49-F238E27FC236}">
                <a16:creationId xmlns:a16="http://schemas.microsoft.com/office/drawing/2014/main" id="{1C7D61F8-E820-4CDD-94CA-5A40630002A2}"/>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31D3143B-4761-4BA3-92BC-111716E04C08}"/>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Tree>
    <p:extLst>
      <p:ext uri="{BB962C8B-B14F-4D97-AF65-F5344CB8AC3E}">
        <p14:creationId xmlns:p14="http://schemas.microsoft.com/office/powerpoint/2010/main" val="3559692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Par </a:t>
            </a:r>
            <a:r>
              <a:rPr lang="en-US" cap="none" dirty="0"/>
              <a:t>Review SC Comments</a:t>
            </a:r>
            <a:endParaRPr lang="en-US" dirty="0"/>
          </a:p>
        </p:txBody>
      </p:sp>
      <p:sp>
        <p:nvSpPr>
          <p:cNvPr id="4" name="Date Placeholder 3"/>
          <p:cNvSpPr>
            <a:spLocks noGrp="1"/>
          </p:cNvSpPr>
          <p:nvPr>
            <p:ph type="dt" idx="10"/>
          </p:nvPr>
        </p:nvSpPr>
        <p:spPr/>
        <p:txBody>
          <a:bodyPr/>
          <a:lstStyle/>
          <a:p>
            <a:r>
              <a:rPr lang="en-US"/>
              <a:t>November 2025</a:t>
            </a:r>
            <a:endParaRPr lang="en-GB" dirty="0"/>
          </a:p>
        </p:txBody>
      </p:sp>
      <p:sp>
        <p:nvSpPr>
          <p:cNvPr id="5" name="Footer Placeholder 4"/>
          <p:cNvSpPr>
            <a:spLocks noGrp="1"/>
          </p:cNvSpPr>
          <p:nvPr>
            <p:ph type="ftr" idx="11"/>
          </p:nvPr>
        </p:nvSpPr>
        <p:spPr/>
        <p:txBody>
          <a:bodyPr/>
          <a:lstStyle/>
          <a:p>
            <a:r>
              <a:rPr lang="en-GB"/>
              <a:t>Jon Rosdahl (Qualcomm)</a:t>
            </a:r>
            <a:endParaRPr lang="en-GB" dirty="0"/>
          </a:p>
        </p:txBody>
      </p:sp>
      <p:sp>
        <p:nvSpPr>
          <p:cNvPr id="6" name="Slide Number Placeholder 5"/>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Tree>
    <p:extLst>
      <p:ext uri="{BB962C8B-B14F-4D97-AF65-F5344CB8AC3E}">
        <p14:creationId xmlns:p14="http://schemas.microsoft.com/office/powerpoint/2010/main" val="38315124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3105-1CA0-443F-B1A3-AC29BCE1437B}"/>
              </a:ext>
            </a:extLst>
          </p:cNvPr>
          <p:cNvSpPr>
            <a:spLocks noGrp="1"/>
          </p:cNvSpPr>
          <p:nvPr>
            <p:ph type="title"/>
          </p:nvPr>
        </p:nvSpPr>
        <p:spPr/>
        <p:txBody>
          <a:bodyPr/>
          <a:lstStyle/>
          <a:p>
            <a:r>
              <a:rPr lang="en-US" dirty="0"/>
              <a:t>Responses from 802 Working Groups</a:t>
            </a:r>
          </a:p>
        </p:txBody>
      </p:sp>
      <p:sp>
        <p:nvSpPr>
          <p:cNvPr id="3" name="Text Placeholder 2">
            <a:extLst>
              <a:ext uri="{FF2B5EF4-FFF2-40B4-BE49-F238E27FC236}">
                <a16:creationId xmlns:a16="http://schemas.microsoft.com/office/drawing/2014/main" id="{30B97474-5C9C-4EFA-B1B2-2D473D51CC1D}"/>
              </a:ext>
            </a:extLst>
          </p:cNvPr>
          <p:cNvSpPr>
            <a:spLocks noGrp="1"/>
          </p:cNvSpPr>
          <p:nvPr>
            <p:ph type="body" idx="1"/>
          </p:nvPr>
        </p:nvSpPr>
        <p:spPr/>
        <p:txBody>
          <a:bodyPr/>
          <a:lstStyle/>
          <a:p>
            <a:endParaRPr lang="en-US"/>
          </a:p>
        </p:txBody>
      </p:sp>
      <p:sp>
        <p:nvSpPr>
          <p:cNvPr id="4" name="Date Placeholder 3">
            <a:extLst>
              <a:ext uri="{FF2B5EF4-FFF2-40B4-BE49-F238E27FC236}">
                <a16:creationId xmlns:a16="http://schemas.microsoft.com/office/drawing/2014/main" id="{5180B14E-459D-4D1C-B097-7786B6E3248A}"/>
              </a:ext>
            </a:extLst>
          </p:cNvPr>
          <p:cNvSpPr>
            <a:spLocks noGrp="1"/>
          </p:cNvSpPr>
          <p:nvPr>
            <p:ph type="dt" idx="10"/>
          </p:nvPr>
        </p:nvSpPr>
        <p:spPr/>
        <p:txBody>
          <a:bodyPr/>
          <a:lstStyle/>
          <a:p>
            <a:pPr>
              <a:defRPr/>
            </a:pPr>
            <a:r>
              <a:rPr lang="en-US">
                <a:solidFill>
                  <a:srgbClr val="000000"/>
                </a:solidFill>
              </a:rPr>
              <a:t>November 2025</a:t>
            </a:r>
            <a:endParaRPr lang="en-US" dirty="0">
              <a:solidFill>
                <a:srgbClr val="000000"/>
              </a:solidFill>
            </a:endParaRPr>
          </a:p>
        </p:txBody>
      </p:sp>
      <p:sp>
        <p:nvSpPr>
          <p:cNvPr id="5" name="Footer Placeholder 4">
            <a:extLst>
              <a:ext uri="{FF2B5EF4-FFF2-40B4-BE49-F238E27FC236}">
                <a16:creationId xmlns:a16="http://schemas.microsoft.com/office/drawing/2014/main" id="{B8758877-86A7-43C7-9D10-6E5F40B028B1}"/>
              </a:ext>
            </a:extLst>
          </p:cNvPr>
          <p:cNvSpPr>
            <a:spLocks noGrp="1"/>
          </p:cNvSpPr>
          <p:nvPr>
            <p:ph type="ftr" idx="11"/>
          </p:nvPr>
        </p:nvSpPr>
        <p:spPr/>
        <p:txBody>
          <a:bodyPr/>
          <a:lstStyle/>
          <a:p>
            <a:pPr>
              <a:defRPr/>
            </a:pPr>
            <a:r>
              <a:rPr lang="en-US">
                <a:solidFill>
                  <a:srgbClr val="000000"/>
                </a:solidFill>
              </a:rPr>
              <a:t>Jon Rosdahl (Qualcomm)</a:t>
            </a:r>
          </a:p>
        </p:txBody>
      </p:sp>
      <p:sp>
        <p:nvSpPr>
          <p:cNvPr id="6" name="Slide Number Placeholder 5">
            <a:extLst>
              <a:ext uri="{FF2B5EF4-FFF2-40B4-BE49-F238E27FC236}">
                <a16:creationId xmlns:a16="http://schemas.microsoft.com/office/drawing/2014/main" id="{A5C49826-E039-44C4-A6DB-616DB23E417B}"/>
              </a:ext>
            </a:extLst>
          </p:cNvPr>
          <p:cNvSpPr>
            <a:spLocks noGrp="1"/>
          </p:cNvSpPr>
          <p:nvPr>
            <p:ph type="sldNum" idx="12"/>
          </p:nvPr>
        </p:nvSpPr>
        <p:spPr/>
        <p:txBody>
          <a:bodyPr/>
          <a:lstStyle/>
          <a:p>
            <a:pPr>
              <a:defRPr/>
            </a:pPr>
            <a:r>
              <a:rPr lang="en-US" altLang="en-US">
                <a:solidFill>
                  <a:srgbClr val="000000"/>
                </a:solidFill>
              </a:rPr>
              <a:t>Slide </a:t>
            </a:r>
            <a:fld id="{3A4934C6-33C0-44EA-8053-B7FE352B788A}" type="slidenum">
              <a:rPr lang="en-US" altLang="en-US" smtClean="0">
                <a:solidFill>
                  <a:srgbClr val="000000"/>
                </a:solidFill>
              </a:rPr>
              <a:pPr>
                <a:defRPr/>
              </a:pPr>
              <a:t>18</a:t>
            </a:fld>
            <a:endParaRPr lang="en-US" altLang="en-US">
              <a:solidFill>
                <a:srgbClr val="000000"/>
              </a:solidFill>
            </a:endParaRPr>
          </a:p>
        </p:txBody>
      </p:sp>
    </p:spTree>
    <p:extLst>
      <p:ext uri="{BB962C8B-B14F-4D97-AF65-F5344CB8AC3E}">
        <p14:creationId xmlns:p14="http://schemas.microsoft.com/office/powerpoint/2010/main" val="2367627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Final Report to 802.11</a:t>
            </a:r>
          </a:p>
        </p:txBody>
      </p:sp>
      <p:sp>
        <p:nvSpPr>
          <p:cNvPr id="2" name="Text Placeholder 1"/>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r>
              <a:rPr lang="en-US"/>
              <a:t>November 2025</a:t>
            </a:r>
            <a:endParaRPr lang="en-GB"/>
          </a:p>
        </p:txBody>
      </p:sp>
      <p:sp>
        <p:nvSpPr>
          <p:cNvPr id="5" name="Footer Placeholder 4"/>
          <p:cNvSpPr>
            <a:spLocks noGrp="1"/>
          </p:cNvSpPr>
          <p:nvPr>
            <p:ph type="ftr" idx="11"/>
          </p:nvPr>
        </p:nvSpPr>
        <p:spPr/>
        <p:txBody>
          <a:bodyPr/>
          <a:lstStyle/>
          <a:p>
            <a:r>
              <a:rPr lang="en-GB"/>
              <a:t>Jon Rosdahl (Qualcomm)</a:t>
            </a:r>
          </a:p>
        </p:txBody>
      </p:sp>
      <p:sp>
        <p:nvSpPr>
          <p:cNvPr id="6" name="Slide Number Placeholder 5"/>
          <p:cNvSpPr>
            <a:spLocks noGrp="1"/>
          </p:cNvSpPr>
          <p:nvPr>
            <p:ph type="sldNum" idx="12"/>
          </p:nvPr>
        </p:nvSpPr>
        <p:spPr/>
        <p:txBody>
          <a:bodyPr/>
          <a:lstStyle/>
          <a:p>
            <a:r>
              <a:rPr lang="en-GB"/>
              <a:t>Slide </a:t>
            </a:r>
            <a:fld id="{3ABCC52B-A3F7-440B-BBF2-55191E6E7773}" type="slidenum">
              <a:rPr lang="en-GB" smtClean="0"/>
              <a:pPr/>
              <a:t>19</a:t>
            </a:fld>
            <a:endParaRPr lang="en-GB"/>
          </a:p>
        </p:txBody>
      </p:sp>
    </p:spTree>
    <p:extLst>
      <p:ext uri="{BB962C8B-B14F-4D97-AF65-F5344CB8AC3E}">
        <p14:creationId xmlns:p14="http://schemas.microsoft.com/office/powerpoint/2010/main" val="3883370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0DE7C-91F5-45A8-9A96-57DA2CC38B3B}"/>
              </a:ext>
            </a:extLst>
          </p:cNvPr>
          <p:cNvSpPr>
            <a:spLocks noGrp="1"/>
          </p:cNvSpPr>
          <p:nvPr>
            <p:ph type="title"/>
          </p:nvPr>
        </p:nvSpPr>
        <p:spPr>
          <a:xfrm>
            <a:off x="915458" y="641909"/>
            <a:ext cx="10361084" cy="883597"/>
          </a:xfrm>
        </p:spPr>
        <p:txBody>
          <a:bodyPr/>
          <a:lstStyle/>
          <a:p>
            <a:r>
              <a:rPr lang="en-US" altLang="en-US" sz="2800" dirty="0"/>
              <a:t>PAR Review SC – Snapshot slide</a:t>
            </a:r>
            <a:br>
              <a:rPr lang="en-US" altLang="en-US" sz="2800" dirty="0"/>
            </a:br>
            <a:r>
              <a:rPr lang="en-US" altLang="en-US" sz="2800" dirty="0"/>
              <a:t>Chair: Jon Rosdahl</a:t>
            </a:r>
            <a:endParaRPr lang="en-US" sz="2800" dirty="0"/>
          </a:p>
        </p:txBody>
      </p:sp>
      <p:sp>
        <p:nvSpPr>
          <p:cNvPr id="3" name="Content Placeholder 2">
            <a:extLst>
              <a:ext uri="{FF2B5EF4-FFF2-40B4-BE49-F238E27FC236}">
                <a16:creationId xmlns:a16="http://schemas.microsoft.com/office/drawing/2014/main" id="{8A337E3F-2C54-47D6-B9F4-C7408CA692FF}"/>
              </a:ext>
            </a:extLst>
          </p:cNvPr>
          <p:cNvSpPr>
            <a:spLocks noGrp="1"/>
          </p:cNvSpPr>
          <p:nvPr>
            <p:ph idx="1"/>
          </p:nvPr>
        </p:nvSpPr>
        <p:spPr>
          <a:xfrm>
            <a:off x="616068" y="1525506"/>
            <a:ext cx="11233248" cy="4949909"/>
          </a:xfrm>
        </p:spPr>
        <p:txBody>
          <a:bodyPr/>
          <a:lstStyle/>
          <a:p>
            <a:pPr>
              <a:buNone/>
            </a:pPr>
            <a:r>
              <a:rPr lang="en-US" sz="2000" b="1" dirty="0"/>
              <a:t>Nov 10-Nov 13, 2025, Bangkok, Thailand</a:t>
            </a:r>
          </a:p>
          <a:p>
            <a:pPr>
              <a:buFont typeface="Wingdings" panose="05000000000000000000" pitchFamily="2" charset="2"/>
              <a:buChar char="v"/>
            </a:pPr>
            <a:r>
              <a:rPr lang="en-US" sz="2000" dirty="0"/>
              <a:t>P802.1AEef - Amendment - Ascon Cipher Suite, </a:t>
            </a:r>
            <a:r>
              <a:rPr lang="en-US" sz="2000" dirty="0">
                <a:hlinkClick r:id="rId2"/>
              </a:rPr>
              <a:t>PAR</a:t>
            </a:r>
            <a:r>
              <a:rPr lang="en-US" sz="2000" dirty="0"/>
              <a:t> and </a:t>
            </a:r>
            <a:r>
              <a:rPr lang="en-US" sz="2000" dirty="0">
                <a:hlinkClick r:id="rId3"/>
              </a:rPr>
              <a:t>CSD</a:t>
            </a:r>
            <a:r>
              <a:rPr lang="en-US" sz="2000" dirty="0"/>
              <a:t> </a:t>
            </a:r>
          </a:p>
          <a:p>
            <a:pPr>
              <a:buFont typeface="Wingdings" panose="05000000000000000000" pitchFamily="2" charset="2"/>
              <a:buChar char="v"/>
            </a:pPr>
            <a:r>
              <a:rPr lang="en-US" sz="2000" dirty="0"/>
              <a:t>P802.1AReg - Amendment - Support for the Module-Lattice-Based Digital Signature Algorithm, </a:t>
            </a:r>
            <a:r>
              <a:rPr lang="en-US" sz="2000" dirty="0">
                <a:hlinkClick r:id="rId4"/>
              </a:rPr>
              <a:t>PAR</a:t>
            </a:r>
            <a:r>
              <a:rPr lang="en-US" sz="2000" dirty="0"/>
              <a:t> and </a:t>
            </a:r>
            <a:r>
              <a:rPr lang="en-US" sz="2000" dirty="0">
                <a:hlinkClick r:id="rId5"/>
              </a:rPr>
              <a:t>CSD</a:t>
            </a:r>
            <a:r>
              <a:rPr lang="en-US" sz="2000" dirty="0"/>
              <a:t> </a:t>
            </a:r>
          </a:p>
          <a:p>
            <a:pPr>
              <a:buFont typeface="Wingdings" panose="05000000000000000000" pitchFamily="2" charset="2"/>
              <a:buChar char="v"/>
            </a:pPr>
            <a:r>
              <a:rPr lang="en-US" sz="2000" dirty="0"/>
              <a:t>P802.1CBec - Amendment: Sequence Recovery Function Refinements and Parameter Configuration, </a:t>
            </a:r>
            <a:r>
              <a:rPr lang="en-US" sz="2000" dirty="0">
                <a:hlinkClick r:id="rId6"/>
              </a:rPr>
              <a:t>PAR modification</a:t>
            </a:r>
            <a:r>
              <a:rPr lang="en-US" sz="2000" dirty="0"/>
              <a:t> and </a:t>
            </a:r>
            <a:r>
              <a:rPr lang="en-US" sz="2000" dirty="0">
                <a:hlinkClick r:id="rId7"/>
              </a:rPr>
              <a:t>CSD modification</a:t>
            </a:r>
            <a:r>
              <a:rPr lang="en-US" sz="2000" dirty="0"/>
              <a:t> </a:t>
            </a:r>
          </a:p>
          <a:p>
            <a:pPr>
              <a:buFont typeface="Wingdings" panose="05000000000000000000" pitchFamily="2" charset="2"/>
              <a:buChar char="v"/>
            </a:pPr>
            <a:r>
              <a:rPr lang="en-US" sz="2000" dirty="0"/>
              <a:t>P802.3ds - Amendment - 200 Gb/s per Wavelength Multimode </a:t>
            </a:r>
            <a:r>
              <a:rPr lang="en-US" sz="2000" dirty="0" err="1"/>
              <a:t>Fibre</a:t>
            </a:r>
            <a:r>
              <a:rPr lang="en-US" sz="2000" dirty="0"/>
              <a:t> (MMF) PHYs, </a:t>
            </a:r>
            <a:r>
              <a:rPr lang="en-US" sz="2000" dirty="0">
                <a:hlinkClick r:id="rId8"/>
              </a:rPr>
              <a:t>PAR</a:t>
            </a:r>
            <a:r>
              <a:rPr lang="en-US" sz="2000" dirty="0"/>
              <a:t> and </a:t>
            </a:r>
            <a:r>
              <a:rPr lang="en-US" sz="2000" dirty="0">
                <a:hlinkClick r:id="rId9"/>
              </a:rPr>
              <a:t>CSD</a:t>
            </a:r>
            <a:r>
              <a:rPr lang="en-US" sz="2000" dirty="0"/>
              <a:t> </a:t>
            </a:r>
          </a:p>
          <a:p>
            <a:pPr>
              <a:buFont typeface="Wingdings" panose="05000000000000000000" pitchFamily="2" charset="2"/>
              <a:buChar char="v"/>
            </a:pPr>
            <a:r>
              <a:rPr lang="en-US" sz="2000" dirty="0"/>
              <a:t>P802.3dt - Amendment - Ethernet Metadata Services, </a:t>
            </a:r>
            <a:r>
              <a:rPr lang="en-US" sz="2000" dirty="0">
                <a:hlinkClick r:id="rId10"/>
              </a:rPr>
              <a:t>PAR</a:t>
            </a:r>
            <a:r>
              <a:rPr lang="en-US" sz="2000" dirty="0"/>
              <a:t> and </a:t>
            </a:r>
            <a:r>
              <a:rPr lang="en-US" sz="2000" dirty="0">
                <a:hlinkClick r:id="rId11"/>
              </a:rPr>
              <a:t>CSD</a:t>
            </a:r>
            <a:r>
              <a:rPr lang="en-US" sz="2000" dirty="0"/>
              <a:t> </a:t>
            </a:r>
          </a:p>
          <a:p>
            <a:pPr>
              <a:buFont typeface="Wingdings" panose="05000000000000000000" pitchFamily="2" charset="2"/>
              <a:buChar char="v"/>
            </a:pPr>
            <a:r>
              <a:rPr lang="en-US" sz="2000" dirty="0"/>
              <a:t>802.3du - Revision - Standard for Ethernet (Revision), </a:t>
            </a:r>
            <a:r>
              <a:rPr lang="en-US" sz="2000" dirty="0">
                <a:hlinkClick r:id="rId12"/>
              </a:rPr>
              <a:t>PAR</a:t>
            </a:r>
            <a:r>
              <a:rPr lang="en-US" sz="2000" dirty="0"/>
              <a:t> </a:t>
            </a:r>
          </a:p>
          <a:p>
            <a:pPr>
              <a:buFont typeface="Arial" panose="020B0604020202020204" pitchFamily="34" charset="0"/>
              <a:buChar char="•"/>
            </a:pPr>
            <a:r>
              <a:rPr lang="en-US" sz="2000" dirty="0"/>
              <a:t>P802.11bi - Amendment - Enhanced Service with Privacy Protection, </a:t>
            </a:r>
            <a:r>
              <a:rPr lang="en-US" sz="2000" dirty="0">
                <a:hlinkClick r:id="rId13"/>
              </a:rPr>
              <a:t>PAR modification</a:t>
            </a:r>
            <a:endParaRPr lang="en-US" sz="2000" dirty="0"/>
          </a:p>
          <a:p>
            <a:r>
              <a:rPr lang="en-US" altLang="en-US" sz="2000" dirty="0"/>
              <a:t>Review the 6 marked (4 dots) PARs on Monday PM1, 13:30-15:30 and Tuesday AM1, (08:00-10:00) then post feedback to 802 LMSC Reflector by Tuesday 18:30.</a:t>
            </a:r>
          </a:p>
          <a:p>
            <a:r>
              <a:rPr lang="en-US" altLang="en-US" sz="2000" dirty="0"/>
              <a:t>Feedback to be reviewed on Thursda</a:t>
            </a:r>
            <a:r>
              <a:rPr lang="en-US" sz="2000" dirty="0"/>
              <a:t>y AM2, </a:t>
            </a:r>
            <a:r>
              <a:rPr lang="en-US" altLang="en-US" sz="2000" dirty="0"/>
              <a:t>10:30-12:30</a:t>
            </a:r>
          </a:p>
        </p:txBody>
      </p:sp>
      <p:sp>
        <p:nvSpPr>
          <p:cNvPr id="4" name="Date Placeholder 3">
            <a:extLst>
              <a:ext uri="{FF2B5EF4-FFF2-40B4-BE49-F238E27FC236}">
                <a16:creationId xmlns:a16="http://schemas.microsoft.com/office/drawing/2014/main" id="{F50E3A87-C269-48A3-8E92-ECFE8A46A6EB}"/>
              </a:ext>
            </a:extLst>
          </p:cNvPr>
          <p:cNvSpPr>
            <a:spLocks noGrp="1"/>
          </p:cNvSpPr>
          <p:nvPr>
            <p:ph type="dt" idx="10"/>
          </p:nvPr>
        </p:nvSpPr>
        <p:spPr/>
        <p:txBody>
          <a:bodyPr/>
          <a:lstStyle/>
          <a:p>
            <a:r>
              <a:rPr lang="en-US"/>
              <a:t>November 2025</a:t>
            </a:r>
            <a:endParaRPr lang="en-GB" dirty="0"/>
          </a:p>
        </p:txBody>
      </p:sp>
      <p:sp>
        <p:nvSpPr>
          <p:cNvPr id="5" name="Footer Placeholder 4">
            <a:extLst>
              <a:ext uri="{FF2B5EF4-FFF2-40B4-BE49-F238E27FC236}">
                <a16:creationId xmlns:a16="http://schemas.microsoft.com/office/drawing/2014/main" id="{94711B1D-FCDD-4755-9D99-2CA74ED21E19}"/>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7F4ACB67-5076-4258-BBF2-1EA3692B05F1}"/>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Tree>
    <p:extLst>
      <p:ext uri="{BB962C8B-B14F-4D97-AF65-F5344CB8AC3E}">
        <p14:creationId xmlns:p14="http://schemas.microsoft.com/office/powerpoint/2010/main" val="8227752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7F91B3A-9B93-4C96-ACC3-008910402BEF}"/>
              </a:ext>
            </a:extLst>
          </p:cNvPr>
          <p:cNvSpPr>
            <a:spLocks noGrp="1"/>
          </p:cNvSpPr>
          <p:nvPr>
            <p:ph type="title"/>
          </p:nvPr>
        </p:nvSpPr>
        <p:spPr>
          <a:xfrm>
            <a:off x="914402" y="685803"/>
            <a:ext cx="10361084" cy="654965"/>
          </a:xfrm>
        </p:spPr>
        <p:txBody>
          <a:bodyPr/>
          <a:lstStyle/>
          <a:p>
            <a:r>
              <a:rPr lang="en-US" dirty="0"/>
              <a:t>Final Report to 802.11</a:t>
            </a:r>
          </a:p>
        </p:txBody>
      </p:sp>
      <p:sp>
        <p:nvSpPr>
          <p:cNvPr id="8" name="Content Placeholder 7">
            <a:extLst>
              <a:ext uri="{FF2B5EF4-FFF2-40B4-BE49-F238E27FC236}">
                <a16:creationId xmlns:a16="http://schemas.microsoft.com/office/drawing/2014/main" id="{9E0431BB-C713-450C-90C3-EF5AFA8F2E34}"/>
              </a:ext>
            </a:extLst>
          </p:cNvPr>
          <p:cNvSpPr>
            <a:spLocks noGrp="1"/>
          </p:cNvSpPr>
          <p:nvPr>
            <p:ph idx="1"/>
          </p:nvPr>
        </p:nvSpPr>
        <p:spPr>
          <a:xfrm>
            <a:off x="914402" y="1340768"/>
            <a:ext cx="10361084" cy="4753647"/>
          </a:xfrm>
        </p:spPr>
        <p:txBody>
          <a:bodyPr/>
          <a:lstStyle/>
          <a:p>
            <a:r>
              <a:rPr lang="en-US" sz="2000" dirty="0"/>
              <a:t>After Reviewing the proposed PARs/CSDs that were available for the 2025 November IEEE 802 Plenary, the PAR Review SC made comments on x of the 6 PARs/CSDs.</a:t>
            </a:r>
          </a:p>
          <a:p>
            <a:endParaRPr lang="en-US" sz="2000" dirty="0"/>
          </a:p>
          <a:p>
            <a:r>
              <a:rPr lang="en-US" sz="2000" dirty="0"/>
              <a:t>The feedback on our Comments was generally [Positive/Negative] and most of our changes were [Accepted/Rejected] or accepted with minor modification by the respective WG.  </a:t>
            </a:r>
          </a:p>
          <a:p>
            <a:endParaRPr lang="en-US" sz="2000" dirty="0"/>
          </a:p>
          <a:p>
            <a:r>
              <a:rPr lang="en-US" sz="2000" dirty="0"/>
              <a:t>Respectfully submitted </a:t>
            </a:r>
            <a:br>
              <a:rPr lang="en-US" sz="2000" dirty="0"/>
            </a:br>
            <a:r>
              <a:rPr lang="en-US" sz="2000" dirty="0"/>
              <a:t>Jon Rosdahl</a:t>
            </a:r>
            <a:br>
              <a:rPr lang="en-US" sz="2000" dirty="0"/>
            </a:br>
            <a:r>
              <a:rPr lang="en-US" sz="2000" dirty="0"/>
              <a:t>802.11 PAR Review SC Chair</a:t>
            </a:r>
          </a:p>
        </p:txBody>
      </p:sp>
      <p:sp>
        <p:nvSpPr>
          <p:cNvPr id="4" name="Date Placeholder 3">
            <a:extLst>
              <a:ext uri="{FF2B5EF4-FFF2-40B4-BE49-F238E27FC236}">
                <a16:creationId xmlns:a16="http://schemas.microsoft.com/office/drawing/2014/main" id="{9A6C56FC-AB46-46EA-A9DA-5D096D6D2EA6}"/>
              </a:ext>
            </a:extLst>
          </p:cNvPr>
          <p:cNvSpPr>
            <a:spLocks noGrp="1"/>
          </p:cNvSpPr>
          <p:nvPr>
            <p:ph type="dt" idx="10"/>
          </p:nvPr>
        </p:nvSpPr>
        <p:spPr/>
        <p:txBody>
          <a:bodyPr/>
          <a:lstStyle/>
          <a:p>
            <a:pPr>
              <a:defRPr/>
            </a:pPr>
            <a:r>
              <a:rPr lang="en-US">
                <a:solidFill>
                  <a:srgbClr val="000000"/>
                </a:solidFill>
              </a:rPr>
              <a:t>November 2025</a:t>
            </a:r>
            <a:endParaRPr lang="en-US" dirty="0">
              <a:solidFill>
                <a:srgbClr val="000000"/>
              </a:solidFill>
            </a:endParaRPr>
          </a:p>
        </p:txBody>
      </p:sp>
      <p:sp>
        <p:nvSpPr>
          <p:cNvPr id="5" name="Footer Placeholder 4">
            <a:extLst>
              <a:ext uri="{FF2B5EF4-FFF2-40B4-BE49-F238E27FC236}">
                <a16:creationId xmlns:a16="http://schemas.microsoft.com/office/drawing/2014/main" id="{62F5476E-E58B-459B-BDC7-9ACAD2818916}"/>
              </a:ext>
            </a:extLst>
          </p:cNvPr>
          <p:cNvSpPr>
            <a:spLocks noGrp="1"/>
          </p:cNvSpPr>
          <p:nvPr>
            <p:ph type="ftr" idx="11"/>
          </p:nvPr>
        </p:nvSpPr>
        <p:spPr/>
        <p:txBody>
          <a:bodyPr/>
          <a:lstStyle/>
          <a:p>
            <a:pPr>
              <a:defRPr/>
            </a:pPr>
            <a:r>
              <a:rPr lang="en-US">
                <a:solidFill>
                  <a:srgbClr val="000000"/>
                </a:solidFill>
              </a:rPr>
              <a:t>Jon Rosdahl (Qualcomm)</a:t>
            </a:r>
          </a:p>
        </p:txBody>
      </p:sp>
      <p:sp>
        <p:nvSpPr>
          <p:cNvPr id="6" name="Slide Number Placeholder 5">
            <a:extLst>
              <a:ext uri="{FF2B5EF4-FFF2-40B4-BE49-F238E27FC236}">
                <a16:creationId xmlns:a16="http://schemas.microsoft.com/office/drawing/2014/main" id="{D8064680-6662-479C-8AA0-F319FEF3F785}"/>
              </a:ext>
            </a:extLst>
          </p:cNvPr>
          <p:cNvSpPr>
            <a:spLocks noGrp="1"/>
          </p:cNvSpPr>
          <p:nvPr>
            <p:ph type="sldNum" idx="12"/>
          </p:nvPr>
        </p:nvSpPr>
        <p:spPr/>
        <p:txBody>
          <a:bodyPr/>
          <a:lstStyle/>
          <a:p>
            <a:pPr>
              <a:defRPr/>
            </a:pPr>
            <a:r>
              <a:rPr lang="en-US" altLang="en-US">
                <a:solidFill>
                  <a:srgbClr val="000000"/>
                </a:solidFill>
              </a:rPr>
              <a:t>Slide </a:t>
            </a:r>
            <a:fld id="{3A4934C6-33C0-44EA-8053-B7FE352B788A}" type="slidenum">
              <a:rPr lang="en-US" altLang="en-US" smtClean="0">
                <a:solidFill>
                  <a:srgbClr val="000000"/>
                </a:solidFill>
              </a:rPr>
              <a:pPr>
                <a:defRPr/>
              </a:pPr>
              <a:t>20</a:t>
            </a:fld>
            <a:endParaRPr lang="en-US" altLang="en-US">
              <a:solidFill>
                <a:srgbClr val="000000"/>
              </a:solidFill>
            </a:endParaRPr>
          </a:p>
        </p:txBody>
      </p:sp>
    </p:spTree>
    <p:extLst>
      <p:ext uri="{BB962C8B-B14F-4D97-AF65-F5344CB8AC3E}">
        <p14:creationId xmlns:p14="http://schemas.microsoft.com/office/powerpoint/2010/main" val="17842198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Snapshot Report to 802.11 closing plenary</a:t>
            </a:r>
          </a:p>
        </p:txBody>
      </p:sp>
      <p:sp>
        <p:nvSpPr>
          <p:cNvPr id="2" name="Text Placeholder 1"/>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r>
              <a:rPr lang="en-US"/>
              <a:t>November 2025</a:t>
            </a:r>
            <a:endParaRPr lang="en-GB"/>
          </a:p>
        </p:txBody>
      </p:sp>
      <p:sp>
        <p:nvSpPr>
          <p:cNvPr id="5" name="Footer Placeholder 4"/>
          <p:cNvSpPr>
            <a:spLocks noGrp="1"/>
          </p:cNvSpPr>
          <p:nvPr>
            <p:ph type="ftr" idx="11"/>
          </p:nvPr>
        </p:nvSpPr>
        <p:spPr/>
        <p:txBody>
          <a:bodyPr/>
          <a:lstStyle/>
          <a:p>
            <a:r>
              <a:rPr lang="en-GB"/>
              <a:t>Jon Rosdahl (Qualcomm)</a:t>
            </a:r>
          </a:p>
        </p:txBody>
      </p:sp>
      <p:sp>
        <p:nvSpPr>
          <p:cNvPr id="6" name="Slide Number Placeholder 5"/>
          <p:cNvSpPr>
            <a:spLocks noGrp="1"/>
          </p:cNvSpPr>
          <p:nvPr>
            <p:ph type="sldNum" idx="12"/>
          </p:nvPr>
        </p:nvSpPr>
        <p:spPr/>
        <p:txBody>
          <a:bodyPr/>
          <a:lstStyle/>
          <a:p>
            <a:r>
              <a:rPr lang="en-GB"/>
              <a:t>Slide </a:t>
            </a:r>
            <a:fld id="{3ABCC52B-A3F7-440B-BBF2-55191E6E7773}" type="slidenum">
              <a:rPr lang="en-GB" smtClean="0"/>
              <a:pPr/>
              <a:t>21</a:t>
            </a:fld>
            <a:endParaRPr lang="en-GB"/>
          </a:p>
        </p:txBody>
      </p:sp>
    </p:spTree>
    <p:extLst>
      <p:ext uri="{BB962C8B-B14F-4D97-AF65-F5344CB8AC3E}">
        <p14:creationId xmlns:p14="http://schemas.microsoft.com/office/powerpoint/2010/main" val="16047104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3723C62-F503-4B28-A6CE-0E72B92714AF}"/>
              </a:ext>
            </a:extLst>
          </p:cNvPr>
          <p:cNvSpPr>
            <a:spLocks noGrp="1"/>
          </p:cNvSpPr>
          <p:nvPr>
            <p:ph type="title"/>
          </p:nvPr>
        </p:nvSpPr>
        <p:spPr>
          <a:xfrm>
            <a:off x="914402" y="685803"/>
            <a:ext cx="10361084" cy="726973"/>
          </a:xfrm>
        </p:spPr>
        <p:txBody>
          <a:bodyPr/>
          <a:lstStyle/>
          <a:p>
            <a:r>
              <a:rPr lang="en-US" sz="2400" dirty="0"/>
              <a:t>PAR Review SC </a:t>
            </a:r>
            <a:br>
              <a:rPr lang="en-US" sz="2400" dirty="0"/>
            </a:br>
            <a:r>
              <a:rPr lang="en-US" sz="2400" dirty="0"/>
              <a:t>Jon Rosdahl, Chair</a:t>
            </a:r>
          </a:p>
        </p:txBody>
      </p:sp>
      <p:sp>
        <p:nvSpPr>
          <p:cNvPr id="8" name="Content Placeholder 7">
            <a:extLst>
              <a:ext uri="{FF2B5EF4-FFF2-40B4-BE49-F238E27FC236}">
                <a16:creationId xmlns:a16="http://schemas.microsoft.com/office/drawing/2014/main" id="{CB46589D-B045-4F67-96F9-108FD0B249A7}"/>
              </a:ext>
            </a:extLst>
          </p:cNvPr>
          <p:cNvSpPr>
            <a:spLocks noGrp="1"/>
          </p:cNvSpPr>
          <p:nvPr>
            <p:ph idx="1"/>
          </p:nvPr>
        </p:nvSpPr>
        <p:spPr>
          <a:xfrm>
            <a:off x="914402" y="1628801"/>
            <a:ext cx="10361084" cy="4465614"/>
          </a:xfrm>
        </p:spPr>
        <p:txBody>
          <a:bodyPr/>
          <a:lstStyle/>
          <a:p>
            <a:pPr marL="285750" indent="-285750"/>
            <a:r>
              <a:rPr lang="en-US" sz="2000" dirty="0"/>
              <a:t>6 PARs and CSDs were considered on 10 and 11 November 2025 </a:t>
            </a:r>
            <a:r>
              <a:rPr lang="en-US" altLang="en-US" sz="2000" dirty="0"/>
              <a:t>13:30-15:30 / 08:00-10:00 </a:t>
            </a:r>
          </a:p>
          <a:p>
            <a:pPr marL="285750" indent="-285750"/>
            <a:r>
              <a:rPr lang="en-US" altLang="en-US" sz="2000" dirty="0"/>
              <a:t>	</a:t>
            </a:r>
            <a:r>
              <a:rPr lang="en-US" altLang="en-US" dirty="0"/>
              <a:t>See the list here: </a:t>
            </a:r>
            <a:r>
              <a:rPr lang="en-US" altLang="en-US" dirty="0">
                <a:hlinkClick r:id="rId3"/>
              </a:rPr>
              <a:t>https://ieee802.org/PARs.shtml</a:t>
            </a:r>
            <a:r>
              <a:rPr lang="en-US" altLang="en-US" dirty="0"/>
              <a:t> </a:t>
            </a:r>
          </a:p>
          <a:p>
            <a:pPr marL="685800" lvl="1"/>
            <a:r>
              <a:rPr lang="en-US" altLang="en-US" dirty="0"/>
              <a:t>Comments were posted to the EC reflector doc:</a:t>
            </a:r>
          </a:p>
          <a:p>
            <a:pPr marL="685800" lvl="1"/>
            <a:endParaRPr lang="en-US" altLang="en-US" dirty="0"/>
          </a:p>
          <a:p>
            <a:pPr marL="285750" indent="-285750"/>
            <a:r>
              <a:rPr lang="en-US" altLang="en-US" dirty="0"/>
              <a:t>Feedback from WGs was due Tuesday 11 November 2025</a:t>
            </a:r>
          </a:p>
          <a:p>
            <a:pPr marL="285750" indent="-285750"/>
            <a:endParaRPr lang="en-US" altLang="en-US" dirty="0"/>
          </a:p>
          <a:p>
            <a:pPr marL="285750" indent="-285750"/>
            <a:r>
              <a:rPr lang="en-US" altLang="en-US" dirty="0"/>
              <a:t>Feedback was reviewed on Thursda</a:t>
            </a:r>
            <a:r>
              <a:rPr lang="en-US" dirty="0"/>
              <a:t>y 13 November 2025 </a:t>
            </a:r>
            <a:r>
              <a:rPr lang="en-US" altLang="en-US" dirty="0"/>
              <a:t>10:30-12:30 PDT</a:t>
            </a:r>
          </a:p>
          <a:p>
            <a:pPr marL="285750" indent="-285750"/>
            <a:endParaRPr lang="en-US" dirty="0"/>
          </a:p>
          <a:p>
            <a:pPr marL="285750" indent="-285750"/>
            <a:r>
              <a:rPr lang="en-US" dirty="0"/>
              <a:t>A Final report was sent out prior to the Closing 802 LMSC Plenary Meeting.</a:t>
            </a:r>
          </a:p>
          <a:p>
            <a:pPr marL="285750" indent="-285750"/>
            <a:endParaRPr lang="en-US" dirty="0"/>
          </a:p>
        </p:txBody>
      </p:sp>
      <p:sp>
        <p:nvSpPr>
          <p:cNvPr id="4" name="Date Placeholder 3">
            <a:extLst>
              <a:ext uri="{FF2B5EF4-FFF2-40B4-BE49-F238E27FC236}">
                <a16:creationId xmlns:a16="http://schemas.microsoft.com/office/drawing/2014/main" id="{CFA74791-02E4-4161-A74F-E2C580C09359}"/>
              </a:ext>
            </a:extLst>
          </p:cNvPr>
          <p:cNvSpPr>
            <a:spLocks noGrp="1"/>
          </p:cNvSpPr>
          <p:nvPr>
            <p:ph type="dt" idx="10"/>
          </p:nvPr>
        </p:nvSpPr>
        <p:spPr/>
        <p:txBody>
          <a:bodyPr/>
          <a:lstStyle/>
          <a:p>
            <a:pPr>
              <a:defRPr/>
            </a:pPr>
            <a:r>
              <a:rPr lang="en-US">
                <a:solidFill>
                  <a:srgbClr val="000000"/>
                </a:solidFill>
              </a:rPr>
              <a:t>November 2025</a:t>
            </a:r>
            <a:endParaRPr lang="en-US" dirty="0">
              <a:solidFill>
                <a:srgbClr val="000000"/>
              </a:solidFill>
            </a:endParaRPr>
          </a:p>
        </p:txBody>
      </p:sp>
      <p:sp>
        <p:nvSpPr>
          <p:cNvPr id="5" name="Footer Placeholder 4">
            <a:extLst>
              <a:ext uri="{FF2B5EF4-FFF2-40B4-BE49-F238E27FC236}">
                <a16:creationId xmlns:a16="http://schemas.microsoft.com/office/drawing/2014/main" id="{9E179B68-B8DD-4D01-A19B-C60183D73755}"/>
              </a:ext>
            </a:extLst>
          </p:cNvPr>
          <p:cNvSpPr>
            <a:spLocks noGrp="1"/>
          </p:cNvSpPr>
          <p:nvPr>
            <p:ph type="ftr" idx="11"/>
          </p:nvPr>
        </p:nvSpPr>
        <p:spPr/>
        <p:txBody>
          <a:bodyPr/>
          <a:lstStyle/>
          <a:p>
            <a:pPr>
              <a:defRPr/>
            </a:pPr>
            <a:r>
              <a:rPr lang="en-US">
                <a:solidFill>
                  <a:srgbClr val="000000"/>
                </a:solidFill>
              </a:rPr>
              <a:t>Jon Rosdahl (Qualcomm)</a:t>
            </a:r>
          </a:p>
        </p:txBody>
      </p:sp>
      <p:sp>
        <p:nvSpPr>
          <p:cNvPr id="6" name="Slide Number Placeholder 5">
            <a:extLst>
              <a:ext uri="{FF2B5EF4-FFF2-40B4-BE49-F238E27FC236}">
                <a16:creationId xmlns:a16="http://schemas.microsoft.com/office/drawing/2014/main" id="{91BACB44-535E-4B7C-96CE-D105B3096CD7}"/>
              </a:ext>
            </a:extLst>
          </p:cNvPr>
          <p:cNvSpPr>
            <a:spLocks noGrp="1"/>
          </p:cNvSpPr>
          <p:nvPr>
            <p:ph type="sldNum" idx="12"/>
          </p:nvPr>
        </p:nvSpPr>
        <p:spPr/>
        <p:txBody>
          <a:bodyPr/>
          <a:lstStyle/>
          <a:p>
            <a:pPr>
              <a:defRPr/>
            </a:pPr>
            <a:r>
              <a:rPr lang="en-US" altLang="en-US">
                <a:solidFill>
                  <a:srgbClr val="000000"/>
                </a:solidFill>
              </a:rPr>
              <a:t>Slide </a:t>
            </a:r>
            <a:fld id="{3A4934C6-33C0-44EA-8053-B7FE352B788A}" type="slidenum">
              <a:rPr lang="en-US" altLang="en-US" smtClean="0">
                <a:solidFill>
                  <a:srgbClr val="000000"/>
                </a:solidFill>
              </a:rPr>
              <a:pPr>
                <a:defRPr/>
              </a:pPr>
              <a:t>22</a:t>
            </a:fld>
            <a:endParaRPr lang="en-US" altLang="en-US">
              <a:solidFill>
                <a:srgbClr val="000000"/>
              </a:solidFill>
            </a:endParaRPr>
          </a:p>
        </p:txBody>
      </p:sp>
    </p:spTree>
    <p:extLst>
      <p:ext uri="{BB962C8B-B14F-4D97-AF65-F5344CB8AC3E}">
        <p14:creationId xmlns:p14="http://schemas.microsoft.com/office/powerpoint/2010/main" val="24931263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C58C4-9258-49B3-9800-28D4D64B7380}"/>
              </a:ext>
            </a:extLst>
          </p:cNvPr>
          <p:cNvSpPr>
            <a:spLocks noGrp="1"/>
          </p:cNvSpPr>
          <p:nvPr>
            <p:ph type="title"/>
          </p:nvPr>
        </p:nvSpPr>
        <p:spPr/>
        <p:txBody>
          <a:bodyPr/>
          <a:lstStyle/>
          <a:p>
            <a:r>
              <a:rPr lang="en-US" dirty="0"/>
              <a:t>Motion to approve Report</a:t>
            </a:r>
          </a:p>
        </p:txBody>
      </p:sp>
      <p:sp>
        <p:nvSpPr>
          <p:cNvPr id="3" name="Content Placeholder 2">
            <a:extLst>
              <a:ext uri="{FF2B5EF4-FFF2-40B4-BE49-F238E27FC236}">
                <a16:creationId xmlns:a16="http://schemas.microsoft.com/office/drawing/2014/main" id="{FF45EDF8-F8B4-4C62-A574-17EE4A97B753}"/>
              </a:ext>
            </a:extLst>
          </p:cNvPr>
          <p:cNvSpPr>
            <a:spLocks noGrp="1"/>
          </p:cNvSpPr>
          <p:nvPr>
            <p:ph idx="1"/>
          </p:nvPr>
        </p:nvSpPr>
        <p:spPr/>
        <p:txBody>
          <a:bodyPr/>
          <a:lstStyle/>
          <a:p>
            <a:r>
              <a:rPr lang="en-US" dirty="0"/>
              <a:t>Move to accept the report contained in doc 11-25/1818rx:</a:t>
            </a:r>
          </a:p>
          <a:p>
            <a:pPr lvl="1"/>
            <a:endParaRPr lang="en-US" dirty="0"/>
          </a:p>
          <a:p>
            <a:pPr lvl="1"/>
            <a:r>
              <a:rPr lang="en-US" dirty="0"/>
              <a:t>as the report from PAR Review SC for the 2025 November IEEE 802 Plenary in Bangkok.</a:t>
            </a:r>
          </a:p>
          <a:p>
            <a:pPr lvl="1"/>
            <a:endParaRPr lang="en-US" dirty="0"/>
          </a:p>
          <a:p>
            <a:r>
              <a:rPr lang="en-US" dirty="0"/>
              <a:t>    Moved: </a:t>
            </a:r>
          </a:p>
          <a:p>
            <a:r>
              <a:rPr lang="en-US" dirty="0"/>
              <a:t>	2</a:t>
            </a:r>
            <a:r>
              <a:rPr lang="en-US" baseline="30000" dirty="0"/>
              <a:t>nd</a:t>
            </a:r>
            <a:r>
              <a:rPr lang="en-US" dirty="0"/>
              <a:t>: </a:t>
            </a:r>
          </a:p>
          <a:p>
            <a:r>
              <a:rPr lang="en-US" dirty="0"/>
              <a:t>	</a:t>
            </a:r>
            <a:r>
              <a:rPr lang="en-US" dirty="0">
                <a:solidFill>
                  <a:schemeClr val="tx1"/>
                </a:solidFill>
              </a:rPr>
              <a:t>Results:</a:t>
            </a:r>
            <a:endParaRPr lang="en-US" dirty="0"/>
          </a:p>
        </p:txBody>
      </p:sp>
      <p:sp>
        <p:nvSpPr>
          <p:cNvPr id="4" name="Date Placeholder 3">
            <a:extLst>
              <a:ext uri="{FF2B5EF4-FFF2-40B4-BE49-F238E27FC236}">
                <a16:creationId xmlns:a16="http://schemas.microsoft.com/office/drawing/2014/main" id="{2471E1EE-344C-47B3-9380-3DAB4BFA473D}"/>
              </a:ext>
            </a:extLst>
          </p:cNvPr>
          <p:cNvSpPr>
            <a:spLocks noGrp="1"/>
          </p:cNvSpPr>
          <p:nvPr>
            <p:ph type="dt" idx="10"/>
          </p:nvPr>
        </p:nvSpPr>
        <p:spPr/>
        <p:txBody>
          <a:bodyPr/>
          <a:lstStyle/>
          <a:p>
            <a:r>
              <a:rPr lang="en-US"/>
              <a:t>November 2025</a:t>
            </a:r>
            <a:endParaRPr lang="en-GB" dirty="0"/>
          </a:p>
        </p:txBody>
      </p:sp>
      <p:sp>
        <p:nvSpPr>
          <p:cNvPr id="5" name="Footer Placeholder 4">
            <a:extLst>
              <a:ext uri="{FF2B5EF4-FFF2-40B4-BE49-F238E27FC236}">
                <a16:creationId xmlns:a16="http://schemas.microsoft.com/office/drawing/2014/main" id="{28941623-2AE7-4561-97CC-266C84FE46CB}"/>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7FD3053F-90D2-4FCE-8C1A-E71EF24BF633}"/>
              </a:ext>
            </a:extLst>
          </p:cNvPr>
          <p:cNvSpPr>
            <a:spLocks noGrp="1"/>
          </p:cNvSpPr>
          <p:nvPr>
            <p:ph type="sldNum" idx="12"/>
          </p:nvPr>
        </p:nvSpPr>
        <p:spPr/>
        <p:txBody>
          <a:bodyPr/>
          <a:lstStyle/>
          <a:p>
            <a:r>
              <a:rPr lang="en-GB"/>
              <a:t>Slide </a:t>
            </a:r>
            <a:fld id="{440F5867-744E-4AA6-B0ED-4C44D2DFBB7B}" type="slidenum">
              <a:rPr lang="en-GB" smtClean="0"/>
              <a:pPr/>
              <a:t>23</a:t>
            </a:fld>
            <a:endParaRPr lang="en-GB" dirty="0"/>
          </a:p>
        </p:txBody>
      </p:sp>
    </p:spTree>
    <p:extLst>
      <p:ext uri="{BB962C8B-B14F-4D97-AF65-F5344CB8AC3E}">
        <p14:creationId xmlns:p14="http://schemas.microsoft.com/office/powerpoint/2010/main" val="28910405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914402" y="685803"/>
            <a:ext cx="10361084" cy="510949"/>
          </a:xfrm>
          <a:ln/>
        </p:spPr>
        <p:txBody>
          <a:bodyPr/>
          <a:lstStyle/>
          <a:p>
            <a:pPr algn="l">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References:</a:t>
            </a:r>
          </a:p>
        </p:txBody>
      </p:sp>
      <p:sp>
        <p:nvSpPr>
          <p:cNvPr id="11266" name="Rectangle 2"/>
          <p:cNvSpPr>
            <a:spLocks noGrp="1" noChangeArrowheads="1"/>
          </p:cNvSpPr>
          <p:nvPr>
            <p:ph idx="1"/>
          </p:nvPr>
        </p:nvSpPr>
        <p:spPr>
          <a:xfrm>
            <a:off x="914402" y="1556793"/>
            <a:ext cx="10547392" cy="4537622"/>
          </a:xfrm>
          <a:ln/>
        </p:spPr>
        <p:txBody>
          <a:bodyPr/>
          <a:lstStyle/>
          <a:p>
            <a:r>
              <a:rPr lang="en-US" dirty="0"/>
              <a:t>IEEE 802 PARs Under consideration Webpage:</a:t>
            </a:r>
          </a:p>
          <a:p>
            <a:pPr lvl="1"/>
            <a:r>
              <a:rPr lang="en-US" dirty="0"/>
              <a:t>	</a:t>
            </a:r>
            <a:r>
              <a:rPr lang="en-US" dirty="0">
                <a:solidFill>
                  <a:schemeClr val="accent6"/>
                </a:solidFill>
                <a:hlinkClick r:id="rId3"/>
              </a:rPr>
              <a:t>http://grouper.ieee.org/groups/802/PARs.shtml</a:t>
            </a:r>
            <a:endParaRPr lang="en-US" dirty="0">
              <a:solidFill>
                <a:schemeClr val="accent6"/>
              </a:solidFill>
            </a:endParaRPr>
          </a:p>
          <a:p>
            <a:endParaRPr lang="en-US" dirty="0"/>
          </a:p>
          <a:p>
            <a:r>
              <a:rPr lang="en-US" dirty="0"/>
              <a:t>Minutes: </a:t>
            </a:r>
          </a:p>
          <a:p>
            <a:pPr lvl="1"/>
            <a:r>
              <a:rPr lang="en-US" sz="1800" b="1" dirty="0"/>
              <a:t>Previous Plenary minutes - from July 2025 doc:802-11-25-1321 :</a:t>
            </a:r>
          </a:p>
          <a:p>
            <a:pPr lvl="1"/>
            <a:r>
              <a:rPr lang="en-US" sz="1800" b="1" dirty="0"/>
              <a:t>	 </a:t>
            </a:r>
            <a:r>
              <a:rPr lang="en-US" sz="1800" b="1" dirty="0">
                <a:hlinkClick r:id="rId4"/>
              </a:rPr>
              <a:t>https://mentor.ieee.org/802.11/dcn/25/11-25-1321-00-0PAR-minutes-july-2025-session.docx</a:t>
            </a:r>
            <a:endParaRPr lang="en-US" sz="1800" b="1" dirty="0"/>
          </a:p>
          <a:p>
            <a:pPr lvl="1"/>
            <a:endParaRPr lang="en-US" sz="1800" b="1" dirty="0"/>
          </a:p>
          <a:p>
            <a:pPr lvl="1"/>
            <a:r>
              <a:rPr lang="en-US" b="1" dirty="0"/>
              <a:t>Current Par Review SC minutes:</a:t>
            </a:r>
          </a:p>
        </p:txBody>
      </p:sp>
      <p:sp>
        <p:nvSpPr>
          <p:cNvPr id="4" name="Date Placeholder 3"/>
          <p:cNvSpPr>
            <a:spLocks noGrp="1"/>
          </p:cNvSpPr>
          <p:nvPr>
            <p:ph type="dt" idx="10"/>
          </p:nvPr>
        </p:nvSpPr>
        <p:spPr/>
        <p:txBody>
          <a:bodyPr/>
          <a:lstStyle/>
          <a:p>
            <a:r>
              <a:rPr lang="en-US"/>
              <a:t>November 2025</a:t>
            </a:r>
            <a:endParaRPr lang="en-GB" dirty="0"/>
          </a:p>
        </p:txBody>
      </p:sp>
      <p:sp>
        <p:nvSpPr>
          <p:cNvPr id="5" name="Footer Placeholder 4"/>
          <p:cNvSpPr>
            <a:spLocks noGrp="1"/>
          </p:cNvSpPr>
          <p:nvPr>
            <p:ph type="ftr" idx="11"/>
          </p:nvPr>
        </p:nvSpPr>
        <p:spPr/>
        <p:txBody>
          <a:bodyPr/>
          <a:lstStyle/>
          <a:p>
            <a:r>
              <a:rPr lang="en-GB"/>
              <a:t>Jon Rosdahl (Qualcomm)</a:t>
            </a:r>
            <a:endParaRPr lang="en-GB"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24</a:t>
            </a:fld>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623392" y="626497"/>
            <a:ext cx="10838402" cy="786279"/>
          </a:xfrm>
          <a:ln/>
        </p:spPr>
        <p:txBody>
          <a:bodyPr>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dirty="0"/>
              <a:t>Abstract-PAR Review SC – </a:t>
            </a:r>
            <a:br>
              <a:rPr lang="en-GB" sz="2400" dirty="0"/>
            </a:br>
            <a:r>
              <a:rPr lang="en-GB" sz="2400" dirty="0"/>
              <a:t>PARs under consideration for 2025 November IEEE 802 Mixed-mode Plenary</a:t>
            </a:r>
          </a:p>
        </p:txBody>
      </p:sp>
      <p:sp>
        <p:nvSpPr>
          <p:cNvPr id="4098" name="Rectangle 2"/>
          <p:cNvSpPr>
            <a:spLocks noGrp="1" noChangeArrowheads="1"/>
          </p:cNvSpPr>
          <p:nvPr>
            <p:ph idx="1"/>
          </p:nvPr>
        </p:nvSpPr>
        <p:spPr>
          <a:xfrm>
            <a:off x="730206" y="1412776"/>
            <a:ext cx="10731588" cy="5043364"/>
          </a:xfrm>
          <a:ln/>
        </p:spPr>
        <p:txBody>
          <a:bodyPr>
            <a:noAutofit/>
          </a:bodyPr>
          <a:lstStyle/>
          <a:p>
            <a:r>
              <a:rPr lang="en-US" sz="1800" dirty="0"/>
              <a:t>PARs to be considered for approval by the IEEE 802 LMSC during the IEEE 802 LMSC Closing Meeting shall pass through the following process: </a:t>
            </a:r>
          </a:p>
          <a:p>
            <a:r>
              <a:rPr lang="en-US" sz="1800" dirty="0"/>
              <a:t>	1. The proposed PAR shall be available at a publicly accessible URL and an email sent to the IEEE 802 LMSC reflector that contains the URL required for viewing the PAR and associated documentation no later than 30-days prior to the plenary.</a:t>
            </a:r>
          </a:p>
          <a:p>
            <a:r>
              <a:rPr lang="en-US" sz="1800" dirty="0"/>
              <a:t>	2. Working Groups, other than the proposing Working Group, shall express concerns to the proposing Working Group as soon as possible and shall submit comments to the proposing Working Group and the IEEE 802 LMSC by e-mail not later than Tuesday 18:30 during the plenary week.</a:t>
            </a:r>
          </a:p>
          <a:p>
            <a:r>
              <a:rPr lang="en-US" sz="1800" dirty="0"/>
              <a:t>	3. The proposing Working Group shall post a response to commenting Working Group and to the IEEE 802 LMSC together with a Final PAR on a public website and circulate the relevant URL on the IEEE 802 LMSC reflector not later than Wednesday, 18:30 during the plenary week.</a:t>
            </a:r>
          </a:p>
          <a:p>
            <a:r>
              <a:rPr lang="en-US" sz="1800" dirty="0"/>
              <a:t>The Proposed PARs are posted to the “IEEE 802 PARs Under consideration Webpage:</a:t>
            </a:r>
          </a:p>
          <a:p>
            <a:pPr lvl="1"/>
            <a:r>
              <a:rPr lang="en-US" sz="1800" dirty="0"/>
              <a:t>	</a:t>
            </a:r>
            <a:r>
              <a:rPr lang="en-US" sz="1800" dirty="0">
                <a:solidFill>
                  <a:schemeClr val="accent6"/>
                </a:solidFill>
                <a:hlinkClick r:id="rId3"/>
              </a:rPr>
              <a:t>http://grouper.ieee.org/groups/802/PARs.shtml</a:t>
            </a:r>
            <a:endParaRPr lang="en-US" sz="1800" dirty="0">
              <a:solidFill>
                <a:schemeClr val="accent6"/>
              </a:solidFill>
            </a:endParaRPr>
          </a:p>
          <a:p>
            <a:pPr marL="285750" indent="-285750"/>
            <a:r>
              <a:rPr lang="en-US" altLang="en-US" sz="1800" dirty="0"/>
              <a:t>802.11 PAR Review SC Meeting times: </a:t>
            </a:r>
          </a:p>
          <a:p>
            <a:pPr lvl="1">
              <a:buAutoNum type="arabicPeriod"/>
            </a:pPr>
            <a:r>
              <a:rPr lang="en-US" sz="1800" dirty="0"/>
              <a:t>Review PARs: Monday 10 November 2025 - 13:30-15:30 and Tuesday 11 November 2025 – 08:00-10:00</a:t>
            </a:r>
          </a:p>
          <a:p>
            <a:pPr lvl="1">
              <a:buAutoNum type="arabicPeriod"/>
            </a:pPr>
            <a:r>
              <a:rPr lang="en-US" sz="1800" dirty="0"/>
              <a:t>Feedback reviewed Thursday: November 13 2025 - 10:30-12:30.</a:t>
            </a:r>
            <a:endParaRPr lang="en-US" altLang="en-US" sz="1800" strike="sngStrike" dirty="0"/>
          </a:p>
        </p:txBody>
      </p:sp>
      <p:sp>
        <p:nvSpPr>
          <p:cNvPr id="4" name="Date Placeholder 3"/>
          <p:cNvSpPr>
            <a:spLocks noGrp="1"/>
          </p:cNvSpPr>
          <p:nvPr>
            <p:ph type="dt" idx="10"/>
          </p:nvPr>
        </p:nvSpPr>
        <p:spPr/>
        <p:txBody>
          <a:bodyPr/>
          <a:lstStyle/>
          <a:p>
            <a:r>
              <a:rPr lang="en-US"/>
              <a:t>November 2025</a:t>
            </a:r>
            <a:endParaRPr lang="en-GB" dirty="0"/>
          </a:p>
        </p:txBody>
      </p:sp>
      <p:sp>
        <p:nvSpPr>
          <p:cNvPr id="5" name="Footer Placeholder 4"/>
          <p:cNvSpPr>
            <a:spLocks noGrp="1"/>
          </p:cNvSpPr>
          <p:nvPr>
            <p:ph type="ftr" idx="11"/>
          </p:nvPr>
        </p:nvSpPr>
        <p:spPr/>
        <p:txBody>
          <a:bodyPr/>
          <a:lstStyle/>
          <a:p>
            <a:r>
              <a:rPr lang="en-GB"/>
              <a:t>Jon Rosdahl (Qualcomm)</a:t>
            </a:r>
            <a:endParaRPr lang="en-GB"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3</a:t>
            </a:fld>
            <a:endParaRPr lang="en-GB"/>
          </a:p>
        </p:txBody>
      </p:sp>
      <p:sp>
        <p:nvSpPr>
          <p:cNvPr id="7" name="Rectangle 3">
            <a:extLst>
              <a:ext uri="{FF2B5EF4-FFF2-40B4-BE49-F238E27FC236}">
                <a16:creationId xmlns:a16="http://schemas.microsoft.com/office/drawing/2014/main" id="{D8A2A340-4BEF-42B1-AE26-6A55D6A269CF}"/>
              </a:ext>
            </a:extLst>
          </p:cNvPr>
          <p:cNvSpPr>
            <a:spLocks noChangeArrowheads="1"/>
          </p:cNvSpPr>
          <p:nvPr/>
        </p:nvSpPr>
        <p:spPr bwMode="auto">
          <a:xfrm>
            <a:off x="0" y="43934"/>
            <a:ext cx="2487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CF8CC-0280-F292-F28D-1CC1FDED7A18}"/>
              </a:ext>
            </a:extLst>
          </p:cNvPr>
          <p:cNvSpPr>
            <a:spLocks noGrp="1"/>
          </p:cNvSpPr>
          <p:nvPr>
            <p:ph type="title"/>
          </p:nvPr>
        </p:nvSpPr>
        <p:spPr/>
        <p:txBody>
          <a:bodyPr/>
          <a:lstStyle/>
          <a:p>
            <a:r>
              <a:rPr lang="en-US" dirty="0"/>
              <a:t>Registration for the November IEEE 802 plenary session</a:t>
            </a:r>
          </a:p>
        </p:txBody>
      </p:sp>
      <p:sp>
        <p:nvSpPr>
          <p:cNvPr id="3" name="Content Placeholder 2">
            <a:extLst>
              <a:ext uri="{FF2B5EF4-FFF2-40B4-BE49-F238E27FC236}">
                <a16:creationId xmlns:a16="http://schemas.microsoft.com/office/drawing/2014/main" id="{6A84AC89-20C6-6CF9-402C-CA35524F3CE0}"/>
              </a:ext>
            </a:extLst>
          </p:cNvPr>
          <p:cNvSpPr>
            <a:spLocks noGrp="1"/>
          </p:cNvSpPr>
          <p:nvPr>
            <p:ph idx="1"/>
          </p:nvPr>
        </p:nvSpPr>
        <p:spPr>
          <a:xfrm>
            <a:off x="914402" y="1751016"/>
            <a:ext cx="10361084" cy="4486295"/>
          </a:xfrm>
        </p:spPr>
        <p:txBody>
          <a:bodyPr/>
          <a:lstStyle/>
          <a:p>
            <a:r>
              <a:rPr lang="en-US" dirty="0"/>
              <a:t>This meeting is part of the November IEEE 802 plenary session</a:t>
            </a:r>
          </a:p>
          <a:p>
            <a:endParaRPr lang="en-US" dirty="0"/>
          </a:p>
          <a:p>
            <a:r>
              <a:rPr lang="en-US" dirty="0"/>
              <a:t>You must pay the registration fee whether attending in-person or remotely</a:t>
            </a:r>
          </a:p>
          <a:p>
            <a:endParaRPr lang="en-US" dirty="0"/>
          </a:p>
          <a:p>
            <a:r>
              <a:rPr lang="en-US" dirty="0"/>
              <a:t>If you have not already done so, you can register here: </a:t>
            </a:r>
          </a:p>
          <a:p>
            <a:r>
              <a:rPr lang="en-US" dirty="0"/>
              <a:t>	</a:t>
            </a:r>
            <a:r>
              <a:rPr lang="en-US" dirty="0">
                <a:hlinkClick r:id="rId2"/>
              </a:rPr>
              <a:t>https://cvent.me/YABXPq </a:t>
            </a:r>
            <a:endParaRPr lang="en-US" dirty="0"/>
          </a:p>
          <a:p>
            <a:endParaRPr lang="en-US" dirty="0"/>
          </a:p>
          <a:p>
            <a:r>
              <a:rPr lang="en-US" dirty="0"/>
              <a:t>If you do not intend to register for this session you must leave this meeting and, if you have logged attendance on IMAT, email the 802.11 chair or vice chairs to have your attendance cancelled</a:t>
            </a:r>
          </a:p>
          <a:p>
            <a:endParaRPr lang="en-US" dirty="0"/>
          </a:p>
        </p:txBody>
      </p:sp>
      <p:sp>
        <p:nvSpPr>
          <p:cNvPr id="4" name="Date Placeholder 3">
            <a:extLst>
              <a:ext uri="{FF2B5EF4-FFF2-40B4-BE49-F238E27FC236}">
                <a16:creationId xmlns:a16="http://schemas.microsoft.com/office/drawing/2014/main" id="{C678DE43-67BF-3C1D-D462-BB3D064D1777}"/>
              </a:ext>
            </a:extLst>
          </p:cNvPr>
          <p:cNvSpPr>
            <a:spLocks noGrp="1"/>
          </p:cNvSpPr>
          <p:nvPr>
            <p:ph type="dt" idx="10"/>
          </p:nvPr>
        </p:nvSpPr>
        <p:spPr/>
        <p:txBody>
          <a:bodyPr/>
          <a:lstStyle/>
          <a:p>
            <a:r>
              <a:rPr lang="en-US"/>
              <a:t>November 2025</a:t>
            </a:r>
            <a:endParaRPr lang="en-GB" dirty="0"/>
          </a:p>
        </p:txBody>
      </p:sp>
      <p:sp>
        <p:nvSpPr>
          <p:cNvPr id="5" name="Footer Placeholder 4">
            <a:extLst>
              <a:ext uri="{FF2B5EF4-FFF2-40B4-BE49-F238E27FC236}">
                <a16:creationId xmlns:a16="http://schemas.microsoft.com/office/drawing/2014/main" id="{4A0F8D3B-D2A8-7BD3-E9EE-EC762C4D9DC7}"/>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E1344931-B98C-C638-6C40-CB1FF31F0892}"/>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Tree>
    <p:extLst>
      <p:ext uri="{BB962C8B-B14F-4D97-AF65-F5344CB8AC3E}">
        <p14:creationId xmlns:p14="http://schemas.microsoft.com/office/powerpoint/2010/main" val="3726602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 behavior in IEEE-SA activities is guided</a:t>
            </a:r>
            <a:br>
              <a:rPr lang="en-US" dirty="0"/>
            </a:br>
            <a:r>
              <a:rPr lang="en-US" dirty="0"/>
              <a:t>by the IEEE Codes of Ethics &amp; Conduct</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All participants in IEEE-SA activities are expected to adhere to the core principles underlying the:</a:t>
            </a:r>
          </a:p>
          <a:p>
            <a:pPr lvl="1">
              <a:buFont typeface="Arial" panose="020B0604020202020204" pitchFamily="34" charset="0"/>
              <a:buChar char="•"/>
            </a:pPr>
            <a:r>
              <a:rPr lang="en-US" sz="1800" dirty="0">
                <a:hlinkClick r:id="rId2"/>
              </a:rPr>
              <a:t>IEEE Code of Ethics</a:t>
            </a:r>
            <a:endParaRPr lang="en-US" sz="1800" dirty="0"/>
          </a:p>
          <a:p>
            <a:pPr lvl="1">
              <a:buFont typeface="Arial" panose="020B0604020202020204" pitchFamily="34" charset="0"/>
              <a:buChar char="•"/>
            </a:pPr>
            <a:r>
              <a:rPr lang="en-US" sz="1800" dirty="0">
                <a:hlinkClick r:id="rId3"/>
              </a:rPr>
              <a:t>IEEE Code of Conduct</a:t>
            </a:r>
            <a:endParaRPr lang="en-US" sz="1800" dirty="0"/>
          </a:p>
          <a:p>
            <a:pPr>
              <a:buFont typeface="Arial" panose="020B0604020202020204" pitchFamily="34" charset="0"/>
              <a:buChar char="•"/>
            </a:pPr>
            <a:r>
              <a:rPr lang="en-US" dirty="0"/>
              <a:t>The core principles of the IEEE Codes of Ethics &amp; Conduct are to:</a:t>
            </a:r>
          </a:p>
          <a:p>
            <a:pPr lvl="1">
              <a:buFont typeface="Arial" panose="020B0604020202020204" pitchFamily="34" charset="0"/>
              <a:buChar char="•"/>
            </a:pPr>
            <a:r>
              <a:rPr lang="en-US" sz="1800" i="1" dirty="0"/>
              <a:t>Uphold the highest standards of integrity, responsible behavior, and ethical and professional conduct</a:t>
            </a:r>
          </a:p>
          <a:p>
            <a:pPr lvl="1">
              <a:buFont typeface="Arial" panose="020B0604020202020204" pitchFamily="34" charset="0"/>
              <a:buChar char="•"/>
            </a:pPr>
            <a:r>
              <a:rPr lang="en-US" sz="1800" i="1" dirty="0"/>
              <a:t>Treat people fairly and with respect, to not engage in harassment, discrimination, or retaliation, and to protect people's privacy.</a:t>
            </a:r>
          </a:p>
          <a:p>
            <a:pPr lvl="1">
              <a:buFont typeface="Arial" panose="020B0604020202020204" pitchFamily="34" charset="0"/>
              <a:buChar char="•"/>
            </a:pPr>
            <a:r>
              <a:rPr lang="en-US" sz="1800" i="1" dirty="0"/>
              <a:t>Avoid injuring others, their property, reputation, or employment by false or malicious action</a:t>
            </a:r>
          </a:p>
          <a:p>
            <a:pPr>
              <a:buFont typeface="Arial" panose="020B0604020202020204" pitchFamily="34" charset="0"/>
              <a:buChar char="•"/>
            </a:pPr>
            <a:r>
              <a:rPr lang="en-US" dirty="0"/>
              <a:t>The most recent versions of these Codes are available at</a:t>
            </a:r>
          </a:p>
          <a:p>
            <a:pPr lvl="1">
              <a:buFont typeface="Arial" panose="020B0604020202020204" pitchFamily="34" charset="0"/>
              <a:buChar char="•"/>
            </a:pPr>
            <a:r>
              <a:rPr lang="en-US" sz="1800" dirty="0">
                <a:hlinkClick r:id="rId4"/>
              </a:rPr>
              <a:t>http://www.ieee.org/about/corporate/governance</a:t>
            </a:r>
            <a:endParaRPr lang="en-US" sz="1800" dirty="0"/>
          </a:p>
        </p:txBody>
      </p:sp>
      <p:sp>
        <p:nvSpPr>
          <p:cNvPr id="6" name="Date Placeholder 5"/>
          <p:cNvSpPr>
            <a:spLocks noGrp="1"/>
          </p:cNvSpPr>
          <p:nvPr>
            <p:ph type="dt" idx="10"/>
          </p:nvPr>
        </p:nvSpPr>
        <p:spPr bwMode="auto">
          <a:prstGeom prst="rect">
            <a:avLst/>
          </a:prstGeom>
          <a:noFill/>
          <a:ln w="9525">
            <a:noFill/>
            <a:round/>
            <a:headEnd/>
            <a:tailEnd/>
          </a:ln>
          <a:effectLst/>
        </p:spPr>
        <p:txBody>
          <a:bodyPr vert="horz" wrap="square" lIns="0" tIns="0" rIns="0" bIns="0" numCol="1" anchor="b" anchorCtr="0" compatLnSpc="1">
            <a:prstTxWarp prst="textNoShape">
              <a:avLst/>
            </a:prstTxWarp>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US"/>
              <a:t>November 2025</a:t>
            </a:r>
            <a:endParaRPr lang="en-GB" dirty="0"/>
          </a:p>
        </p:txBody>
      </p:sp>
      <p:sp>
        <p:nvSpPr>
          <p:cNvPr id="5" name="Footer Placeholder 4"/>
          <p:cNvSpPr>
            <a:spLocks noGrp="1"/>
          </p:cNvSpPr>
          <p:nvPr>
            <p:ph type="ft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Jon Rosdahl (Qualcomm)</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Tree>
    <p:extLst>
      <p:ext uri="{BB962C8B-B14F-4D97-AF65-F5344CB8AC3E}">
        <p14:creationId xmlns:p14="http://schemas.microsoft.com/office/powerpoint/2010/main" val="193308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Participants in the IEEE-SA “individual process” shall</a:t>
            </a:r>
            <a:br>
              <a:rPr lang="en-US" dirty="0"/>
            </a:br>
            <a:r>
              <a:rPr lang="en-US" dirty="0"/>
              <a:t>act independently of others, including employers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2000" dirty="0"/>
              <a:t>The </a:t>
            </a:r>
            <a:r>
              <a:rPr lang="en-US" sz="2000" dirty="0">
                <a:hlinkClick r:id="rId2"/>
              </a:rPr>
              <a:t>IEEE-SA Standards Board Bylaws </a:t>
            </a:r>
            <a:r>
              <a:rPr lang="en-US" sz="2000" dirty="0"/>
              <a:t>require that “participants in the IEEE standards development individual process shall act based on their qualifications and experience”</a:t>
            </a:r>
          </a:p>
          <a:p>
            <a:pPr>
              <a:buFont typeface="Arial" panose="020B0604020202020204" pitchFamily="34" charset="0"/>
              <a:buChar char="•"/>
            </a:pPr>
            <a:r>
              <a:rPr lang="en-US" sz="2000" dirty="0"/>
              <a:t>This means participants:</a:t>
            </a:r>
          </a:p>
          <a:p>
            <a:pPr lvl="1">
              <a:buFont typeface="Arial" panose="020B0604020202020204" pitchFamily="34" charset="0"/>
              <a:buChar char="•"/>
            </a:pPr>
            <a:r>
              <a:rPr lang="en-US" sz="1800" b="1" dirty="0">
                <a:solidFill>
                  <a:srgbClr val="00B050"/>
                </a:solidFill>
              </a:rPr>
              <a:t>Shall act &amp; vote </a:t>
            </a:r>
            <a:r>
              <a:rPr lang="en-US" sz="1800" dirty="0"/>
              <a:t>based on their personal &amp; independent opinions derived from their expertise, knowledge, and qualifications</a:t>
            </a:r>
          </a:p>
          <a:p>
            <a:pPr lvl="1">
              <a:buFont typeface="Arial" panose="020B0604020202020204" pitchFamily="34" charset="0"/>
              <a:buChar char="•"/>
            </a:pPr>
            <a:r>
              <a:rPr lang="en-US" sz="1800" b="1" dirty="0">
                <a:solidFill>
                  <a:srgbClr val="FF0000"/>
                </a:solidFill>
              </a:rPr>
              <a:t>Shall not act or vote </a:t>
            </a:r>
            <a:r>
              <a:rPr lang="en-US" sz="1800" dirty="0"/>
              <a:t>based on any obligation to or any direction from any other person or organization, including an employer or client, regardless of any external commitments, agreements, contracts, or orders</a:t>
            </a:r>
          </a:p>
          <a:p>
            <a:pPr lvl="1">
              <a:buFont typeface="Arial" panose="020B0604020202020204" pitchFamily="34" charset="0"/>
              <a:buChar char="•"/>
            </a:pPr>
            <a:r>
              <a:rPr lang="en-US" sz="1800" b="1" dirty="0">
                <a:solidFill>
                  <a:srgbClr val="FF0000"/>
                </a:solidFill>
              </a:rPr>
              <a:t>Shall not direct </a:t>
            </a:r>
            <a:r>
              <a:rPr lang="en-US" sz="1800" dirty="0"/>
              <a:t>the actions or votes of other participants or retaliate against other participants for fulfilling their responsibility to act &amp; vote based on their personal &amp; independently developed opinions</a:t>
            </a:r>
          </a:p>
          <a:p>
            <a:pPr>
              <a:buFont typeface="Arial" panose="020B0604020202020204" pitchFamily="34" charset="0"/>
              <a:buChar char="•"/>
            </a:pPr>
            <a:r>
              <a:rPr lang="en-US" sz="2000" dirty="0"/>
              <a:t>By participating in standards activities using the “</a:t>
            </a:r>
            <a:r>
              <a:rPr lang="en-US" sz="2000" i="1" dirty="0"/>
              <a:t>individual process</a:t>
            </a:r>
            <a:r>
              <a:rPr lang="en-US" sz="2000" dirty="0"/>
              <a:t>”, you are deemed to accept these requirements; if you are unable to satisfy these requirements then you shall immediately cease any participation</a:t>
            </a:r>
          </a:p>
        </p:txBody>
      </p:sp>
      <p:sp>
        <p:nvSpPr>
          <p:cNvPr id="6" name="Date Placeholder 5"/>
          <p:cNvSpPr>
            <a:spLocks noGrp="1"/>
          </p:cNvSpPr>
          <p:nvPr>
            <p:ph type="dt" idx="10"/>
          </p:nvPr>
        </p:nvSpPr>
        <p:spPr bwMode="auto">
          <a:prstGeom prst="rect">
            <a:avLst/>
          </a:prstGeom>
          <a:noFill/>
          <a:ln w="9525">
            <a:noFill/>
            <a:round/>
            <a:headEnd/>
            <a:tailEnd/>
          </a:ln>
          <a:effectLst/>
        </p:spPr>
        <p:txBody>
          <a:bodyPr vert="horz" wrap="square" lIns="0" tIns="0" rIns="0" bIns="0" numCol="1" anchor="b" anchorCtr="0" compatLnSpc="1">
            <a:prstTxWarp prst="textNoShape">
              <a:avLst/>
            </a:prstTxWarp>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US"/>
              <a:t>November 2025</a:t>
            </a:r>
            <a:endParaRPr lang="en-GB" dirty="0"/>
          </a:p>
        </p:txBody>
      </p:sp>
      <p:sp>
        <p:nvSpPr>
          <p:cNvPr id="5" name="Footer Placeholder 4"/>
          <p:cNvSpPr>
            <a:spLocks noGrp="1"/>
          </p:cNvSpPr>
          <p:nvPr>
            <p:ph type="ft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Jon Rosdahl (Qualcomm)</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Tree>
    <p:extLst>
      <p:ext uri="{BB962C8B-B14F-4D97-AF65-F5344CB8AC3E}">
        <p14:creationId xmlns:p14="http://schemas.microsoft.com/office/powerpoint/2010/main" val="1343705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IEEE-SA standards activities shall allow the fair &amp;</a:t>
            </a:r>
            <a:br>
              <a:rPr lang="en-US" dirty="0"/>
            </a:br>
            <a:r>
              <a:rPr lang="en-US" dirty="0"/>
              <a:t>equitable consideration of all viewpoints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The </a:t>
            </a:r>
            <a:r>
              <a:rPr lang="en-US" dirty="0">
                <a:hlinkClick r:id="rId2"/>
              </a:rPr>
              <a:t>IEEE-SA Standards Board Bylaws </a:t>
            </a:r>
            <a:r>
              <a:rPr lang="en-US" dirty="0"/>
              <a:t>(clause 5.2.1.3) specifies that “</a:t>
            </a:r>
            <a:r>
              <a:rPr lang="en-US" i="1" dirty="0"/>
              <a:t>the standards development process shall not be dominated by any single interest category, individual, or organization</a:t>
            </a:r>
            <a:r>
              <a:rPr lang="en-US" dirty="0"/>
              <a:t>”</a:t>
            </a:r>
          </a:p>
          <a:p>
            <a:pPr lvl="1">
              <a:buFont typeface="Arial" panose="020B0604020202020204" pitchFamily="34" charset="0"/>
              <a:buChar char="•"/>
            </a:pPr>
            <a:r>
              <a:rPr lang="en-US" sz="1800" dirty="0"/>
              <a:t>This means no participant may exercise “</a:t>
            </a:r>
            <a:r>
              <a:rPr lang="en-US" sz="1800" i="1" dirty="0"/>
              <a:t>authority, leadership, or influence by reason of superior leverage, strength, or representation to the exclusion of fair and equitable consideration of other viewpoints</a:t>
            </a:r>
            <a:r>
              <a:rPr lang="en-US" sz="1800" dirty="0"/>
              <a:t>” or “</a:t>
            </a:r>
            <a:r>
              <a:rPr lang="en-US" sz="1800" i="1" dirty="0"/>
              <a:t>to hinder the progress of the standards development activity</a:t>
            </a:r>
            <a:r>
              <a:rPr lang="en-US" sz="1800" dirty="0"/>
              <a:t>”</a:t>
            </a:r>
          </a:p>
          <a:p>
            <a:pPr>
              <a:buFont typeface="Arial" panose="020B0604020202020204" pitchFamily="34" charset="0"/>
              <a:buChar char="•"/>
            </a:pPr>
            <a:r>
              <a:rPr lang="en-US" dirty="0"/>
              <a:t>This rule applies equally to those participating in a standards development project and to that project’s leadership group</a:t>
            </a:r>
          </a:p>
          <a:p>
            <a:pPr>
              <a:buFont typeface="Arial" panose="020B0604020202020204" pitchFamily="34" charset="0"/>
              <a:buChar char="•"/>
            </a:pPr>
            <a:r>
              <a:rPr lang="en-US" dirty="0"/>
              <a:t>Any person who reasonably suspects that dominance is occurring in a standards development project is encouraged to bring the issue to the attention of the Standards Committee or the project’s IEEE-SA Program Manager</a:t>
            </a:r>
          </a:p>
        </p:txBody>
      </p:sp>
      <p:sp>
        <p:nvSpPr>
          <p:cNvPr id="6" name="Date Placeholder 5"/>
          <p:cNvSpPr>
            <a:spLocks noGrp="1"/>
          </p:cNvSpPr>
          <p:nvPr>
            <p:ph type="dt" idx="10"/>
          </p:nvPr>
        </p:nvSpPr>
        <p:spPr bwMode="auto">
          <a:prstGeom prst="rect">
            <a:avLst/>
          </a:prstGeom>
          <a:noFill/>
          <a:ln w="9525">
            <a:noFill/>
            <a:round/>
            <a:headEnd/>
            <a:tailEnd/>
          </a:ln>
          <a:effectLst/>
        </p:spPr>
        <p:txBody>
          <a:bodyPr vert="horz" wrap="square" lIns="0" tIns="0" rIns="0" bIns="0" numCol="1" anchor="b" anchorCtr="0" compatLnSpc="1">
            <a:prstTxWarp prst="textNoShape">
              <a:avLst/>
            </a:prstTxWarp>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US"/>
              <a:t>November 2025</a:t>
            </a:r>
            <a:endParaRPr lang="en-GB" dirty="0"/>
          </a:p>
        </p:txBody>
      </p:sp>
      <p:sp>
        <p:nvSpPr>
          <p:cNvPr id="5" name="Footer Placeholder 4"/>
          <p:cNvSpPr>
            <a:spLocks noGrp="1"/>
          </p:cNvSpPr>
          <p:nvPr>
            <p:ph type="ft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Jon Rosdahl (Qualcomm)</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Tree>
    <p:extLst>
      <p:ext uri="{BB962C8B-B14F-4D97-AF65-F5344CB8AC3E}">
        <p14:creationId xmlns:p14="http://schemas.microsoft.com/office/powerpoint/2010/main" val="969542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Policy Documents</a:t>
            </a:r>
          </a:p>
        </p:txBody>
      </p:sp>
      <p:sp>
        <p:nvSpPr>
          <p:cNvPr id="3" name="Content Placeholder 2"/>
          <p:cNvSpPr>
            <a:spLocks noGrp="1"/>
          </p:cNvSpPr>
          <p:nvPr>
            <p:ph idx="1"/>
          </p:nvPr>
        </p:nvSpPr>
        <p:spPr>
          <a:xfrm>
            <a:off x="914401" y="1634490"/>
            <a:ext cx="10361084" cy="4840924"/>
          </a:xfrm>
        </p:spPr>
        <p:txBody>
          <a:bodyPr/>
          <a:lstStyle/>
          <a:p>
            <a:r>
              <a:rPr lang="en-US" dirty="0"/>
              <a:t>IEEE Code of Ethics</a:t>
            </a:r>
          </a:p>
          <a:p>
            <a:pPr lvl="1"/>
            <a:r>
              <a:rPr lang="en-US" dirty="0">
                <a:hlinkClick r:id="rId3"/>
              </a:rPr>
              <a:t>http://www.ieee.org/about/corporate/governance/p7-8.html</a:t>
            </a:r>
            <a:r>
              <a:rPr lang="en-US" dirty="0"/>
              <a:t> </a:t>
            </a:r>
          </a:p>
          <a:p>
            <a:r>
              <a:rPr lang="en-US" dirty="0"/>
              <a:t>IEEE Standards Association (IEEE-SA) Affiliation FAQ</a:t>
            </a:r>
          </a:p>
          <a:p>
            <a:pPr lvl="1"/>
            <a:r>
              <a:rPr lang="en-US" dirty="0">
                <a:hlinkClick r:id="rId4"/>
              </a:rPr>
              <a:t>http://standards.ieee.org/faqs/affiliation.html</a:t>
            </a:r>
            <a:r>
              <a:rPr lang="en-US" dirty="0"/>
              <a:t> </a:t>
            </a:r>
          </a:p>
          <a:p>
            <a:r>
              <a:rPr lang="en-US" dirty="0"/>
              <a:t>Antitrust and Competition Policy</a:t>
            </a:r>
          </a:p>
          <a:p>
            <a:pPr lvl="1"/>
            <a:r>
              <a:rPr lang="en-US" dirty="0">
                <a:hlinkClick r:id="rId5"/>
              </a:rPr>
              <a:t>http://standards.ieee.org/resources/antitrust-guidelines.pdf</a:t>
            </a:r>
            <a:r>
              <a:rPr lang="en-US" dirty="0"/>
              <a:t>  </a:t>
            </a:r>
            <a:endParaRPr lang="en-US" dirty="0">
              <a:hlinkClick r:id="rId6"/>
            </a:endParaRPr>
          </a:p>
          <a:p>
            <a:r>
              <a:rPr lang="en-US" dirty="0"/>
              <a:t>Letter of Assurance Form</a:t>
            </a:r>
          </a:p>
          <a:p>
            <a:pPr lvl="1"/>
            <a:r>
              <a:rPr lang="en-US" dirty="0">
                <a:hlinkClick r:id="rId7"/>
              </a:rPr>
              <a:t>http://standards.ieee.org/develop/policies/bylaws/sect6-7.html#loa</a:t>
            </a:r>
            <a:r>
              <a:rPr lang="en-US" dirty="0"/>
              <a:t> </a:t>
            </a:r>
          </a:p>
          <a:p>
            <a:pPr lvl="1"/>
            <a:r>
              <a:rPr lang="en-US" dirty="0">
                <a:hlinkClick r:id="rId6"/>
              </a:rPr>
              <a:t>https://development.standards.ieee.org/myproject/Public//mytools/mob/loa.pdf</a:t>
            </a:r>
          </a:p>
          <a:p>
            <a:r>
              <a:rPr lang="en-US" dirty="0"/>
              <a:t>IEEE-SA Patent Committee FAQ &amp; Patent slides</a:t>
            </a:r>
          </a:p>
          <a:p>
            <a:pPr lvl="1"/>
            <a:r>
              <a:rPr lang="en-US" dirty="0">
                <a:hlinkClick r:id="rId8"/>
              </a:rPr>
              <a:t>http://standards.ieee.org/board/pat/faq.pdf</a:t>
            </a:r>
            <a:r>
              <a:rPr lang="en-US" dirty="0"/>
              <a:t> and </a:t>
            </a:r>
            <a:r>
              <a:rPr lang="en-US" dirty="0">
                <a:hlinkClick r:id="rId6"/>
              </a:rPr>
              <a:t>http://standards.ieee.org/board/pat/pat-slideset.ppt</a:t>
            </a:r>
            <a:r>
              <a:rPr lang="en-US" dirty="0"/>
              <a:t> </a:t>
            </a:r>
          </a:p>
          <a:p>
            <a:pPr>
              <a:buNone/>
            </a:pPr>
            <a:endParaRPr lang="en-GB" sz="1200" dirty="0"/>
          </a:p>
        </p:txBody>
      </p:sp>
      <p:sp>
        <p:nvSpPr>
          <p:cNvPr id="4" name="Date Placeholder 3"/>
          <p:cNvSpPr>
            <a:spLocks noGrp="1"/>
          </p:cNvSpPr>
          <p:nvPr>
            <p:ph type="dt" idx="10"/>
          </p:nvPr>
        </p:nvSpPr>
        <p:spPr bwMode="auto">
          <a:prstGeom prst="rect">
            <a:avLst/>
          </a:prstGeom>
          <a:noFill/>
          <a:ln w="9525">
            <a:noFill/>
            <a:round/>
            <a:headEnd/>
            <a:tailEnd/>
          </a:ln>
          <a:effectLst/>
        </p:spPr>
        <p:txBody>
          <a:bodyPr vert="horz" wrap="square" lIns="0" tIns="0" rIns="0" bIns="0" numCol="1" anchor="b" anchorCtr="0" compatLnSpc="1">
            <a:prstTxWarp prst="textNoShape">
              <a:avLst/>
            </a:prstTxWarp>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US"/>
              <a:t>November 2025</a:t>
            </a:r>
            <a:endParaRPr lang="en-US" dirty="0"/>
          </a:p>
        </p:txBody>
      </p:sp>
      <p:sp>
        <p:nvSpPr>
          <p:cNvPr id="5" name="Footer Placeholder 4"/>
          <p:cNvSpPr>
            <a:spLocks noGrp="1"/>
          </p:cNvSpPr>
          <p:nvPr>
            <p:ph type="ft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a:t>Jon Rosdahl (Qualcomm)</a:t>
            </a:r>
            <a:endParaRPr lang="en-US"/>
          </a:p>
        </p:txBody>
      </p:sp>
      <p:sp>
        <p:nvSpPr>
          <p:cNvPr id="6" name="Slide Number Placeholder 5"/>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Tree>
    <p:extLst>
      <p:ext uri="{BB962C8B-B14F-4D97-AF65-F5344CB8AC3E}">
        <p14:creationId xmlns:p14="http://schemas.microsoft.com/office/powerpoint/2010/main" val="898136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Rules Documents</a:t>
            </a:r>
          </a:p>
        </p:txBody>
      </p:sp>
      <p:sp>
        <p:nvSpPr>
          <p:cNvPr id="3" name="Content Placeholder 2"/>
          <p:cNvSpPr>
            <a:spLocks noGrp="1"/>
          </p:cNvSpPr>
          <p:nvPr>
            <p:ph idx="1"/>
          </p:nvPr>
        </p:nvSpPr>
        <p:spPr/>
        <p:txBody>
          <a:bodyPr/>
          <a:lstStyle/>
          <a:p>
            <a:endParaRPr lang="en-US" dirty="0"/>
          </a:p>
          <a:p>
            <a:r>
              <a:rPr lang="en-US" dirty="0"/>
              <a:t>The current version of the IEEE-SA Standards Board Bylaws is available at: </a:t>
            </a:r>
          </a:p>
          <a:p>
            <a:pPr lvl="1">
              <a:buNone/>
            </a:pPr>
            <a:r>
              <a:rPr lang="en-US" sz="1800" dirty="0">
                <a:hlinkClick r:id="rId3"/>
              </a:rPr>
              <a:t>http://standards.ieee.org/develop/policies/bylaws/index.html</a:t>
            </a:r>
            <a:r>
              <a:rPr lang="en-US" sz="1800" dirty="0"/>
              <a:t> (HTML version) </a:t>
            </a:r>
          </a:p>
          <a:p>
            <a:pPr lvl="1">
              <a:buNone/>
            </a:pPr>
            <a:r>
              <a:rPr lang="en-US" sz="1800" dirty="0">
                <a:hlinkClick r:id="rId4"/>
              </a:rPr>
              <a:t>http://standards.ieee.org/develop/policies/bylaws/sb_bylaws.pdf</a:t>
            </a:r>
            <a:r>
              <a:rPr lang="en-US" sz="1800" dirty="0"/>
              <a:t> (PDF version)</a:t>
            </a:r>
            <a:r>
              <a:rPr lang="en-US" sz="1400" dirty="0"/>
              <a:t> </a:t>
            </a:r>
          </a:p>
          <a:p>
            <a:pPr>
              <a:buNone/>
            </a:pPr>
            <a:br>
              <a:rPr lang="en-US" sz="1600" dirty="0"/>
            </a:br>
            <a:endParaRPr lang="en-US" sz="1600" dirty="0"/>
          </a:p>
          <a:p>
            <a:r>
              <a:rPr lang="en-US" dirty="0"/>
              <a:t>The current version of the IEEE-SA Standards Board Operations Manual is available at: </a:t>
            </a:r>
          </a:p>
          <a:p>
            <a:pPr lvl="1">
              <a:buNone/>
            </a:pPr>
            <a:r>
              <a:rPr lang="en-US" sz="1800" dirty="0">
                <a:hlinkClick r:id="rId5"/>
              </a:rPr>
              <a:t>http://standards.ieee.org/develop/policies/opman/index.html</a:t>
            </a:r>
            <a:r>
              <a:rPr lang="en-US" sz="1800" dirty="0"/>
              <a:t> (HTML version) </a:t>
            </a:r>
          </a:p>
          <a:p>
            <a:pPr lvl="1">
              <a:buNone/>
            </a:pPr>
            <a:r>
              <a:rPr lang="en-US" sz="1800" dirty="0">
                <a:hlinkClick r:id="rId6"/>
              </a:rPr>
              <a:t>http://standards.ieee.org/develop/policies/opman/sb_om.pdf</a:t>
            </a:r>
            <a:r>
              <a:rPr lang="en-US" sz="1800" dirty="0"/>
              <a:t> (PDF version) </a:t>
            </a:r>
            <a:endParaRPr lang="en-US" sz="1600" dirty="0"/>
          </a:p>
          <a:p>
            <a:pPr>
              <a:buNone/>
            </a:pPr>
            <a:endParaRPr lang="en-GB" sz="1200" dirty="0"/>
          </a:p>
        </p:txBody>
      </p:sp>
      <p:sp>
        <p:nvSpPr>
          <p:cNvPr id="4" name="Date Placeholder 3"/>
          <p:cNvSpPr>
            <a:spLocks noGrp="1"/>
          </p:cNvSpPr>
          <p:nvPr>
            <p:ph type="dt" idx="10"/>
          </p:nvPr>
        </p:nvSpPr>
        <p:spPr bwMode="auto">
          <a:prstGeom prst="rect">
            <a:avLst/>
          </a:prstGeom>
          <a:noFill/>
          <a:ln w="9525">
            <a:noFill/>
            <a:round/>
            <a:headEnd/>
            <a:tailEnd/>
          </a:ln>
          <a:effectLst/>
        </p:spPr>
        <p:txBody>
          <a:bodyPr vert="horz" wrap="square" lIns="0" tIns="0" rIns="0" bIns="0" numCol="1" anchor="b" anchorCtr="0" compatLnSpc="1">
            <a:prstTxWarp prst="textNoShape">
              <a:avLst/>
            </a:prstTxWarp>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US"/>
              <a:t>November 2025</a:t>
            </a:r>
            <a:endParaRPr lang="en-US" dirty="0"/>
          </a:p>
        </p:txBody>
      </p:sp>
      <p:sp>
        <p:nvSpPr>
          <p:cNvPr id="5" name="Footer Placeholder 4"/>
          <p:cNvSpPr>
            <a:spLocks noGrp="1"/>
          </p:cNvSpPr>
          <p:nvPr>
            <p:ph type="ft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a:t>Jon Rosdahl (Qualcomm)</a:t>
            </a:r>
            <a:endParaRPr lang="en-US"/>
          </a:p>
        </p:txBody>
      </p:sp>
      <p:sp>
        <p:nvSpPr>
          <p:cNvPr id="6" name="Slide Number Placeholder 5"/>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Tree>
    <p:extLst>
      <p:ext uri="{BB962C8B-B14F-4D97-AF65-F5344CB8AC3E}">
        <p14:creationId xmlns:p14="http://schemas.microsoft.com/office/powerpoint/2010/main" val="2221805549"/>
      </p:ext>
    </p:extLst>
  </p:cSld>
  <p:clrMapOvr>
    <a:masterClrMapping/>
  </p:clrMapOvr>
</p:sld>
</file>

<file path=ppt/theme/theme1.xml><?xml version="1.0" encoding="utf-8"?>
<a:theme xmlns:a="http://schemas.openxmlformats.org/drawingml/2006/main" name="802-11 Theme">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16165C"/>
      </a:accent6>
      <a:hlink>
        <a:srgbClr val="2D2DB9"/>
      </a:hlink>
      <a:folHlink>
        <a:srgbClr val="7777DE"/>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c9c437c-ae0c-4066-8d90-a0f7de78612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B28163D68FE8E4D9361964FDD814FC4" ma:contentTypeVersion="18" ma:contentTypeDescription="Create a new document." ma:contentTypeScope="" ma:versionID="9cd2f42ee0721819d764d531fd5523ec">
  <xsd:schema xmlns:xsd="http://www.w3.org/2001/XMLSchema" xmlns:xs="http://www.w3.org/2001/XMLSchema" xmlns:p="http://schemas.microsoft.com/office/2006/metadata/properties" xmlns:ns3="cc9c437c-ae0c-4066-8d90-a0f7de786127" xmlns:ns4="ba37140e-f4c5-4a6c-a9b4-20a691ce6c8a" targetNamespace="http://schemas.microsoft.com/office/2006/metadata/properties" ma:root="true" ma:fieldsID="195713709880d5883ee6ba21fa6c31a7" ns3:_="" ns4:_="">
    <xsd:import namespace="cc9c437c-ae0c-4066-8d90-a0f7de786127"/>
    <xsd:import namespace="ba37140e-f4c5-4a6c-a9b4-20a691ce6c8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Location" minOccurs="0"/>
                <xsd:element ref="ns4:SharedWithUsers" minOccurs="0"/>
                <xsd:element ref="ns4:SharedWithDetails" minOccurs="0"/>
                <xsd:element ref="ns4:SharingHintHash" minOccurs="0"/>
                <xsd:element ref="ns3:_activity" minOccurs="0"/>
                <xsd:element ref="ns3:MediaServiceObjectDetectorVersions" minOccurs="0"/>
                <xsd:element ref="ns3:MediaServiceSystemTags" minOccurs="0"/>
                <xsd:element ref="ns3:MediaServiceSearchPropertie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9c437c-ae0c-4066-8d90-a0f7de7861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LengthInSeconds" ma:index="2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a37140e-f4c5-4a6c-a9b4-20a691ce6c8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0E5996B-D317-4E13-AB38-820D845C4C73}">
  <ds:schemaRefs>
    <ds:schemaRef ds:uri="http://purl.org/dc/elements/1.1/"/>
    <ds:schemaRef ds:uri="cc9c437c-ae0c-4066-8d90-a0f7de786127"/>
    <ds:schemaRef ds:uri="http://schemas.microsoft.com/office/2006/metadata/properties"/>
    <ds:schemaRef ds:uri="http://schemas.microsoft.com/office/2006/documentManagement/types"/>
    <ds:schemaRef ds:uri="ba37140e-f4c5-4a6c-a9b4-20a691ce6c8a"/>
    <ds:schemaRef ds:uri="http://schemas.openxmlformats.org/package/2006/metadata/core-properties"/>
    <ds:schemaRef ds:uri="http://purl.org/dc/term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337FE6FC-CC99-4B5D-B8EF-C52B94830FC2}">
  <ds:schemaRefs>
    <ds:schemaRef ds:uri="http://schemas.microsoft.com/sharepoint/v3/contenttype/forms"/>
  </ds:schemaRefs>
</ds:datastoreItem>
</file>

<file path=customXml/itemProps3.xml><?xml version="1.0" encoding="utf-8"?>
<ds:datastoreItem xmlns:ds="http://schemas.openxmlformats.org/officeDocument/2006/customXml" ds:itemID="{9CBD66A7-0ECD-4637-8087-51B18A581D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9c437c-ae0c-4066-8d90-a0f7de786127"/>
    <ds:schemaRef ds:uri="ba37140e-f4c5-4a6c-a9b4-20a691ce6c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d747bccc-1f7a-43de-9506-0ef23dd23464}" enabled="1" method="Privileged" siteId="{98e9ba89-e1a1-4e38-9007-8bdabc25de1d}" removed="0"/>
</clbl:labelList>
</file>

<file path=docProps/app.xml><?xml version="1.0" encoding="utf-8"?>
<Properties xmlns="http://schemas.openxmlformats.org/officeDocument/2006/extended-properties" xmlns:vt="http://schemas.openxmlformats.org/officeDocument/2006/docPropsVTypes">
  <Template/>
  <TotalTime>82425</TotalTime>
  <Words>2483</Words>
  <Application>Microsoft Office PowerPoint</Application>
  <PresentationFormat>Widescreen</PresentationFormat>
  <Paragraphs>290</Paragraphs>
  <Slides>24</Slides>
  <Notes>9</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1" baseType="lpstr">
      <vt:lpstr>Arial</vt:lpstr>
      <vt:lpstr>DejaVu Sans</vt:lpstr>
      <vt:lpstr>Times New Roman</vt:lpstr>
      <vt:lpstr>Verdana</vt:lpstr>
      <vt:lpstr>Wingdings</vt:lpstr>
      <vt:lpstr>802-11 Theme</vt:lpstr>
      <vt:lpstr>Document</vt:lpstr>
      <vt:lpstr>PAR Review SC - Mtg Agenda and Comment slides - 2025 November - Bangkok</vt:lpstr>
      <vt:lpstr>PAR Review SC – Snapshot slide Chair: Jon Rosdahl</vt:lpstr>
      <vt:lpstr>Abstract-PAR Review SC –  PARs under consideration for 2025 November IEEE 802 Mixed-mode Plenary</vt:lpstr>
      <vt:lpstr>Registration for the November IEEE 802 plenary session</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IEEE SA Policy Documents</vt:lpstr>
      <vt:lpstr>IEEE SA Rules Documents</vt:lpstr>
      <vt:lpstr>IEEE 802 Ground Rules</vt:lpstr>
      <vt:lpstr>IEEE 802 Rules Documents </vt:lpstr>
      <vt:lpstr>IEEE 802.11 Rules Document </vt:lpstr>
      <vt:lpstr>IEEE 802 PARs &amp; ICAIDs under consideration for 2025 November IEEE 802 Mixed-mode Plenary</vt:lpstr>
      <vt:lpstr>Agenda for PAR Review SC – Nov 10, 11, and 13, 2025 Chair: Jon Rosdahl</vt:lpstr>
      <vt:lpstr>Motion to approve Previous Minutes</vt:lpstr>
      <vt:lpstr>Proposed Order to consider:</vt:lpstr>
      <vt:lpstr>Par Review SC Comments</vt:lpstr>
      <vt:lpstr>Responses from 802 Working Groups</vt:lpstr>
      <vt:lpstr>Final Report to 802.11</vt:lpstr>
      <vt:lpstr>Final Report to 802.11</vt:lpstr>
      <vt:lpstr>Snapshot Report to 802.11 closing plenary</vt:lpstr>
      <vt:lpstr>PAR Review SC  Jon Rosdahl, Chair</vt:lpstr>
      <vt:lpstr>Motion to approve Report</vt:lpstr>
      <vt:lpstr>References:</vt:lpstr>
    </vt:vector>
  </TitlesOfParts>
  <Company>Qualcomm Technologies,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 Review SC - Mtg Agenda and Comment slides - 2025 November - Bangkok</dc:title>
  <dc:subject>November 2025</dc:subject>
  <dc:creator>Jon Rosdahl</dc:creator>
  <cp:keywords>Agenda and Meeting Slides</cp:keywords>
  <dc:description>Jon Rosdahl (Qualcomm)</dc:description>
  <cp:lastModifiedBy>Jon Rosdahl</cp:lastModifiedBy>
  <cp:revision>296</cp:revision>
  <cp:lastPrinted>1601-01-01T00:00:00Z</cp:lastPrinted>
  <dcterms:created xsi:type="dcterms:W3CDTF">2014-04-14T10:59:07Z</dcterms:created>
  <dcterms:modified xsi:type="dcterms:W3CDTF">2025-10-17T01:07:23Z</dcterms:modified>
  <cp:category>Agenda, Report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0x010100EB28163D68FE8E4D9361964FDD814FC4</vt:lpwstr>
  </property>
</Properties>
</file>