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3" r:id="rId4"/>
    <p:sldId id="264" r:id="rId5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012DA6-D4AE-41E0-B4AA-3E93A49DDA1C}" v="7" dt="2025-09-19T09:17:11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9" autoAdjust="0"/>
    <p:restoredTop sz="94660"/>
  </p:normalViewPr>
  <p:slideViewPr>
    <p:cSldViewPr>
      <p:cViewPr varScale="1">
        <p:scale>
          <a:sx n="104" d="100"/>
          <a:sy n="104" d="100"/>
        </p:scale>
        <p:origin x="888" y="31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ola Serafimovski" userId="105a20b8-82e7-4e30-9a7f-338da8645521" providerId="ADAL" clId="{2C5C3551-323D-4556-9A3B-2F1428FA4A6F}"/>
    <pc:docChg chg="custSel modSld modMainMaster">
      <pc:chgData name="Nikola Serafimovski" userId="105a20b8-82e7-4e30-9a7f-338da8645521" providerId="ADAL" clId="{2C5C3551-323D-4556-9A3B-2F1428FA4A6F}" dt="2025-09-19T09:16:55.329" v="345" actId="20577"/>
      <pc:docMkLst>
        <pc:docMk/>
      </pc:docMkLst>
      <pc:sldChg chg="modSp mod">
        <pc:chgData name="Nikola Serafimovski" userId="105a20b8-82e7-4e30-9a7f-338da8645521" providerId="ADAL" clId="{2C5C3551-323D-4556-9A3B-2F1428FA4A6F}" dt="2025-09-19T09:12:31.062" v="12" actId="20577"/>
        <pc:sldMkLst>
          <pc:docMk/>
          <pc:sldMk cId="0" sldId="256"/>
        </pc:sldMkLst>
        <pc:spChg chg="mod">
          <ac:chgData name="Nikola Serafimovski" userId="105a20b8-82e7-4e30-9a7f-338da8645521" providerId="ADAL" clId="{2C5C3551-323D-4556-9A3B-2F1428FA4A6F}" dt="2025-09-19T09:12:25.856" v="8" actId="20577"/>
          <ac:spMkLst>
            <pc:docMk/>
            <pc:sldMk cId="0" sldId="256"/>
            <ac:spMk id="3073" creationId="{00000000-0000-0000-0000-000000000000}"/>
          </ac:spMkLst>
        </pc:spChg>
        <pc:spChg chg="mod">
          <ac:chgData name="Nikola Serafimovski" userId="105a20b8-82e7-4e30-9a7f-338da8645521" providerId="ADAL" clId="{2C5C3551-323D-4556-9A3B-2F1428FA4A6F}" dt="2025-09-19T09:12:31.062" v="12" actId="20577"/>
          <ac:spMkLst>
            <pc:docMk/>
            <pc:sldMk cId="0" sldId="256"/>
            <ac:spMk id="3074" creationId="{00000000-0000-0000-0000-000000000000}"/>
          </ac:spMkLst>
        </pc:spChg>
      </pc:sldChg>
      <pc:sldChg chg="modSp mod">
        <pc:chgData name="Nikola Serafimovski" userId="105a20b8-82e7-4e30-9a7f-338da8645521" providerId="ADAL" clId="{2C5C3551-323D-4556-9A3B-2F1428FA4A6F}" dt="2025-09-19T09:12:35.964" v="21" actId="20577"/>
        <pc:sldMkLst>
          <pc:docMk/>
          <pc:sldMk cId="0" sldId="257"/>
        </pc:sldMkLst>
        <pc:spChg chg="mod">
          <ac:chgData name="Nikola Serafimovski" userId="105a20b8-82e7-4e30-9a7f-338da8645521" providerId="ADAL" clId="{2C5C3551-323D-4556-9A3B-2F1428FA4A6F}" dt="2025-09-19T09:12:35.964" v="21" actId="20577"/>
          <ac:spMkLst>
            <pc:docMk/>
            <pc:sldMk cId="0" sldId="257"/>
            <ac:spMk id="4098" creationId="{00000000-0000-0000-0000-000000000000}"/>
          </ac:spMkLst>
        </pc:spChg>
      </pc:sldChg>
      <pc:sldChg chg="modSp mod">
        <pc:chgData name="Nikola Serafimovski" userId="105a20b8-82e7-4e30-9a7f-338da8645521" providerId="ADAL" clId="{2C5C3551-323D-4556-9A3B-2F1428FA4A6F}" dt="2025-09-19T09:16:36.218" v="328" actId="20577"/>
        <pc:sldMkLst>
          <pc:docMk/>
          <pc:sldMk cId="0" sldId="263"/>
        </pc:sldMkLst>
        <pc:spChg chg="mod">
          <ac:chgData name="Nikola Serafimovski" userId="105a20b8-82e7-4e30-9a7f-338da8645521" providerId="ADAL" clId="{2C5C3551-323D-4556-9A3B-2F1428FA4A6F}" dt="2025-09-19T09:16:36.218" v="328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Nikola Serafimovski" userId="105a20b8-82e7-4e30-9a7f-338da8645521" providerId="ADAL" clId="{2C5C3551-323D-4556-9A3B-2F1428FA4A6F}" dt="2025-09-19T09:16:30.152" v="317" actId="6549"/>
          <ac:spMkLst>
            <pc:docMk/>
            <pc:sldMk cId="0" sldId="263"/>
            <ac:spMk id="3" creationId="{00000000-0000-0000-0000-000000000000}"/>
          </ac:spMkLst>
        </pc:spChg>
      </pc:sldChg>
      <pc:sldMasterChg chg="modSp mod">
        <pc:chgData name="Nikola Serafimovski" userId="105a20b8-82e7-4e30-9a7f-338da8645521" providerId="ADAL" clId="{2C5C3551-323D-4556-9A3B-2F1428FA4A6F}" dt="2025-09-19T09:16:55.329" v="345" actId="20577"/>
        <pc:sldMasterMkLst>
          <pc:docMk/>
          <pc:sldMasterMk cId="0" sldId="2147483648"/>
        </pc:sldMasterMkLst>
        <pc:spChg chg="mod">
          <ac:chgData name="Nikola Serafimovski" userId="105a20b8-82e7-4e30-9a7f-338da8645521" providerId="ADAL" clId="{2C5C3551-323D-4556-9A3B-2F1428FA4A6F}" dt="2025-09-19T09:16:51.254" v="336" actId="6549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Nikola Serafimovski" userId="105a20b8-82e7-4e30-9a7f-338da8645521" providerId="ADAL" clId="{2C5C3551-323D-4556-9A3B-2F1428FA4A6F}" dt="2025-09-19T09:16:55.329" v="345" actId="20577"/>
          <ac:spMkLst>
            <pc:docMk/>
            <pc:sldMasterMk cId="0" sldId="2147483648"/>
            <ac:spMk id="1027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802.11-19/1413r0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Sept.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Nikola Serafimovski, pureLiFi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802.11-19/1413r0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Sept. 2019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Nikola Serafimovski, pureLiFi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07B9ED38-6DD0-4691-9FC3-0BE6EBBA3E57}" type="slidenum">
              <a:rPr lang="en-US"/>
              <a:pPr/>
              <a:t>3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70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07B9ED38-6DD0-4691-9FC3-0BE6EBBA3E57}" type="slidenum">
              <a:rPr lang="en-US"/>
              <a:pPr/>
              <a:t>4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4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802.11-25/1706r0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dirty="0"/>
              <a:t>Enhanced Light Communications Study Group (ELC) </a:t>
            </a:r>
            <a:br>
              <a:rPr lang="en-US" altLang="en-US" dirty="0"/>
            </a:br>
            <a:r>
              <a:rPr lang="en-US" altLang="en-US" dirty="0"/>
              <a:t>September 2025 Closing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160662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2025-9-19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405990"/>
              </p:ext>
            </p:extLst>
          </p:nvPr>
        </p:nvGraphicFramePr>
        <p:xfrm>
          <a:off x="992188" y="3482305"/>
          <a:ext cx="10161587" cy="246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40870" imgH="2539535" progId="Word.Document.8">
                  <p:embed/>
                </p:oleObj>
              </mc:Choice>
              <mc:Fallback>
                <p:oleObj name="Document" r:id="rId3" imgW="10440870" imgH="2539535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482305"/>
                        <a:ext cx="10161587" cy="2466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303912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dirty="0"/>
              <a:t>This presentation contains the IEEE 802.11 Enhanced Light Communications Task Group (TGbr) closing report for the September 2025 session.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2"/>
            <a:ext cx="10361084" cy="574202"/>
          </a:xfrm>
        </p:spPr>
        <p:txBody>
          <a:bodyPr/>
          <a:lstStyle/>
          <a:p>
            <a:r>
              <a:rPr lang="en-US" altLang="en-US" dirty="0" err="1">
                <a:solidFill>
                  <a:schemeClr val="tx2"/>
                </a:solidFill>
              </a:rPr>
              <a:t>TGbr</a:t>
            </a:r>
            <a:r>
              <a:rPr lang="en-US" altLang="en-US" dirty="0">
                <a:solidFill>
                  <a:schemeClr val="tx2"/>
                </a:solidFill>
              </a:rPr>
              <a:t> activities at the September 2025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267" y="1260004"/>
            <a:ext cx="11152365" cy="4337993"/>
          </a:xfrm>
        </p:spPr>
        <p:txBody>
          <a:bodyPr/>
          <a:lstStyle/>
          <a:p>
            <a:pPr marL="457200" lvl="1" indent="0">
              <a:buFontTx/>
              <a:buNone/>
              <a:defRPr/>
            </a:pPr>
            <a:r>
              <a:rPr lang="en-US" altLang="en-US" sz="2400" b="1" u="sng" dirty="0"/>
              <a:t>Content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TGbr considered several contributions: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ELC Capability field (doc. 11-25/</a:t>
            </a:r>
            <a:r>
              <a:rPr lang="en-GB" dirty="0"/>
              <a:t>1648</a:t>
            </a:r>
            <a:r>
              <a:rPr lang="en-GB" altLang="en-US" dirty="0"/>
              <a:t>r0)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PAPR reduction with Constant Envelope OFDM (doc. 11-25/</a:t>
            </a:r>
            <a:r>
              <a:rPr lang="en-GB" dirty="0"/>
              <a:t>1585</a:t>
            </a:r>
            <a:r>
              <a:rPr lang="en-GB" altLang="en-US" dirty="0"/>
              <a:t>r0)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Multi-optical bands and MLO (doc. 11-25/</a:t>
            </a:r>
            <a:r>
              <a:rPr lang="en-GB" dirty="0"/>
              <a:t> 1677</a:t>
            </a:r>
            <a:r>
              <a:rPr lang="en-GB" altLang="en-US" dirty="0"/>
              <a:t>r0)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Discussions are on-going around channelisation, alignment with MLO capabilities and more.</a:t>
            </a:r>
          </a:p>
          <a:p>
            <a:pPr marL="857250" lvl="2" indent="0">
              <a:defRPr/>
            </a:pPr>
            <a:endParaRPr lang="en-GB" altLang="en-US" dirty="0"/>
          </a:p>
          <a:p>
            <a:pPr marL="857250" lvl="2" indent="0">
              <a:defRPr/>
            </a:pPr>
            <a:endParaRPr lang="en-GB" altLang="en-US" dirty="0"/>
          </a:p>
          <a:p>
            <a:pPr marL="857250" lvl="2" indent="0">
              <a:defRPr/>
            </a:pPr>
            <a:endParaRPr lang="en-GB" altLang="en-US" dirty="0"/>
          </a:p>
          <a:p>
            <a:pPr marL="457200" lvl="1" indent="0">
              <a:buFontTx/>
              <a:buNone/>
              <a:defRPr/>
            </a:pPr>
            <a:r>
              <a:rPr lang="en-US" altLang="en-US" b="1" dirty="0"/>
              <a:t>Meeting agenda is available in doc. 11-25/1587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b="1" dirty="0"/>
              <a:t>Motions and straw polls are available in doc. 11-25/0968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b="1" dirty="0"/>
              <a:t>Minutes of the meeting are available in doc. 11-25/1695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C83D890-10BB-4905-98E9-EC5FFEC1B9BB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solidFill>
                  <a:schemeClr val="tx2"/>
                </a:solidFill>
              </a:rPr>
              <a:t>TGbr</a:t>
            </a:r>
            <a:r>
              <a:rPr lang="en-US" altLang="en-US" dirty="0">
                <a:solidFill>
                  <a:schemeClr val="tx2"/>
                </a:solidFill>
              </a:rPr>
              <a:t> moving forward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C83D890-10BB-4905-98E9-EC5FFEC1B9BB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D5FB241F-7DC2-4134-BEEA-EC3DBE1AD04D}"/>
              </a:ext>
            </a:extLst>
          </p:cNvPr>
          <p:cNvSpPr txBox="1">
            <a:spLocks/>
          </p:cNvSpPr>
          <p:nvPr/>
        </p:nvSpPr>
        <p:spPr bwMode="auto">
          <a:xfrm>
            <a:off x="6672065" y="1981200"/>
            <a:ext cx="5112568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Tx/>
              <a:buChar char="-"/>
            </a:pPr>
            <a:endParaRPr lang="en-GB" kern="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8EC4173-868B-098B-8F40-B4BCF085CF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0687" y="1751014"/>
            <a:ext cx="10361084" cy="4113213"/>
          </a:xfrm>
          <a:ln/>
        </p:spPr>
        <p:txBody>
          <a:bodyPr/>
          <a:lstStyle/>
          <a:p>
            <a:pPr algn="just"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Mar-2025			PAR approved								</a:t>
            </a:r>
          </a:p>
          <a:p>
            <a:pPr algn="just"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May-2025			Create SFD and consider technical contributions </a:t>
            </a:r>
          </a:p>
          <a:p>
            <a:pPr algn="just"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Jul-2025			Continue consider technical contributions and develop SFD</a:t>
            </a:r>
          </a:p>
          <a:p>
            <a:pPr algn="just">
              <a:buFontTx/>
              <a:buNone/>
            </a:pPr>
            <a:r>
              <a:rPr lang="en-US" altLang="en-US" sz="1400" dirty="0"/>
              <a:t>Nov-2025			agree main features (PHY) and close SFD for PHY</a:t>
            </a:r>
          </a:p>
          <a:p>
            <a:pPr algn="just">
              <a:buFontTx/>
              <a:buNone/>
            </a:pPr>
            <a:r>
              <a:rPr lang="en-US" altLang="en-US" sz="1400" dirty="0"/>
              <a:t>Jan-2026			start draft development (PHY)</a:t>
            </a:r>
          </a:p>
          <a:p>
            <a:pPr algn="just">
              <a:buFontTx/>
              <a:buNone/>
            </a:pPr>
            <a:r>
              <a:rPr lang="en-US" altLang="en-US" sz="1400" dirty="0"/>
              <a:t>Jul-2026			complete PHY (D0.1)</a:t>
            </a:r>
          </a:p>
          <a:p>
            <a:pPr algn="just">
              <a:buFontTx/>
              <a:buNone/>
            </a:pPr>
            <a:r>
              <a:rPr lang="en-US" altLang="en-US" sz="1400" dirty="0"/>
              <a:t>Sep-2026			agree main features (MAC) and close SFD for MAC</a:t>
            </a:r>
          </a:p>
          <a:p>
            <a:pPr algn="just">
              <a:buFontTx/>
              <a:buNone/>
            </a:pPr>
            <a:r>
              <a:rPr lang="en-US" altLang="en-US" sz="1400" dirty="0"/>
              <a:t>Nov-2026			start draft development (MAC)</a:t>
            </a:r>
          </a:p>
          <a:p>
            <a:pPr algn="just">
              <a:buFontTx/>
              <a:buNone/>
            </a:pPr>
            <a:r>
              <a:rPr lang="en-US" altLang="en-US" sz="1400" dirty="0"/>
              <a:t>Jan-2027			complete MAC (D0.2), start internal CC</a:t>
            </a:r>
          </a:p>
          <a:p>
            <a:pPr algn="just">
              <a:buFontTx/>
              <a:buNone/>
            </a:pPr>
            <a:r>
              <a:rPr lang="en-US" altLang="en-US" sz="1400" dirty="0"/>
              <a:t>Jul-2027			complete D0.x, start CC in 802.11 WG</a:t>
            </a:r>
          </a:p>
          <a:p>
            <a:pPr algn="just">
              <a:buFontTx/>
              <a:buNone/>
            </a:pPr>
            <a:r>
              <a:rPr lang="en-US" altLang="en-US" sz="1400" dirty="0">
                <a:highlight>
                  <a:srgbClr val="FFFF00"/>
                </a:highlight>
              </a:rPr>
              <a:t>Nov-2027			D1.0 for WG letter ballot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Jan-2028			D2.0			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Mar-2028			D3.0			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May-2028			start SA ballot	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Nov-2028			submit to RevCom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2029				publish							</a:t>
            </a: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r>
              <a:rPr lang="en-US" altLang="en-US" dirty="0"/>
              <a:t> 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0944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234</TotalTime>
  <Words>428</Words>
  <Application>Microsoft Office PowerPoint</Application>
  <PresentationFormat>Widescreen</PresentationFormat>
  <Paragraphs>72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Unicode MS</vt:lpstr>
      <vt:lpstr>Times New Roman</vt:lpstr>
      <vt:lpstr>Office Theme</vt:lpstr>
      <vt:lpstr>Document</vt:lpstr>
      <vt:lpstr>Enhanced Light Communications Study Group (ELC)  September 2025 Closing Report</vt:lpstr>
      <vt:lpstr>Abstract</vt:lpstr>
      <vt:lpstr>TGbr activities at the September 2025 meeting</vt:lpstr>
      <vt:lpstr>TGbr moving forward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11-25-1706-00-00bb-september-2025-closing-report</dc:title>
  <dc:creator>Serafimovski, Nikola</dc:creator>
  <cp:lastModifiedBy>Nikola Serafimovski</cp:lastModifiedBy>
  <cp:revision>86</cp:revision>
  <cp:lastPrinted>1601-01-01T00:00:00Z</cp:lastPrinted>
  <dcterms:created xsi:type="dcterms:W3CDTF">2019-08-08T09:50:31Z</dcterms:created>
  <dcterms:modified xsi:type="dcterms:W3CDTF">2025-09-19T09:17:16Z</dcterms:modified>
</cp:coreProperties>
</file>