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0" r:id="rId2"/>
    <p:sldId id="523" r:id="rId3"/>
    <p:sldId id="862" r:id="rId4"/>
    <p:sldId id="863" r:id="rId5"/>
    <p:sldId id="2380" r:id="rId6"/>
  </p:sldIdLst>
  <p:sldSz cx="12192000" cy="6858000"/>
  <p:notesSz cx="6934200" cy="9280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3E5067-3002-004D-849C-63E5BD613554}" v="3" dt="2025-09-19T03:35:52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7" autoAdjust="0"/>
    <p:restoredTop sz="96037"/>
  </p:normalViewPr>
  <p:slideViewPr>
    <p:cSldViewPr>
      <p:cViewPr varScale="1">
        <p:scale>
          <a:sx n="115" d="100"/>
          <a:sy n="115" d="100"/>
        </p:scale>
        <p:origin x="536" y="2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Montemurro" userId="40c20c913ca7511e" providerId="LiveId" clId="{95D0E198-00DD-5E5D-B3C4-F870ACB5EC1B}"/>
    <pc:docChg chg="custSel addSld delSld modSld">
      <pc:chgData name="Mike Montemurro" userId="40c20c913ca7511e" providerId="LiveId" clId="{95D0E198-00DD-5E5D-B3C4-F870ACB5EC1B}" dt="2025-09-19T03:35:52.041" v="333"/>
      <pc:docMkLst>
        <pc:docMk/>
      </pc:docMkLst>
      <pc:sldChg chg="modSp mod">
        <pc:chgData name="Mike Montemurro" userId="40c20c913ca7511e" providerId="LiveId" clId="{95D0E198-00DD-5E5D-B3C4-F870ACB5EC1B}" dt="2025-09-18T20:48:58.913" v="281" actId="20577"/>
        <pc:sldMkLst>
          <pc:docMk/>
          <pc:sldMk cId="2868633806" sldId="523"/>
        </pc:sldMkLst>
        <pc:spChg chg="mod">
          <ac:chgData name="Mike Montemurro" userId="40c20c913ca7511e" providerId="LiveId" clId="{95D0E198-00DD-5E5D-B3C4-F870ACB5EC1B}" dt="2025-09-18T20:48:58.913" v="281" actId="20577"/>
          <ac:spMkLst>
            <pc:docMk/>
            <pc:sldMk cId="2868633806" sldId="523"/>
            <ac:spMk id="5126" creationId="{00000000-0000-0000-0000-000000000000}"/>
          </ac:spMkLst>
        </pc:spChg>
      </pc:sldChg>
      <pc:sldChg chg="modSp mod">
        <pc:chgData name="Mike Montemurro" userId="40c20c913ca7511e" providerId="LiveId" clId="{95D0E198-00DD-5E5D-B3C4-F870ACB5EC1B}" dt="2025-09-19T03:33:40.411" v="331" actId="20577"/>
        <pc:sldMkLst>
          <pc:docMk/>
          <pc:sldMk cId="3160666119" sldId="862"/>
        </pc:sldMkLst>
        <pc:spChg chg="mod">
          <ac:chgData name="Mike Montemurro" userId="40c20c913ca7511e" providerId="LiveId" clId="{95D0E198-00DD-5E5D-B3C4-F870ACB5EC1B}" dt="2025-09-19T03:33:40.411" v="331" actId="20577"/>
          <ac:spMkLst>
            <pc:docMk/>
            <pc:sldMk cId="3160666119" sldId="862"/>
            <ac:spMk id="5126" creationId="{00000000-0000-0000-0000-000000000000}"/>
          </ac:spMkLst>
        </pc:spChg>
      </pc:sldChg>
      <pc:sldChg chg="add">
        <pc:chgData name="Mike Montemurro" userId="40c20c913ca7511e" providerId="LiveId" clId="{95D0E198-00DD-5E5D-B3C4-F870ACB5EC1B}" dt="2025-09-19T03:35:16.277" v="332"/>
        <pc:sldMkLst>
          <pc:docMk/>
          <pc:sldMk cId="3276047351" sldId="863"/>
        </pc:sldMkLst>
      </pc:sldChg>
      <pc:sldChg chg="del">
        <pc:chgData name="Mike Montemurro" userId="40c20c913ca7511e" providerId="LiveId" clId="{95D0E198-00DD-5E5D-B3C4-F870ACB5EC1B}" dt="2025-09-19T03:33:20.299" v="299" actId="2696"/>
        <pc:sldMkLst>
          <pc:docMk/>
          <pc:sldMk cId="1933627513" sldId="2376"/>
        </pc:sldMkLst>
      </pc:sldChg>
      <pc:sldChg chg="modSp add del mod">
        <pc:chgData name="Mike Montemurro" userId="40c20c913ca7511e" providerId="LiveId" clId="{95D0E198-00DD-5E5D-B3C4-F870ACB5EC1B}" dt="2025-09-19T03:35:52.041" v="333"/>
        <pc:sldMkLst>
          <pc:docMk/>
          <pc:sldMk cId="667135374" sldId="2380"/>
        </pc:sldMkLst>
        <pc:spChg chg="mod">
          <ac:chgData name="Mike Montemurro" userId="40c20c913ca7511e" providerId="LiveId" clId="{95D0E198-00DD-5E5D-B3C4-F870ACB5EC1B}" dt="2025-09-18T20:51:20.967" v="298" actId="20577"/>
          <ac:spMkLst>
            <pc:docMk/>
            <pc:sldMk cId="667135374" sldId="2380"/>
            <ac:spMk id="4" creationId="{908D2BE0-4106-0399-CD89-5B7BF9A465A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13125" y="17780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doc.: IEEE 802.11-07/817r1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July 2009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959225" y="8982075"/>
            <a:ext cx="23590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McCann et al. (RIM)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5154087-5BDE-4B48-84C7-2698CAB74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b="0">
                <a:latin typeface="Times New Roman" pitchFamily="18" charset="0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8932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55988" y="9842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doc.: IEEE 802.11-07/817r1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15525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July 2009</a:t>
            </a:r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465513" y="8985250"/>
            <a:ext cx="28162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 b="0">
                <a:latin typeface="Times New Roman" pitchFamily="18" charset="0"/>
              </a:defRPr>
            </a:lvl5pPr>
          </a:lstStyle>
          <a:p>
            <a:pPr lvl="4">
              <a:defRPr/>
            </a:pPr>
            <a:r>
              <a:rPr lang="en-US"/>
              <a:t>McCann et al. (RIM)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20074BE-560A-41DB-BC97-1DA4FE130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b="0">
                <a:latin typeface="Times New Roman" pitchFamily="18" charset="0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02076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189E4D-1385-4EFA-9270-3C7FC52F7D9E}" type="slidenum">
              <a:rPr lang="en-US" smtClean="0">
                <a:latin typeface="Times New Roman" charset="0"/>
              </a:rPr>
              <a:pPr/>
              <a:t>1</a:t>
            </a:fld>
            <a:endParaRPr lang="en-US">
              <a:latin typeface="Times New Roman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2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344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3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63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134011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298C4A9-1BE1-4F3E-AEB2-17B99B9EF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B169328-FB10-4CCE-BE8D-29E7019DC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5CB11A8-D16E-4488-9A1E-9A9DB9FF6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1"/>
            <a:ext cx="157960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C2AA55F-21A0-4C33-8D5B-F949F9FB2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026400" y="381001"/>
            <a:ext cx="711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5CDD-E1F6-2D43-A6DE-DFE5E038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8C9794E-61A5-714F-A1C3-0B830A40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340110" cy="276999"/>
          </a:xfrm>
        </p:spPr>
        <p:txBody>
          <a:bodyPr/>
          <a:lstStyle/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DF689E7-6B72-2C4B-99D0-CD708FC1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2BF0E52-58D7-5042-997A-535993AD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41B1149-93ED-4B20-9D06-2EA1633AC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50AC4A1-9EDD-418F-BF18-D14DFF7D5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EBE40CA-1E62-416D-A241-FA5841C19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1D7CBF4-CC94-46D6-8EA3-9FB840F1E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FF990C1-5614-4E6E-A51E-082353170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F0322A2-EA9E-4309-B151-0EFD3D111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09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7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F0139EF-CB43-4E17-A210-52FB82B59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7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511578" y="6475413"/>
            <a:ext cx="188032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b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94586" y="282762"/>
            <a:ext cx="32830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dirty="0">
                <a:latin typeface="Times New Roman" pitchFamily="18" charset="0"/>
              </a:rPr>
              <a:t>doc.: IEEE 802.11-25/1697r0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61686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 dirty="0">
              <a:latin typeface="Times New Roman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b="0">
                <a:latin typeface="Times New Roman" pitchFamily="18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200" b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6" r:id="rId1"/>
    <p:sldLayoutId id="2147484217" r:id="rId2"/>
    <p:sldLayoutId id="2147484207" r:id="rId3"/>
    <p:sldLayoutId id="2147484208" r:id="rId4"/>
    <p:sldLayoutId id="2147484209" r:id="rId5"/>
    <p:sldLayoutId id="2147484210" r:id="rId6"/>
    <p:sldLayoutId id="2147484211" r:id="rId7"/>
    <p:sldLayoutId id="2147484212" r:id="rId8"/>
    <p:sldLayoutId id="2147484213" r:id="rId9"/>
    <p:sldLayoutId id="2147484214" r:id="rId10"/>
    <p:sldLayoutId id="2147484215" r:id="rId11"/>
    <p:sldLayoutId id="2147484216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0590-04-000m-revmf-agenda-may-2025-session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Michael Montemurro, Huawei</a:t>
            </a:r>
            <a:endParaRPr lang="en-US" dirty="0">
              <a:latin typeface="Times New Roman" charset="0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85799"/>
            <a:ext cx="7848600" cy="1254125"/>
          </a:xfrm>
          <a:noFill/>
        </p:spPr>
        <p:txBody>
          <a:bodyPr/>
          <a:lstStyle/>
          <a:p>
            <a:r>
              <a:rPr lang="en-US" dirty="0" err="1"/>
              <a:t>REVmf</a:t>
            </a:r>
            <a:r>
              <a:rPr lang="en-US" dirty="0"/>
              <a:t> Closing Report – September 2025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2025-09-18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937220"/>
              </p:ext>
            </p:extLst>
          </p:nvPr>
        </p:nvGraphicFramePr>
        <p:xfrm>
          <a:off x="2078038" y="2406650"/>
          <a:ext cx="9288462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15439" imgH="1184650" progId="Word.Document.8">
                  <p:embed/>
                </p:oleObj>
              </mc:Choice>
              <mc:Fallback>
                <p:oleObj name="Document" r:id="rId3" imgW="8515439" imgH="1184650" progId="Word.Document.8">
                  <p:embed/>
                  <p:pic>
                    <p:nvPicPr>
                      <p:cNvPr id="10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2406650"/>
                        <a:ext cx="9288462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/>
              <a:t>Authors: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1CB6F-A90E-4047-B9B5-BAA26AA9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8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B05831-1FCB-5DA1-8036-BDFFC7128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2C2AA55F-21A0-4C33-8D5B-F949F9FB23F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Agenda doc: </a:t>
            </a:r>
            <a:r>
              <a:rPr lang="en-US" dirty="0">
                <a:hlinkClick r:id="rId3"/>
              </a:rPr>
              <a:t>https://mentor.ieee.org/802.11/dcn/25/11-25-1433-05-000m-revmf-agenda-september-2025-session.pptx</a:t>
            </a:r>
            <a:r>
              <a:rPr lang="en-US" dirty="0"/>
              <a:t>  </a:t>
            </a:r>
          </a:p>
          <a:p>
            <a:pPr>
              <a:lnSpc>
                <a:spcPct val="90000"/>
              </a:lnSpc>
            </a:pPr>
            <a:r>
              <a:rPr lang="en-US" dirty="0"/>
              <a:t>Initiated comment resolution on </a:t>
            </a:r>
            <a:r>
              <a:rPr lang="en-US" dirty="0" err="1"/>
              <a:t>REVmf</a:t>
            </a:r>
            <a:r>
              <a:rPr lang="en-US" dirty="0"/>
              <a:t> D1.0 from LB 289 (~130 comments out of 589)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Additionally: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During the </a:t>
            </a:r>
            <a:r>
              <a:rPr lang="en-US" dirty="0" err="1"/>
              <a:t>TGme</a:t>
            </a:r>
            <a:r>
              <a:rPr lang="en-US" dirty="0"/>
              <a:t> rewards yesterday, I accidentally missed giving an award to Graham Smith. 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Graham made significant contributions in refactoring Clause 6 and removing WEP.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Completed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100">
                <a:latin typeface="Times New Roman" charset="0"/>
              </a:rPr>
              <a:t>Michael Montemurro, Huawei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51CB01-9DD7-F710-EA2E-DE22A0959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3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>
          <a:xfrm>
            <a:off x="726150" y="1558443"/>
            <a:ext cx="10363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Adhoc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Cambridge, UK – Sep 30, Oct 1,2</a:t>
            </a:r>
          </a:p>
          <a:p>
            <a:pPr>
              <a:lnSpc>
                <a:spcPct val="90000"/>
              </a:lnSpc>
            </a:pPr>
            <a:r>
              <a:rPr lang="en-US" dirty="0"/>
              <a:t>Teleconferences scheduled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Monday Oct 6, 27 at 10am ET </a:t>
            </a: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dirty="0"/>
              <a:t>November: 5 meeting slots</a:t>
            </a:r>
          </a:p>
          <a:p>
            <a:pPr>
              <a:lnSpc>
                <a:spcPct val="90000"/>
              </a:lnSpc>
            </a:pPr>
            <a:r>
              <a:rPr lang="en-US" dirty="0"/>
              <a:t>Objectives: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Continue comment resolution from LB 289 on D1.0.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Begin to roll in P802.11bk and P802.11bf in preparation for LB recirculation on D2.0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894383" y="651357"/>
            <a:ext cx="10363200" cy="1066800"/>
          </a:xfrm>
        </p:spPr>
        <p:txBody>
          <a:bodyPr/>
          <a:lstStyle/>
          <a:p>
            <a:r>
              <a:rPr lang="en-US" dirty="0"/>
              <a:t>Plans for November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41128" cy="276999"/>
          </a:xfrm>
        </p:spPr>
        <p:txBody>
          <a:bodyPr/>
          <a:lstStyle/>
          <a:p>
            <a:pPr>
              <a:defRPr/>
            </a:pPr>
            <a:r>
              <a:rPr lang="en-CA"/>
              <a:t>July 2025</a:t>
            </a:r>
            <a:endParaRPr lang="en-US" dirty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100">
                <a:latin typeface="Times New Roman" charset="0"/>
              </a:rPr>
              <a:t>Michael Montemurro, Huawei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19C819-F598-AE7C-1B41-6682989E3834}"/>
              </a:ext>
            </a:extLst>
          </p:cNvPr>
          <p:cNvSpPr txBox="1"/>
          <p:nvPr/>
        </p:nvSpPr>
        <p:spPr>
          <a:xfrm>
            <a:off x="7358231" y="1237129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449DB-A3C5-3B8C-712A-AC9F8BC01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66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5AE0E6-06E4-00FD-8348-9A2CF3BA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TGmf</a:t>
            </a:r>
            <a:r>
              <a:rPr lang="en-CA" dirty="0"/>
              <a:t> Timeline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345F46-AFF6-18FA-4D1E-837DFE5D4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B050"/>
                </a:solidFill>
              </a:rPr>
              <a:t>Nov 2024 – PAR Approval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B050"/>
                </a:solidFill>
              </a:rPr>
              <a:t>Nov 2024 – Initial meeting, contributions on </a:t>
            </a:r>
            <a:r>
              <a:rPr lang="en-US" altLang="en-US" sz="1800" dirty="0" err="1">
                <a:solidFill>
                  <a:srgbClr val="00B050"/>
                </a:solidFill>
              </a:rPr>
              <a:t>REVme</a:t>
            </a:r>
            <a:r>
              <a:rPr lang="en-US" altLang="en-US" sz="1800" dirty="0">
                <a:solidFill>
                  <a:srgbClr val="00B050"/>
                </a:solidFill>
              </a:rPr>
              <a:t> D7.0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B050"/>
                </a:solidFill>
              </a:rPr>
              <a:t>Jan/Mar 2025 – Contributions on </a:t>
            </a:r>
            <a:r>
              <a:rPr lang="en-US" altLang="en-US" sz="1800" dirty="0" err="1">
                <a:solidFill>
                  <a:srgbClr val="00B050"/>
                </a:solidFill>
              </a:rPr>
              <a:t>REVme</a:t>
            </a:r>
            <a:r>
              <a:rPr lang="en-US" altLang="en-US" sz="1800" dirty="0">
                <a:solidFill>
                  <a:srgbClr val="00B050"/>
                </a:solidFill>
              </a:rPr>
              <a:t> D7.0/IEEE 802.11-2024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FF0000"/>
                </a:solidFill>
              </a:rPr>
              <a:t>Mar - </a:t>
            </a:r>
            <a:r>
              <a:rPr lang="en-US" altLang="en-US" sz="1800" strike="sngStrike" dirty="0">
                <a:solidFill>
                  <a:srgbClr val="FF0000"/>
                </a:solidFill>
              </a:rPr>
              <a:t>May</a:t>
            </a:r>
            <a:r>
              <a:rPr lang="en-US" altLang="en-US" sz="1800" dirty="0">
                <a:solidFill>
                  <a:srgbClr val="FF0000"/>
                </a:solidFill>
              </a:rPr>
              <a:t>  July 2025 – Publication of 802.11-2024 and roll-in of </a:t>
            </a:r>
            <a:r>
              <a:rPr lang="en-US" altLang="en-US" sz="1800" dirty="0" err="1">
                <a:solidFill>
                  <a:srgbClr val="FF0000"/>
                </a:solidFill>
              </a:rPr>
              <a:t>TGbh</a:t>
            </a:r>
            <a:r>
              <a:rPr lang="en-US" altLang="en-US" sz="1800" dirty="0">
                <a:solidFill>
                  <a:srgbClr val="FF0000"/>
                </a:solidFill>
              </a:rPr>
              <a:t> and </a:t>
            </a:r>
            <a:r>
              <a:rPr lang="en-US" altLang="en-US" sz="1800" dirty="0" err="1">
                <a:solidFill>
                  <a:srgbClr val="FF0000"/>
                </a:solidFill>
              </a:rPr>
              <a:t>TGbe</a:t>
            </a:r>
            <a:endParaRPr lang="en-US" altLang="en-US" sz="1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1800" strike="sngStrike" dirty="0">
                <a:solidFill>
                  <a:srgbClr val="FF0000"/>
                </a:solidFill>
              </a:rPr>
              <a:t>May 2025 </a:t>
            </a:r>
            <a:r>
              <a:rPr lang="en-US" altLang="en-US" sz="1800" dirty="0">
                <a:solidFill>
                  <a:srgbClr val="FF0000"/>
                </a:solidFill>
              </a:rPr>
              <a:t> Aug 2025– Initial D1.0 WG Letter ballot 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Jan 2026 – D2.0 Recirculation LB  (include roll-in of </a:t>
            </a:r>
            <a:r>
              <a:rPr lang="en-US" altLang="en-US" sz="1800" dirty="0" err="1">
                <a:solidFill>
                  <a:srgbClr val="0070C0"/>
                </a:solidFill>
              </a:rPr>
              <a:t>TGbk</a:t>
            </a:r>
            <a:r>
              <a:rPr lang="en-US" altLang="en-US" sz="1800" dirty="0">
                <a:solidFill>
                  <a:srgbClr val="0070C0"/>
                </a:solidFill>
              </a:rPr>
              <a:t> and </a:t>
            </a:r>
            <a:r>
              <a:rPr lang="en-US" altLang="en-US" sz="1800" dirty="0" err="1">
                <a:solidFill>
                  <a:srgbClr val="0070C0"/>
                </a:solidFill>
              </a:rPr>
              <a:t>TGbf</a:t>
            </a:r>
            <a:r>
              <a:rPr lang="en-US" altLang="en-US" sz="1800" dirty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Jul 2026 – D3.0 Recirculation 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Jan 2027 – D4.0 Initial SA Ballot (include roll-in of </a:t>
            </a:r>
            <a:r>
              <a:rPr lang="en-US" altLang="en-US" sz="1800" dirty="0" err="1">
                <a:solidFill>
                  <a:srgbClr val="0070C0"/>
                </a:solidFill>
              </a:rPr>
              <a:t>TGbi</a:t>
            </a:r>
            <a:r>
              <a:rPr lang="en-US" altLang="en-US" sz="1800" dirty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Jul 2027 – D5.0 Recirculation SA Ballot 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Nov 2027 – D6.0 Recirculation SA Ballot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Jan 2028 – D6.0 Recirculation SA Ballot (clean recirculation)</a:t>
            </a:r>
          </a:p>
          <a:p>
            <a:pPr>
              <a:lnSpc>
                <a:spcPct val="80000"/>
              </a:lnSpc>
            </a:pPr>
            <a:r>
              <a:rPr lang="en-US" altLang="en-US" sz="1800" dirty="0">
                <a:solidFill>
                  <a:srgbClr val="0070C0"/>
                </a:solidFill>
              </a:rPr>
              <a:t>Mar 2028 – </a:t>
            </a:r>
            <a:r>
              <a:rPr lang="en-US" altLang="en-US" sz="1800" u="sng" dirty="0">
                <a:solidFill>
                  <a:srgbClr val="0070C0"/>
                </a:solidFill>
              </a:rPr>
              <a:t>802 LMSC/</a:t>
            </a:r>
            <a:r>
              <a:rPr lang="en-US" altLang="en-US" sz="1800" dirty="0">
                <a:solidFill>
                  <a:srgbClr val="0070C0"/>
                </a:solidFill>
              </a:rPr>
              <a:t>RevCom/SASB Approval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576EA-0C94-35A4-540B-5B382E4A80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Michael Montemurro, Huawei</a:t>
            </a:r>
          </a:p>
        </p:txBody>
      </p:sp>
    </p:spTree>
    <p:extLst>
      <p:ext uri="{BB962C8B-B14F-4D97-AF65-F5344CB8AC3E}">
        <p14:creationId xmlns:p14="http://schemas.microsoft.com/office/powerpoint/2010/main" val="327604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8E515-96DA-763A-92F9-06D2B2C3B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780D3F-E060-0E58-966B-2A1DB7840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099" y="1773046"/>
            <a:ext cx="10477501" cy="3941954"/>
          </a:xfrm>
        </p:spPr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Authorize </a:t>
            </a:r>
            <a:r>
              <a:rPr lang="en-GB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TGmf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 hold an ad-hoc meeting on Dec 11-12, 2025, at IEEE SA HQ in Piscataway, NJ, for the purpose of letter ballot 289 comment resolution.</a:t>
            </a:r>
            <a:endParaRPr lang="en-C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  <a:tabLst>
                <a:tab pos="457200" algn="l"/>
              </a:tabLst>
            </a:pPr>
            <a:endParaRPr lang="en-US" b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  <a:tabLst>
                <a:tab pos="457200" algn="l"/>
              </a:tabLs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Moved: Jon Rosdahl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Second: Stephen McCann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Results: Unanimous. Approved.</a:t>
            </a: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en-US" sz="20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8D2BE0-4106-0399-CD89-5B7BF9A4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Adhoc</a:t>
            </a:r>
            <a:r>
              <a:rPr lang="en-CA" dirty="0"/>
              <a:t> Motion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BF10329-3BE9-F8D2-D7F7-75FF39536F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Michael Montemurro, Huawei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36EE6F-E713-2440-4983-5137D9E35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930396" y="6475413"/>
            <a:ext cx="432811" cy="184666"/>
          </a:xfrm>
        </p:spPr>
        <p:txBody>
          <a:bodyPr/>
          <a:lstStyle/>
          <a:p>
            <a:pPr>
              <a:defRPr/>
            </a:pPr>
            <a:r>
              <a:rPr lang="en-US" altLang="en-US"/>
              <a:t>Slide </a:t>
            </a:r>
            <a:fld id="{6835F41C-DEDC-4438-917D-1D94D2D033D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135374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7226</TotalTime>
  <Words>380</Words>
  <Application>Microsoft Macintosh PowerPoint</Application>
  <PresentationFormat>Widescreen</PresentationFormat>
  <Paragraphs>73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MS PGothic</vt:lpstr>
      <vt:lpstr>Times New Roman</vt:lpstr>
      <vt:lpstr>802-11-Submission</vt:lpstr>
      <vt:lpstr>Document</vt:lpstr>
      <vt:lpstr>REVmf Closing Report – September 2025</vt:lpstr>
      <vt:lpstr>Work Completed</vt:lpstr>
      <vt:lpstr>Plans for November</vt:lpstr>
      <vt:lpstr>TGmf Timeline</vt:lpstr>
      <vt:lpstr>Adhoc Motion</vt:lpstr>
    </vt:vector>
  </TitlesOfParts>
  <Manager/>
  <Company>BlackBerry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REVme Closing Report</dc:title>
  <dc:subject/>
  <dc:creator>Michael Montemurro</dc:creator>
  <cp:keywords/>
  <dc:description/>
  <cp:lastModifiedBy>Mike Montemurro</cp:lastModifiedBy>
  <cp:revision>217</cp:revision>
  <cp:lastPrinted>1998-02-10T13:28:06Z</cp:lastPrinted>
  <dcterms:created xsi:type="dcterms:W3CDTF">2007-05-21T21:00:37Z</dcterms:created>
  <dcterms:modified xsi:type="dcterms:W3CDTF">2025-09-19T03:35:56Z</dcterms:modified>
  <cp:category/>
</cp:coreProperties>
</file>