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p:sldMasterIdLst>
    <p:sldMasterId id="2147483648" r:id="rId1"/>
  </p:sldMasterIdLst>
  <p:notesMasterIdLst>
    <p:notesMasterId r:id="rId53"/>
  </p:notesMasterIdLst>
  <p:handoutMasterIdLst>
    <p:handoutMasterId r:id="rId54"/>
  </p:handoutMasterIdLst>
  <p:sldIdLst>
    <p:sldId id="1582" r:id="rId2"/>
    <p:sldId id="1578" r:id="rId3"/>
    <p:sldId id="1583" r:id="rId4"/>
    <p:sldId id="1579" r:id="rId5"/>
    <p:sldId id="1611" r:id="rId6"/>
    <p:sldId id="1590" r:id="rId7"/>
    <p:sldId id="1612" r:id="rId8"/>
    <p:sldId id="1613" r:id="rId9"/>
    <p:sldId id="1614" r:id="rId10"/>
    <p:sldId id="1615" r:id="rId11"/>
    <p:sldId id="1616" r:id="rId12"/>
    <p:sldId id="1617" r:id="rId13"/>
    <p:sldId id="1618" r:id="rId14"/>
    <p:sldId id="1619" r:id="rId15"/>
    <p:sldId id="1620" r:id="rId16"/>
    <p:sldId id="1621" r:id="rId17"/>
    <p:sldId id="1622" r:id="rId18"/>
    <p:sldId id="1623" r:id="rId19"/>
    <p:sldId id="1584" r:id="rId20"/>
    <p:sldId id="1603" r:id="rId21"/>
    <p:sldId id="1586" r:id="rId22"/>
    <p:sldId id="1585" r:id="rId23"/>
    <p:sldId id="1588" r:id="rId24"/>
    <p:sldId id="1589" r:id="rId25"/>
    <p:sldId id="1601" r:id="rId26"/>
    <p:sldId id="1602" r:id="rId27"/>
    <p:sldId id="1604" r:id="rId28"/>
    <p:sldId id="1608" r:id="rId29"/>
    <p:sldId id="1609" r:id="rId30"/>
    <p:sldId id="1610" r:id="rId31"/>
    <p:sldId id="1591" r:id="rId32"/>
    <p:sldId id="1592" r:id="rId33"/>
    <p:sldId id="1593" r:id="rId34"/>
    <p:sldId id="1587" r:id="rId35"/>
    <p:sldId id="1631" r:id="rId36"/>
    <p:sldId id="1594" r:id="rId37"/>
    <p:sldId id="1595" r:id="rId38"/>
    <p:sldId id="1596" r:id="rId39"/>
    <p:sldId id="1597" r:id="rId40"/>
    <p:sldId id="1598" r:id="rId41"/>
    <p:sldId id="1599" r:id="rId42"/>
    <p:sldId id="1607" r:id="rId43"/>
    <p:sldId id="1605" r:id="rId44"/>
    <p:sldId id="1606" r:id="rId45"/>
    <p:sldId id="1624" r:id="rId46"/>
    <p:sldId id="1625" r:id="rId47"/>
    <p:sldId id="1626" r:id="rId48"/>
    <p:sldId id="1627" r:id="rId49"/>
    <p:sldId id="1628" r:id="rId50"/>
    <p:sldId id="1629" r:id="rId51"/>
    <p:sldId id="1630" r:id="rId52"/>
  </p:sldIdLst>
  <p:sldSz cx="12192000" cy="6858000"/>
  <p:notesSz cx="7023100" cy="9309100"/>
  <p:defaultTextStyle>
    <a:defPPr>
      <a:defRPr lang="en-US"/>
    </a:defPPr>
    <a:lvl1pPr algn="l" rtl="0" eaLnBrk="0" fontAlgn="base" hangingPunct="0">
      <a:spcBef>
        <a:spcPct val="0"/>
      </a:spcBef>
      <a:spcAft>
        <a:spcPct val="0"/>
      </a:spcAft>
      <a:defRPr sz="2400" kern="1200">
        <a:solidFill>
          <a:schemeClr val="tx1"/>
        </a:solidFill>
        <a:latin typeface="Times New Roman" panose="02020603050405020304" pitchFamily="18" charset="0"/>
        <a:ea typeface="MS PGothic" panose="020B0600070205080204" pitchFamily="34" charset="-128"/>
        <a:cs typeface="+mn-cs"/>
      </a:defRPr>
    </a:lvl1pPr>
    <a:lvl2pPr marL="457200" algn="l" rtl="0" eaLnBrk="0" fontAlgn="base" hangingPunct="0">
      <a:spcBef>
        <a:spcPct val="0"/>
      </a:spcBef>
      <a:spcAft>
        <a:spcPct val="0"/>
      </a:spcAft>
      <a:defRPr sz="2400" kern="1200">
        <a:solidFill>
          <a:schemeClr val="tx1"/>
        </a:solidFill>
        <a:latin typeface="Times New Roman" panose="02020603050405020304" pitchFamily="18" charset="0"/>
        <a:ea typeface="MS PGothic" panose="020B0600070205080204" pitchFamily="34" charset="-128"/>
        <a:cs typeface="+mn-cs"/>
      </a:defRPr>
    </a:lvl2pPr>
    <a:lvl3pPr marL="914400" algn="l" rtl="0" eaLnBrk="0" fontAlgn="base" hangingPunct="0">
      <a:spcBef>
        <a:spcPct val="0"/>
      </a:spcBef>
      <a:spcAft>
        <a:spcPct val="0"/>
      </a:spcAft>
      <a:defRPr sz="2400" kern="1200">
        <a:solidFill>
          <a:schemeClr val="tx1"/>
        </a:solidFill>
        <a:latin typeface="Times New Roman" panose="02020603050405020304" pitchFamily="18" charset="0"/>
        <a:ea typeface="MS PGothic" panose="020B0600070205080204" pitchFamily="34" charset="-128"/>
        <a:cs typeface="+mn-cs"/>
      </a:defRPr>
    </a:lvl3pPr>
    <a:lvl4pPr marL="1371600" algn="l" rtl="0" eaLnBrk="0" fontAlgn="base" hangingPunct="0">
      <a:spcBef>
        <a:spcPct val="0"/>
      </a:spcBef>
      <a:spcAft>
        <a:spcPct val="0"/>
      </a:spcAft>
      <a:defRPr sz="2400" kern="1200">
        <a:solidFill>
          <a:schemeClr val="tx1"/>
        </a:solidFill>
        <a:latin typeface="Times New Roman" panose="02020603050405020304" pitchFamily="18" charset="0"/>
        <a:ea typeface="MS PGothic" panose="020B0600070205080204" pitchFamily="34" charset="-128"/>
        <a:cs typeface="+mn-cs"/>
      </a:defRPr>
    </a:lvl4pPr>
    <a:lvl5pPr marL="1828800" algn="l" rtl="0" eaLnBrk="0" fontAlgn="base" hangingPunct="0">
      <a:spcBef>
        <a:spcPct val="0"/>
      </a:spcBef>
      <a:spcAft>
        <a:spcPct val="0"/>
      </a:spcAft>
      <a:defRPr sz="2400" kern="1200">
        <a:solidFill>
          <a:schemeClr val="tx1"/>
        </a:solidFill>
        <a:latin typeface="Times New Roman" panose="02020603050405020304" pitchFamily="18" charset="0"/>
        <a:ea typeface="MS PGothic" panose="020B0600070205080204" pitchFamily="34" charset="-128"/>
        <a:cs typeface="+mn-cs"/>
      </a:defRPr>
    </a:lvl5pPr>
    <a:lvl6pPr marL="2286000" algn="l" defTabSz="914400" rtl="0" eaLnBrk="1" latinLnBrk="0" hangingPunct="1">
      <a:defRPr sz="2400" kern="1200">
        <a:solidFill>
          <a:schemeClr val="tx1"/>
        </a:solidFill>
        <a:latin typeface="Times New Roman" panose="02020603050405020304" pitchFamily="18" charset="0"/>
        <a:ea typeface="MS PGothic" panose="020B0600070205080204" pitchFamily="34" charset="-128"/>
        <a:cs typeface="+mn-cs"/>
      </a:defRPr>
    </a:lvl6pPr>
    <a:lvl7pPr marL="2743200" algn="l" defTabSz="914400" rtl="0" eaLnBrk="1" latinLnBrk="0" hangingPunct="1">
      <a:defRPr sz="2400" kern="1200">
        <a:solidFill>
          <a:schemeClr val="tx1"/>
        </a:solidFill>
        <a:latin typeface="Times New Roman" panose="02020603050405020304" pitchFamily="18" charset="0"/>
        <a:ea typeface="MS PGothic" panose="020B0600070205080204" pitchFamily="34" charset="-128"/>
        <a:cs typeface="+mn-cs"/>
      </a:defRPr>
    </a:lvl7pPr>
    <a:lvl8pPr marL="3200400" algn="l" defTabSz="914400" rtl="0" eaLnBrk="1" latinLnBrk="0" hangingPunct="1">
      <a:defRPr sz="2400" kern="1200">
        <a:solidFill>
          <a:schemeClr val="tx1"/>
        </a:solidFill>
        <a:latin typeface="Times New Roman" panose="02020603050405020304" pitchFamily="18" charset="0"/>
        <a:ea typeface="MS PGothic" panose="020B0600070205080204" pitchFamily="34" charset="-128"/>
        <a:cs typeface="+mn-cs"/>
      </a:defRPr>
    </a:lvl8pPr>
    <a:lvl9pPr marL="3657600" algn="l" defTabSz="914400" rtl="0" eaLnBrk="1" latinLnBrk="0" hangingPunct="1">
      <a:defRPr sz="2400" kern="1200">
        <a:solidFill>
          <a:schemeClr val="tx1"/>
        </a:solidFill>
        <a:latin typeface="Times New Roman" panose="02020603050405020304" pitchFamily="18"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2166">
          <p15:clr>
            <a:srgbClr val="A4A3A4"/>
          </p15:clr>
        </p15:guide>
        <p15:guide id="2" pos="2916">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a:srgbClr val="66FF33"/>
    <a:srgbClr val="66FF99"/>
    <a:srgbClr val="FF9966"/>
    <a:srgbClr val="FF9933"/>
    <a:srgbClr val="FFFF00"/>
    <a:srgbClr val="66FFFF"/>
    <a:srgbClr val="00CC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中度样式 2 - 强调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108" autoAdjust="0"/>
    <p:restoredTop sz="94660"/>
  </p:normalViewPr>
  <p:slideViewPr>
    <p:cSldViewPr>
      <p:cViewPr varScale="1">
        <p:scale>
          <a:sx n="91" d="100"/>
          <a:sy n="91" d="100"/>
        </p:scale>
        <p:origin x="86" y="374"/>
      </p:cViewPr>
      <p:guideLst>
        <p:guide orient="horz" pos="2160"/>
        <p:guide pos="3840"/>
      </p:guideLst>
    </p:cSldViewPr>
  </p:slideViewPr>
  <p:outlineViewPr>
    <p:cViewPr>
      <p:scale>
        <a:sx n="50" d="100"/>
        <a:sy n="50" d="100"/>
      </p:scale>
      <p:origin x="0" y="0"/>
    </p:cViewPr>
  </p:outlineViewPr>
  <p:notesTextViewPr>
    <p:cViewPr>
      <p:scale>
        <a:sx n="100" d="100"/>
        <a:sy n="100" d="100"/>
      </p:scale>
      <p:origin x="0" y="0"/>
    </p:cViewPr>
  </p:notesTextViewPr>
  <p:sorterViewPr>
    <p:cViewPr>
      <p:scale>
        <a:sx n="88" d="100"/>
        <a:sy n="88" d="100"/>
      </p:scale>
      <p:origin x="0" y="0"/>
    </p:cViewPr>
  </p:sorterViewPr>
  <p:notesViewPr>
    <p:cSldViewPr>
      <p:cViewPr>
        <p:scale>
          <a:sx n="100" d="100"/>
          <a:sy n="100" d="100"/>
        </p:scale>
        <p:origin x="-816" y="84"/>
      </p:cViewPr>
      <p:guideLst>
        <p:guide orient="horz" pos="2166"/>
        <p:guide pos="2916"/>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notesMaster" Target="notesMasters/notesMaster1.xml"/><Relationship Id="rId58" Type="http://schemas.openxmlformats.org/officeDocument/2006/relationships/tableStyles" Target="tableStyle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4122738" y="174625"/>
            <a:ext cx="2195512" cy="215900"/>
          </a:xfrm>
          <a:prstGeom prst="rect">
            <a:avLst/>
          </a:prstGeom>
          <a:noFill/>
          <a:ln w="9525">
            <a:noFill/>
            <a:miter lim="800000"/>
          </a:ln>
          <a:effectLst/>
        </p:spPr>
        <p:txBody>
          <a:bodyPr vert="horz" wrap="none" lIns="0" tIns="0" rIns="0" bIns="0" numCol="1" anchor="b" anchorCtr="0" compatLnSpc="1">
            <a:spAutoFit/>
          </a:bodyPr>
          <a:lstStyle>
            <a:lvl1pPr algn="r" defTabSz="939800">
              <a:defRPr sz="1400" b="1">
                <a:latin typeface="Times New Roman" panose="02020603050405020304" pitchFamily="18" charset="0"/>
                <a:ea typeface="+mn-ea"/>
              </a:defRPr>
            </a:lvl1pPr>
          </a:lstStyle>
          <a:p>
            <a:pPr>
              <a:defRPr/>
            </a:pPr>
            <a:r>
              <a:rPr lang="en-US"/>
              <a:t>doc.: IEEE 802.11-12/xxxxr0</a:t>
            </a:r>
          </a:p>
        </p:txBody>
      </p:sp>
      <p:sp>
        <p:nvSpPr>
          <p:cNvPr id="3075" name="Rectangle 3"/>
          <p:cNvSpPr>
            <a:spLocks noGrp="1" noChangeArrowheads="1"/>
          </p:cNvSpPr>
          <p:nvPr>
            <p:ph type="dt" sz="quarter" idx="1"/>
          </p:nvPr>
        </p:nvSpPr>
        <p:spPr bwMode="auto">
          <a:xfrm>
            <a:off x="704850" y="174625"/>
            <a:ext cx="1041400" cy="215900"/>
          </a:xfrm>
          <a:prstGeom prst="rect">
            <a:avLst/>
          </a:prstGeom>
          <a:noFill/>
          <a:ln w="9525">
            <a:noFill/>
            <a:miter lim="800000"/>
          </a:ln>
          <a:effectLst/>
        </p:spPr>
        <p:txBody>
          <a:bodyPr vert="horz" wrap="none" lIns="0" tIns="0" rIns="0" bIns="0" numCol="1" anchor="b" anchorCtr="0" compatLnSpc="1">
            <a:spAutoFit/>
          </a:bodyPr>
          <a:lstStyle>
            <a:lvl1pPr defTabSz="939800">
              <a:defRPr sz="1400" b="1">
                <a:latin typeface="Times New Roman" panose="02020603050405020304" pitchFamily="18" charset="0"/>
                <a:ea typeface="+mn-ea"/>
              </a:defRPr>
            </a:lvl1pPr>
          </a:lstStyle>
          <a:p>
            <a:pPr>
              <a:defRPr/>
            </a:pPr>
            <a:r>
              <a:rPr lang="en-US"/>
              <a:t>November 2010</a:t>
            </a:r>
          </a:p>
        </p:txBody>
      </p:sp>
      <p:sp>
        <p:nvSpPr>
          <p:cNvPr id="3076" name="Rectangle 4"/>
          <p:cNvSpPr>
            <a:spLocks noGrp="1" noChangeArrowheads="1"/>
          </p:cNvSpPr>
          <p:nvPr>
            <p:ph type="ftr" sz="quarter" idx="2"/>
          </p:nvPr>
        </p:nvSpPr>
        <p:spPr bwMode="auto">
          <a:xfrm>
            <a:off x="5930900" y="9010650"/>
            <a:ext cx="466725" cy="182563"/>
          </a:xfrm>
          <a:prstGeom prst="rect">
            <a:avLst/>
          </a:prstGeom>
          <a:noFill/>
          <a:ln w="9525">
            <a:noFill/>
            <a:miter lim="800000"/>
          </a:ln>
          <a:effectLst/>
        </p:spPr>
        <p:txBody>
          <a:bodyPr vert="horz" wrap="none" lIns="0" tIns="0" rIns="0" bIns="0" numCol="1" anchor="t" anchorCtr="0" compatLnSpc="1">
            <a:spAutoFit/>
          </a:bodyPr>
          <a:lstStyle>
            <a:lvl1pPr algn="r" defTabSz="939800">
              <a:defRPr sz="1200">
                <a:latin typeface="Times New Roman" panose="02020603050405020304" pitchFamily="18" charset="0"/>
                <a:ea typeface="+mn-ea"/>
              </a:defRPr>
            </a:lvl1pPr>
          </a:lstStyle>
          <a:p>
            <a:pPr>
              <a:defRPr/>
            </a:pPr>
            <a:r>
              <a:rPr lang="en-US"/>
              <a:t>Bruce Kraemer (Marvell)</a:t>
            </a:r>
          </a:p>
        </p:txBody>
      </p:sp>
      <p:sp>
        <p:nvSpPr>
          <p:cNvPr id="3077" name="Rectangle 5"/>
          <p:cNvSpPr>
            <a:spLocks noGrp="1" noChangeArrowheads="1"/>
          </p:cNvSpPr>
          <p:nvPr>
            <p:ph type="sldNum" sz="quarter" idx="3"/>
          </p:nvPr>
        </p:nvSpPr>
        <p:spPr bwMode="auto">
          <a:xfrm>
            <a:off x="3178175" y="9010650"/>
            <a:ext cx="512763" cy="182563"/>
          </a:xfrm>
          <a:prstGeom prst="rect">
            <a:avLst/>
          </a:prstGeom>
          <a:noFill/>
          <a:ln w="9525">
            <a:noFill/>
            <a:miter lim="800000"/>
          </a:ln>
          <a:effectLst/>
        </p:spPr>
        <p:txBody>
          <a:bodyPr vert="horz" wrap="none" lIns="0" tIns="0" rIns="0" bIns="0" numCol="1" anchor="t" anchorCtr="0" compatLnSpc="1">
            <a:spAutoFit/>
          </a:bodyPr>
          <a:lstStyle>
            <a:lvl1pPr algn="ctr" defTabSz="939800">
              <a:defRPr sz="1200"/>
            </a:lvl1pPr>
          </a:lstStyle>
          <a:p>
            <a:pPr>
              <a:defRPr/>
            </a:pPr>
            <a:r>
              <a:rPr lang="en-US"/>
              <a:t>Page </a:t>
            </a:r>
            <a:fld id="{BC5B36A4-F16A-46CC-8AB8-C44DBA42BC5B}" type="slidenum">
              <a:rPr lang="en-US"/>
              <a:t>‹#›</a:t>
            </a:fld>
            <a:endParaRPr lang="en-US"/>
          </a:p>
        </p:txBody>
      </p:sp>
      <p:sp>
        <p:nvSpPr>
          <p:cNvPr id="13318" name="Line 6"/>
          <p:cNvSpPr>
            <a:spLocks noChangeShapeType="1"/>
          </p:cNvSpPr>
          <p:nvPr/>
        </p:nvSpPr>
        <p:spPr bwMode="auto">
          <a:xfrm>
            <a:off x="703263" y="387350"/>
            <a:ext cx="5616575" cy="0"/>
          </a:xfrm>
          <a:prstGeom prst="line">
            <a:avLst/>
          </a:prstGeom>
          <a:noFill/>
          <a:ln w="12700">
            <a:solidFill>
              <a:schemeClr val="tx1"/>
            </a:solidFill>
            <a:round/>
            <a:headEnd type="none" w="sm" len="sm"/>
            <a:tailEnd type="none" w="sm" len="sm"/>
          </a:ln>
        </p:spPr>
        <p:txBody>
          <a:bodyPr wrap="none" anchor="ctr"/>
          <a:lstStyle/>
          <a:p>
            <a:pPr>
              <a:defRPr/>
            </a:pPr>
            <a:endParaRPr lang="en-US"/>
          </a:p>
        </p:txBody>
      </p:sp>
      <p:sp>
        <p:nvSpPr>
          <p:cNvPr id="13319" name="Rectangle 7"/>
          <p:cNvSpPr>
            <a:spLocks noChangeArrowheads="1"/>
          </p:cNvSpPr>
          <p:nvPr/>
        </p:nvSpPr>
        <p:spPr bwMode="auto">
          <a:xfrm>
            <a:off x="703263" y="9010650"/>
            <a:ext cx="719137" cy="182563"/>
          </a:xfrm>
          <a:prstGeom prst="rect">
            <a:avLst/>
          </a:prstGeom>
          <a:noFill/>
          <a:ln w="9525">
            <a:noFill/>
            <a:miter lim="800000"/>
          </a:ln>
        </p:spPr>
        <p:txBody>
          <a:bodyPr wrap="none" lIns="0" tIns="0" rIns="0" bIns="0">
            <a:spAutoFit/>
          </a:bodyPr>
          <a:lstStyle/>
          <a:p>
            <a:pPr defTabSz="939800">
              <a:defRPr/>
            </a:pPr>
            <a:r>
              <a:rPr lang="en-US" sz="1200"/>
              <a:t>Submission</a:t>
            </a:r>
          </a:p>
        </p:txBody>
      </p:sp>
      <p:sp>
        <p:nvSpPr>
          <p:cNvPr id="13320" name="Line 8"/>
          <p:cNvSpPr>
            <a:spLocks noChangeShapeType="1"/>
          </p:cNvSpPr>
          <p:nvPr/>
        </p:nvSpPr>
        <p:spPr bwMode="auto">
          <a:xfrm>
            <a:off x="703263" y="8999538"/>
            <a:ext cx="5773737" cy="0"/>
          </a:xfrm>
          <a:prstGeom prst="line">
            <a:avLst/>
          </a:prstGeom>
          <a:noFill/>
          <a:ln w="12700">
            <a:solidFill>
              <a:schemeClr val="tx1"/>
            </a:solidFill>
            <a:round/>
            <a:headEnd type="none" w="sm" len="sm"/>
            <a:tailEnd type="none" w="sm" len="sm"/>
          </a:ln>
        </p:spPr>
        <p:txBody>
          <a:bodyPr wrap="none" anchor="ctr"/>
          <a:lstStyle/>
          <a:p>
            <a:pPr>
              <a:defRPr/>
            </a:pPr>
            <a:endParaRPr lang="en-US"/>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5721350" y="98425"/>
            <a:ext cx="641350" cy="212725"/>
          </a:xfrm>
          <a:prstGeom prst="rect">
            <a:avLst/>
          </a:prstGeom>
          <a:noFill/>
          <a:ln w="9525">
            <a:noFill/>
            <a:miter lim="800000"/>
          </a:ln>
          <a:effectLst/>
        </p:spPr>
        <p:txBody>
          <a:bodyPr vert="horz" wrap="none" lIns="0" tIns="0" rIns="0" bIns="0" numCol="1" anchor="b" anchorCtr="0" compatLnSpc="1">
            <a:spAutoFit/>
          </a:bodyPr>
          <a:lstStyle>
            <a:lvl1pPr algn="r" defTabSz="939800">
              <a:defRPr sz="1400" b="1">
                <a:latin typeface="Times New Roman" panose="02020603050405020304" pitchFamily="18" charset="0"/>
                <a:ea typeface="+mn-ea"/>
              </a:defRPr>
            </a:lvl1pPr>
          </a:lstStyle>
          <a:p>
            <a:pPr>
              <a:defRPr/>
            </a:pPr>
            <a:r>
              <a:rPr lang="en-US"/>
              <a:t>doc.: IEEE 802.11-12/xxxxr0</a:t>
            </a:r>
          </a:p>
        </p:txBody>
      </p:sp>
      <p:sp>
        <p:nvSpPr>
          <p:cNvPr id="2051" name="Rectangle 3"/>
          <p:cNvSpPr>
            <a:spLocks noGrp="1" noChangeArrowheads="1"/>
          </p:cNvSpPr>
          <p:nvPr>
            <p:ph type="dt" idx="1"/>
          </p:nvPr>
        </p:nvSpPr>
        <p:spPr bwMode="auto">
          <a:xfrm>
            <a:off x="661988" y="98425"/>
            <a:ext cx="828675" cy="212725"/>
          </a:xfrm>
          <a:prstGeom prst="rect">
            <a:avLst/>
          </a:prstGeom>
          <a:noFill/>
          <a:ln w="9525">
            <a:noFill/>
            <a:miter lim="800000"/>
          </a:ln>
          <a:effectLst/>
        </p:spPr>
        <p:txBody>
          <a:bodyPr vert="horz" wrap="none" lIns="0" tIns="0" rIns="0" bIns="0" numCol="1" anchor="b" anchorCtr="0" compatLnSpc="1">
            <a:spAutoFit/>
          </a:bodyPr>
          <a:lstStyle>
            <a:lvl1pPr defTabSz="939800">
              <a:defRPr sz="1400" b="1">
                <a:latin typeface="Times New Roman" panose="02020603050405020304" pitchFamily="18" charset="0"/>
                <a:ea typeface="+mn-ea"/>
              </a:defRPr>
            </a:lvl1pPr>
          </a:lstStyle>
          <a:p>
            <a:pPr>
              <a:defRPr/>
            </a:pPr>
            <a:r>
              <a:rPr lang="en-US"/>
              <a:t>November 2010</a:t>
            </a:r>
          </a:p>
        </p:txBody>
      </p:sp>
      <p:sp>
        <p:nvSpPr>
          <p:cNvPr id="4100" name="Rectangle 4"/>
          <p:cNvSpPr>
            <a:spLocks noGrp="1" noRot="1" noChangeAspect="1" noChangeArrowheads="1" noTextEdit="1"/>
          </p:cNvSpPr>
          <p:nvPr>
            <p:ph type="sldImg" idx="2"/>
          </p:nvPr>
        </p:nvSpPr>
        <p:spPr bwMode="auto">
          <a:xfrm>
            <a:off x="419100" y="703263"/>
            <a:ext cx="6188075" cy="3481387"/>
          </a:xfrm>
          <a:prstGeom prst="rect">
            <a:avLst/>
          </a:prstGeom>
          <a:noFill/>
          <a:ln w="12700">
            <a:solidFill>
              <a:schemeClr val="tx1"/>
            </a:solidFill>
            <a:miter lim="800000"/>
          </a:ln>
        </p:spPr>
      </p:sp>
      <p:sp>
        <p:nvSpPr>
          <p:cNvPr id="2053" name="Rectangle 5"/>
          <p:cNvSpPr>
            <a:spLocks noGrp="1" noChangeArrowheads="1"/>
          </p:cNvSpPr>
          <p:nvPr>
            <p:ph type="body" sz="quarter" idx="3"/>
          </p:nvPr>
        </p:nvSpPr>
        <p:spPr bwMode="auto">
          <a:xfrm>
            <a:off x="936625" y="4422775"/>
            <a:ext cx="5149850" cy="4189413"/>
          </a:xfrm>
          <a:prstGeom prst="rect">
            <a:avLst/>
          </a:prstGeom>
          <a:noFill/>
          <a:ln w="9525">
            <a:noFill/>
            <a:miter lim="800000"/>
          </a:ln>
          <a:effectLst/>
        </p:spPr>
        <p:txBody>
          <a:bodyPr vert="horz" wrap="square" lIns="94253" tIns="46328" rIns="94253" bIns="46328" numCol="1" anchor="t" anchorCtr="0" compatLnSpc="1"/>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054" name="Rectangle 6"/>
          <p:cNvSpPr>
            <a:spLocks noGrp="1" noChangeArrowheads="1"/>
          </p:cNvSpPr>
          <p:nvPr>
            <p:ph type="ftr" sz="quarter" idx="4"/>
          </p:nvPr>
        </p:nvSpPr>
        <p:spPr bwMode="auto">
          <a:xfrm>
            <a:off x="5435600" y="9013825"/>
            <a:ext cx="927100" cy="182563"/>
          </a:xfrm>
          <a:prstGeom prst="rect">
            <a:avLst/>
          </a:prstGeom>
          <a:noFill/>
          <a:ln w="9525">
            <a:noFill/>
            <a:miter lim="800000"/>
          </a:ln>
          <a:effectLst/>
        </p:spPr>
        <p:txBody>
          <a:bodyPr vert="horz" wrap="none" lIns="0" tIns="0" rIns="0" bIns="0" numCol="1" anchor="t" anchorCtr="0" compatLnSpc="1">
            <a:spAutoFit/>
          </a:bodyPr>
          <a:lstStyle>
            <a:lvl5pPr marL="459105" lvl="4" algn="r" defTabSz="939800">
              <a:defRPr sz="1200">
                <a:latin typeface="Times New Roman" panose="02020603050405020304" pitchFamily="18" charset="0"/>
                <a:ea typeface="+mn-ea"/>
              </a:defRPr>
            </a:lvl5pPr>
          </a:lstStyle>
          <a:p>
            <a:pPr lvl="4">
              <a:defRPr/>
            </a:pPr>
            <a:r>
              <a:rPr lang="en-US"/>
              <a:t>Bruce Kraemer (Marvell)</a:t>
            </a:r>
          </a:p>
        </p:txBody>
      </p:sp>
      <p:sp>
        <p:nvSpPr>
          <p:cNvPr id="2055" name="Rectangle 7"/>
          <p:cNvSpPr>
            <a:spLocks noGrp="1" noChangeArrowheads="1"/>
          </p:cNvSpPr>
          <p:nvPr>
            <p:ph type="sldNum" sz="quarter" idx="5"/>
          </p:nvPr>
        </p:nvSpPr>
        <p:spPr bwMode="auto">
          <a:xfrm>
            <a:off x="3270250" y="9013825"/>
            <a:ext cx="512763" cy="182563"/>
          </a:xfrm>
          <a:prstGeom prst="rect">
            <a:avLst/>
          </a:prstGeom>
          <a:noFill/>
          <a:ln w="9525">
            <a:noFill/>
            <a:miter lim="800000"/>
          </a:ln>
          <a:effectLst/>
        </p:spPr>
        <p:txBody>
          <a:bodyPr vert="horz" wrap="none" lIns="0" tIns="0" rIns="0" bIns="0" numCol="1" anchor="t" anchorCtr="0" compatLnSpc="1">
            <a:spAutoFit/>
          </a:bodyPr>
          <a:lstStyle>
            <a:lvl1pPr algn="r" defTabSz="939800">
              <a:defRPr sz="1200"/>
            </a:lvl1pPr>
          </a:lstStyle>
          <a:p>
            <a:pPr>
              <a:defRPr/>
            </a:pPr>
            <a:r>
              <a:rPr lang="en-US"/>
              <a:t>Page </a:t>
            </a:r>
            <a:fld id="{19104111-193D-4CBD-A54E-A6577725A6F6}" type="slidenum">
              <a:rPr lang="en-US"/>
              <a:t>‹#›</a:t>
            </a:fld>
            <a:endParaRPr lang="en-US"/>
          </a:p>
        </p:txBody>
      </p:sp>
      <p:sp>
        <p:nvSpPr>
          <p:cNvPr id="14344" name="Rectangle 8"/>
          <p:cNvSpPr>
            <a:spLocks noChangeArrowheads="1"/>
          </p:cNvSpPr>
          <p:nvPr/>
        </p:nvSpPr>
        <p:spPr bwMode="auto">
          <a:xfrm>
            <a:off x="733425" y="9013825"/>
            <a:ext cx="720725" cy="182563"/>
          </a:xfrm>
          <a:prstGeom prst="rect">
            <a:avLst/>
          </a:prstGeom>
          <a:noFill/>
          <a:ln w="9525">
            <a:noFill/>
            <a:miter lim="800000"/>
          </a:ln>
        </p:spPr>
        <p:txBody>
          <a:bodyPr wrap="none" lIns="0" tIns="0" rIns="0" bIns="0">
            <a:spAutoFit/>
          </a:bodyPr>
          <a:lstStyle/>
          <a:p>
            <a:pPr defTabSz="920750">
              <a:defRPr/>
            </a:pPr>
            <a:r>
              <a:rPr lang="en-US" sz="1200"/>
              <a:t>Submission</a:t>
            </a:r>
          </a:p>
        </p:txBody>
      </p:sp>
      <p:sp>
        <p:nvSpPr>
          <p:cNvPr id="14345" name="Line 9"/>
          <p:cNvSpPr>
            <a:spLocks noChangeShapeType="1"/>
          </p:cNvSpPr>
          <p:nvPr/>
        </p:nvSpPr>
        <p:spPr bwMode="auto">
          <a:xfrm>
            <a:off x="733425" y="9012238"/>
            <a:ext cx="5556250" cy="0"/>
          </a:xfrm>
          <a:prstGeom prst="line">
            <a:avLst/>
          </a:prstGeom>
          <a:noFill/>
          <a:ln w="12700">
            <a:solidFill>
              <a:schemeClr val="tx1"/>
            </a:solidFill>
            <a:round/>
            <a:headEnd type="none" w="sm" len="sm"/>
            <a:tailEnd type="none" w="sm" len="sm"/>
          </a:ln>
        </p:spPr>
        <p:txBody>
          <a:bodyPr wrap="none" anchor="ctr"/>
          <a:lstStyle/>
          <a:p>
            <a:pPr>
              <a:defRPr/>
            </a:pPr>
            <a:endParaRPr lang="en-US"/>
          </a:p>
        </p:txBody>
      </p:sp>
      <p:sp>
        <p:nvSpPr>
          <p:cNvPr id="14346" name="Line 10"/>
          <p:cNvSpPr>
            <a:spLocks noChangeShapeType="1"/>
          </p:cNvSpPr>
          <p:nvPr/>
        </p:nvSpPr>
        <p:spPr bwMode="auto">
          <a:xfrm>
            <a:off x="655638" y="296863"/>
            <a:ext cx="5711825" cy="0"/>
          </a:xfrm>
          <a:prstGeom prst="line">
            <a:avLst/>
          </a:prstGeom>
          <a:noFill/>
          <a:ln w="12700">
            <a:solidFill>
              <a:schemeClr val="tx1"/>
            </a:solidFill>
            <a:round/>
            <a:headEnd type="none" w="sm" len="sm"/>
            <a:tailEnd type="none" w="sm" len="sm"/>
          </a:ln>
        </p:spPr>
        <p:txBody>
          <a:bodyPr wrap="none" anchor="ctr"/>
          <a:lstStyle/>
          <a:p>
            <a:pPr>
              <a:defRPr/>
            </a:pPr>
            <a:endParaRPr lang="en-US"/>
          </a:p>
        </p:txBody>
      </p:sp>
    </p:spTree>
  </p:cSld>
  <p:clrMap bg1="lt1" tx1="dk1" bg2="lt2" tx2="dk2" accent1="accent1" accent2="accent2" accent3="accent3" accent4="accent4" accent5="accent5" accent6="accent6" hlink="hlink" folHlink="folHlink"/>
  <p:hf/>
  <p:notesStyle>
    <a:lvl1pPr algn="l" defTabSz="933450" rtl="0" eaLnBrk="0" fontAlgn="base" hangingPunct="0">
      <a:spcBef>
        <a:spcPct val="30000"/>
      </a:spcBef>
      <a:spcAft>
        <a:spcPct val="0"/>
      </a:spcAft>
      <a:defRPr sz="1200" kern="1200">
        <a:solidFill>
          <a:schemeClr val="tx1"/>
        </a:solidFill>
        <a:latin typeface="Times New Roman" panose="02020603050405020304" pitchFamily="18" charset="0"/>
        <a:ea typeface="MS PGothic" panose="020B0600070205080204" pitchFamily="34" charset="-128"/>
        <a:cs typeface="+mn-cs"/>
      </a:defRPr>
    </a:lvl1pPr>
    <a:lvl2pPr marL="114300" algn="l" defTabSz="933450" rtl="0" eaLnBrk="0" fontAlgn="base" hangingPunct="0">
      <a:spcBef>
        <a:spcPct val="30000"/>
      </a:spcBef>
      <a:spcAft>
        <a:spcPct val="0"/>
      </a:spcAft>
      <a:defRPr sz="1200" kern="1200">
        <a:solidFill>
          <a:schemeClr val="tx1"/>
        </a:solidFill>
        <a:latin typeface="Times New Roman" panose="02020603050405020304" pitchFamily="18" charset="0"/>
        <a:ea typeface="MS PGothic" panose="020B0600070205080204" pitchFamily="34" charset="-128"/>
        <a:cs typeface="+mn-cs"/>
      </a:defRPr>
    </a:lvl2pPr>
    <a:lvl3pPr marL="228600" algn="l" defTabSz="933450" rtl="0" eaLnBrk="0" fontAlgn="base" hangingPunct="0">
      <a:spcBef>
        <a:spcPct val="30000"/>
      </a:spcBef>
      <a:spcAft>
        <a:spcPct val="0"/>
      </a:spcAft>
      <a:defRPr sz="1200" kern="1200">
        <a:solidFill>
          <a:schemeClr val="tx1"/>
        </a:solidFill>
        <a:latin typeface="Times New Roman" panose="02020603050405020304" pitchFamily="18" charset="0"/>
        <a:ea typeface="MS PGothic" panose="020B0600070205080204" pitchFamily="34" charset="-128"/>
        <a:cs typeface="+mn-cs"/>
      </a:defRPr>
    </a:lvl3pPr>
    <a:lvl4pPr marL="342900" algn="l" defTabSz="933450" rtl="0" eaLnBrk="0" fontAlgn="base" hangingPunct="0">
      <a:spcBef>
        <a:spcPct val="30000"/>
      </a:spcBef>
      <a:spcAft>
        <a:spcPct val="0"/>
      </a:spcAft>
      <a:defRPr sz="1200" kern="1200">
        <a:solidFill>
          <a:schemeClr val="tx1"/>
        </a:solidFill>
        <a:latin typeface="Times New Roman" panose="02020603050405020304" pitchFamily="18" charset="0"/>
        <a:ea typeface="MS PGothic" panose="020B0600070205080204" pitchFamily="34" charset="-128"/>
        <a:cs typeface="+mn-cs"/>
      </a:defRPr>
    </a:lvl4pPr>
    <a:lvl5pPr marL="457200" algn="l" defTabSz="933450" rtl="0" eaLnBrk="0" fontAlgn="base" hangingPunct="0">
      <a:spcBef>
        <a:spcPct val="30000"/>
      </a:spcBef>
      <a:spcAft>
        <a:spcPct val="0"/>
      </a:spcAft>
      <a:defRPr sz="1200" kern="1200">
        <a:solidFill>
          <a:schemeClr val="tx1"/>
        </a:solidFill>
        <a:latin typeface="Times New Roman" panose="02020603050405020304" pitchFamily="18" charset="0"/>
        <a:ea typeface="MS PGothic" panose="020B0600070205080204" pitchFamily="34"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zh-CN" altLang="en-US" smtClean="0"/>
              <a:t>单击此处编辑母版标题样式</a:t>
            </a:r>
            <a:endParaRPr lang="en-GB"/>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CN" altLang="en-US" smtClean="0"/>
              <a:t>单击此处编辑母版副标题样式</a:t>
            </a:r>
            <a:endParaRPr lang="en-GB"/>
          </a:p>
        </p:txBody>
      </p:sp>
      <p:sp>
        <p:nvSpPr>
          <p:cNvPr id="4" name="Date Placeholder 3"/>
          <p:cNvSpPr>
            <a:spLocks noGrp="1"/>
          </p:cNvSpPr>
          <p:nvPr>
            <p:ph type="dt" idx="10"/>
          </p:nvPr>
        </p:nvSpPr>
        <p:spPr/>
        <p:txBody>
          <a:bodyPr/>
          <a:lstStyle>
            <a:lvl1pPr>
              <a:defRPr/>
            </a:lvl1pPr>
          </a:lstStyle>
          <a:p>
            <a:pPr>
              <a:defRPr/>
            </a:pPr>
            <a:r>
              <a:rPr lang="en-US" smtClean="0"/>
              <a:t>Jul 2019</a:t>
            </a:r>
            <a:endParaRPr lang="en-US" dirty="0"/>
          </a:p>
        </p:txBody>
      </p:sp>
      <p:sp>
        <p:nvSpPr>
          <p:cNvPr id="5" name="Footer Placeholder 4"/>
          <p:cNvSpPr>
            <a:spLocks noGrp="1"/>
          </p:cNvSpPr>
          <p:nvPr>
            <p:ph type="ftr" idx="11"/>
          </p:nvPr>
        </p:nvSpPr>
        <p:spPr/>
        <p:txBody>
          <a:bodyPr/>
          <a:lstStyle>
            <a:lvl1pPr>
              <a:defRPr/>
            </a:lvl1pPr>
          </a:lstStyle>
          <a:p>
            <a:pPr>
              <a:defRPr/>
            </a:pPr>
            <a:r>
              <a:rPr lang="en-US" smtClean="0"/>
              <a:t>Adrian Stephens (Intel)</a:t>
            </a:r>
            <a:endParaRPr lang="en-US"/>
          </a:p>
        </p:txBody>
      </p:sp>
      <p:sp>
        <p:nvSpPr>
          <p:cNvPr id="6" name="Slide Number Placeholder 5"/>
          <p:cNvSpPr>
            <a:spLocks noGrp="1"/>
          </p:cNvSpPr>
          <p:nvPr>
            <p:ph type="sldNum" idx="12"/>
          </p:nvPr>
        </p:nvSpPr>
        <p:spPr/>
        <p:txBody>
          <a:bodyPr/>
          <a:lstStyle>
            <a:lvl1pPr>
              <a:defRPr/>
            </a:lvl1pPr>
          </a:lstStyle>
          <a:p>
            <a:pPr>
              <a:defRPr/>
            </a:pPr>
            <a:r>
              <a:rPr lang="en-US" smtClean="0"/>
              <a:t>Slide </a:t>
            </a:r>
            <a:fld id="{B5CE3AE4-DCBA-4DC5-AE11-678723746781}" type="slidenum">
              <a:rPr lang="en-US" smtClean="0"/>
              <a:t>‹#›</a:t>
            </a:fld>
            <a:endParaRPr lang="en-US"/>
          </a:p>
        </p:txBody>
      </p:sp>
    </p:spTree>
  </p:cSld>
  <p:clrMapOvr>
    <a:masterClrMapping/>
  </p:clrMapOvr>
  <p:hf hdr="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GB"/>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GB"/>
          </a:p>
        </p:txBody>
      </p:sp>
      <p:sp>
        <p:nvSpPr>
          <p:cNvPr id="6" name="Slide Number Placeholder 5"/>
          <p:cNvSpPr>
            <a:spLocks noGrp="1"/>
          </p:cNvSpPr>
          <p:nvPr>
            <p:ph type="sldNum" idx="12"/>
          </p:nvPr>
        </p:nvSpPr>
        <p:spPr/>
        <p:txBody>
          <a:bodyPr/>
          <a:lstStyle>
            <a:lvl1pPr>
              <a:defRPr/>
            </a:lvl1pPr>
          </a:lstStyle>
          <a:p>
            <a:pPr>
              <a:defRPr/>
            </a:pPr>
            <a:r>
              <a:rPr lang="en-US" smtClean="0"/>
              <a:t>Slide </a:t>
            </a:r>
            <a:fld id="{B5CE3AE4-DCBA-4DC5-AE11-678723746781}" type="slidenum">
              <a:rPr lang="en-US" smtClean="0"/>
              <a:t>‹#›</a:t>
            </a:fld>
            <a:endParaRPr lang="en-US"/>
          </a:p>
        </p:txBody>
      </p:sp>
      <p:sp>
        <p:nvSpPr>
          <p:cNvPr id="11" name="Rectangle 4"/>
          <p:cNvSpPr>
            <a:spLocks noGrp="1" noChangeArrowheads="1"/>
          </p:cNvSpPr>
          <p:nvPr>
            <p:ph type="ftr" idx="14"/>
          </p:nvPr>
        </p:nvSpPr>
        <p:spPr bwMode="auto">
          <a:xfrm>
            <a:off x="7143757" y="6475414"/>
            <a:ext cx="4246027" cy="180975"/>
          </a:xfrm>
          <a:prstGeom prst="rect">
            <a:avLst/>
          </a:prstGeom>
          <a:noFill/>
          <a:ln w="9525">
            <a:noFill/>
            <a:round/>
          </a:ln>
          <a:effectLst/>
        </p:spPr>
        <p:txBody>
          <a:bodyPr vert="horz" wrap="square" lIns="0" tIns="0" rIns="0" bIns="0" numCol="1" anchor="t" anchorCtr="0" compatLnSpc="1"/>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pPr>
              <a:defRPr/>
            </a:pPr>
            <a:r>
              <a:rPr lang="en-US" dirty="0" smtClean="0"/>
              <a:t>Bo Sun (Sanechips)</a:t>
            </a:r>
            <a:endParaRPr lang="en-US" dirty="0"/>
          </a:p>
        </p:txBody>
      </p:sp>
      <p:sp>
        <p:nvSpPr>
          <p:cNvPr id="12" name="Rectangle 3"/>
          <p:cNvSpPr>
            <a:spLocks noGrp="1" noChangeArrowheads="1"/>
          </p:cNvSpPr>
          <p:nvPr>
            <p:ph type="dt" idx="15"/>
          </p:nvPr>
        </p:nvSpPr>
        <p:spPr bwMode="auto">
          <a:xfrm>
            <a:off x="929217" y="333375"/>
            <a:ext cx="2499764" cy="273050"/>
          </a:xfrm>
          <a:prstGeom prst="rect">
            <a:avLst/>
          </a:prstGeom>
          <a:noFill/>
          <a:ln w="9525">
            <a:noFill/>
            <a:round/>
          </a:ln>
          <a:effectLst/>
        </p:spPr>
        <p:txBody>
          <a:bodyPr vert="horz" wrap="square" lIns="0" tIns="0" rIns="0" bIns="0" numCol="1" anchor="b" anchorCtr="0" compatLnSpc="1"/>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pPr>
              <a:defRPr/>
            </a:pPr>
            <a:r>
              <a:rPr lang="en-US" altLang="zh-CN" dirty="0" smtClean="0"/>
              <a:t>Sep 2023</a:t>
            </a:r>
            <a:endParaRPr lang="en-US" dirty="0"/>
          </a:p>
        </p:txBody>
      </p:sp>
    </p:spTree>
  </p:cSld>
  <p:clrMapOvr>
    <a:masterClrMapping/>
  </p:clrMapOvr>
  <p:timing>
    <p:tnLst>
      <p:par>
        <p:cTn id="1" dur="indefinite" restart="never" nodeType="tmRoot"/>
      </p:par>
    </p:tnLst>
  </p:timing>
  <p:hf hdr="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zh-CN" altLang="en-US" smtClean="0"/>
              <a:t>单击此处编辑母版标题样式</a:t>
            </a:r>
            <a:endParaRPr lang="en-GB"/>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smtClean="0"/>
              <a:t>单击此处编辑母版文本样式</a:t>
            </a:r>
          </a:p>
        </p:txBody>
      </p:sp>
      <p:sp>
        <p:nvSpPr>
          <p:cNvPr id="4" name="Date Placeholder 3"/>
          <p:cNvSpPr>
            <a:spLocks noGrp="1"/>
          </p:cNvSpPr>
          <p:nvPr>
            <p:ph type="dt" idx="10"/>
          </p:nvPr>
        </p:nvSpPr>
        <p:spPr/>
        <p:txBody>
          <a:bodyPr/>
          <a:lstStyle>
            <a:lvl1pPr>
              <a:defRPr/>
            </a:lvl1pPr>
          </a:lstStyle>
          <a:p>
            <a:pPr>
              <a:defRPr/>
            </a:pPr>
            <a:r>
              <a:rPr lang="en-US" smtClean="0"/>
              <a:t>Jul 2019</a:t>
            </a:r>
            <a:endParaRPr lang="en-US" dirty="0"/>
          </a:p>
        </p:txBody>
      </p:sp>
      <p:sp>
        <p:nvSpPr>
          <p:cNvPr id="5" name="Footer Placeholder 4"/>
          <p:cNvSpPr>
            <a:spLocks noGrp="1"/>
          </p:cNvSpPr>
          <p:nvPr>
            <p:ph type="ftr" idx="11"/>
          </p:nvPr>
        </p:nvSpPr>
        <p:spPr/>
        <p:txBody>
          <a:bodyPr/>
          <a:lstStyle>
            <a:lvl1pPr>
              <a:defRPr/>
            </a:lvl1pPr>
          </a:lstStyle>
          <a:p>
            <a:pPr>
              <a:defRPr/>
            </a:pPr>
            <a:r>
              <a:rPr lang="en-US" smtClean="0"/>
              <a:t>Adrian Stephens (Intel)</a:t>
            </a:r>
            <a:endParaRPr lang="en-US"/>
          </a:p>
        </p:txBody>
      </p:sp>
      <p:sp>
        <p:nvSpPr>
          <p:cNvPr id="6" name="Slide Number Placeholder 5"/>
          <p:cNvSpPr>
            <a:spLocks noGrp="1"/>
          </p:cNvSpPr>
          <p:nvPr>
            <p:ph type="sldNum" idx="12"/>
          </p:nvPr>
        </p:nvSpPr>
        <p:spPr/>
        <p:txBody>
          <a:bodyPr/>
          <a:lstStyle>
            <a:lvl1pPr>
              <a:defRPr/>
            </a:lvl1pPr>
          </a:lstStyle>
          <a:p>
            <a:pPr>
              <a:defRPr/>
            </a:pPr>
            <a:r>
              <a:rPr lang="en-US" smtClean="0"/>
              <a:t>Slide </a:t>
            </a:r>
            <a:fld id="{B5CE3AE4-DCBA-4DC5-AE11-678723746781}" type="slidenum">
              <a:rPr lang="en-US" smtClean="0"/>
              <a:t>‹#›</a:t>
            </a:fld>
            <a:endParaRPr lang="en-US"/>
          </a:p>
        </p:txBody>
      </p:sp>
    </p:spTree>
  </p:cSld>
  <p:clrMapOvr>
    <a:masterClrMapping/>
  </p:clrMapOvr>
  <p:hf hdr="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GB"/>
          </a:p>
        </p:txBody>
      </p:sp>
      <p:sp>
        <p:nvSpPr>
          <p:cNvPr id="3" name="Content Placeholder 2"/>
          <p:cNvSpPr>
            <a:spLocks noGrp="1"/>
          </p:cNvSpPr>
          <p:nvPr>
            <p:ph sz="half" idx="1"/>
          </p:nvPr>
        </p:nvSpPr>
        <p:spPr>
          <a:xfrm>
            <a:off x="914401" y="1981201"/>
            <a:ext cx="5077884"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GB"/>
          </a:p>
        </p:txBody>
      </p:sp>
      <p:sp>
        <p:nvSpPr>
          <p:cNvPr id="4" name="Content Placeholder 3"/>
          <p:cNvSpPr>
            <a:spLocks noGrp="1"/>
          </p:cNvSpPr>
          <p:nvPr>
            <p:ph sz="half" idx="2"/>
          </p:nvPr>
        </p:nvSpPr>
        <p:spPr>
          <a:xfrm>
            <a:off x="6195484" y="1981201"/>
            <a:ext cx="5080000"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GB"/>
          </a:p>
        </p:txBody>
      </p:sp>
      <p:sp>
        <p:nvSpPr>
          <p:cNvPr id="5" name="Date Placeholder 4"/>
          <p:cNvSpPr>
            <a:spLocks noGrp="1"/>
          </p:cNvSpPr>
          <p:nvPr>
            <p:ph type="dt" idx="10"/>
          </p:nvPr>
        </p:nvSpPr>
        <p:spPr/>
        <p:txBody>
          <a:bodyPr/>
          <a:lstStyle>
            <a:lvl1pPr>
              <a:defRPr/>
            </a:lvl1pPr>
          </a:lstStyle>
          <a:p>
            <a:pPr>
              <a:defRPr/>
            </a:pPr>
            <a:r>
              <a:rPr lang="en-US" smtClean="0"/>
              <a:t>Jul 2019</a:t>
            </a:r>
            <a:endParaRPr lang="en-US" dirty="0"/>
          </a:p>
        </p:txBody>
      </p:sp>
      <p:sp>
        <p:nvSpPr>
          <p:cNvPr id="6" name="Footer Placeholder 5"/>
          <p:cNvSpPr>
            <a:spLocks noGrp="1"/>
          </p:cNvSpPr>
          <p:nvPr>
            <p:ph type="ftr" idx="11"/>
          </p:nvPr>
        </p:nvSpPr>
        <p:spPr/>
        <p:txBody>
          <a:bodyPr/>
          <a:lstStyle>
            <a:lvl1pPr>
              <a:defRPr/>
            </a:lvl1pPr>
          </a:lstStyle>
          <a:p>
            <a:pPr>
              <a:defRPr/>
            </a:pPr>
            <a:r>
              <a:rPr lang="en-US" smtClean="0"/>
              <a:t>Adrian Stephens (Intel)</a:t>
            </a:r>
            <a:endParaRPr lang="en-US"/>
          </a:p>
        </p:txBody>
      </p:sp>
      <p:sp>
        <p:nvSpPr>
          <p:cNvPr id="7" name="Slide Number Placeholder 6"/>
          <p:cNvSpPr>
            <a:spLocks noGrp="1"/>
          </p:cNvSpPr>
          <p:nvPr>
            <p:ph type="sldNum" idx="12"/>
          </p:nvPr>
        </p:nvSpPr>
        <p:spPr/>
        <p:txBody>
          <a:bodyPr/>
          <a:lstStyle>
            <a:lvl1pPr>
              <a:defRPr/>
            </a:lvl1pPr>
          </a:lstStyle>
          <a:p>
            <a:pPr>
              <a:defRPr/>
            </a:pPr>
            <a:r>
              <a:rPr lang="en-US" smtClean="0"/>
              <a:t>Slide </a:t>
            </a:r>
            <a:fld id="{B5CE3AE4-DCBA-4DC5-AE11-678723746781}" type="slidenum">
              <a:rPr lang="en-US" smtClean="0"/>
              <a:t>‹#›</a:t>
            </a:fld>
            <a:endParaRPr lang="en-US"/>
          </a:p>
        </p:txBody>
      </p:sp>
    </p:spTree>
  </p:cSld>
  <p:clrMapOvr>
    <a:masterClrMapping/>
  </p:clrMapOvr>
  <p:hf hdr="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zh-CN" altLang="en-US" smtClean="0"/>
              <a:t>单击此处编辑母版标题样式</a:t>
            </a:r>
            <a:endParaRPr lang="en-GB"/>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GB"/>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GB"/>
          </a:p>
        </p:txBody>
      </p:sp>
      <p:sp>
        <p:nvSpPr>
          <p:cNvPr id="7" name="Date Placeholder 6"/>
          <p:cNvSpPr>
            <a:spLocks noGrp="1"/>
          </p:cNvSpPr>
          <p:nvPr>
            <p:ph type="dt" idx="10"/>
          </p:nvPr>
        </p:nvSpPr>
        <p:spPr/>
        <p:txBody>
          <a:bodyPr/>
          <a:lstStyle>
            <a:lvl1pPr>
              <a:defRPr/>
            </a:lvl1pPr>
          </a:lstStyle>
          <a:p>
            <a:pPr>
              <a:defRPr/>
            </a:pPr>
            <a:r>
              <a:rPr lang="en-US" smtClean="0"/>
              <a:t>Jul 2019</a:t>
            </a:r>
            <a:endParaRPr lang="en-US" dirty="0"/>
          </a:p>
        </p:txBody>
      </p:sp>
      <p:sp>
        <p:nvSpPr>
          <p:cNvPr id="8" name="Footer Placeholder 7"/>
          <p:cNvSpPr>
            <a:spLocks noGrp="1"/>
          </p:cNvSpPr>
          <p:nvPr>
            <p:ph type="ftr" idx="11"/>
          </p:nvPr>
        </p:nvSpPr>
        <p:spPr>
          <a:xfrm>
            <a:off x="7524760" y="6475414"/>
            <a:ext cx="3865024" cy="180975"/>
          </a:xfrm>
        </p:spPr>
        <p:txBody>
          <a:bodyPr/>
          <a:lstStyle>
            <a:lvl1pPr>
              <a:defRPr/>
            </a:lvl1pPr>
          </a:lstStyle>
          <a:p>
            <a:pPr>
              <a:defRPr/>
            </a:pPr>
            <a:r>
              <a:rPr lang="en-US" smtClean="0"/>
              <a:t>Adrian Stephens (Intel)</a:t>
            </a:r>
            <a:endParaRPr lang="en-US"/>
          </a:p>
        </p:txBody>
      </p:sp>
      <p:sp>
        <p:nvSpPr>
          <p:cNvPr id="9" name="Slide Number Placeholder 8"/>
          <p:cNvSpPr>
            <a:spLocks noGrp="1"/>
          </p:cNvSpPr>
          <p:nvPr>
            <p:ph type="sldNum" idx="12"/>
          </p:nvPr>
        </p:nvSpPr>
        <p:spPr/>
        <p:txBody>
          <a:bodyPr/>
          <a:lstStyle>
            <a:lvl1pPr>
              <a:defRPr/>
            </a:lvl1pPr>
          </a:lstStyle>
          <a:p>
            <a:pPr>
              <a:defRPr/>
            </a:pPr>
            <a:r>
              <a:rPr lang="en-US" smtClean="0"/>
              <a:t>Slide </a:t>
            </a:r>
            <a:fld id="{B5CE3AE4-DCBA-4DC5-AE11-678723746781}" type="slidenum">
              <a:rPr lang="en-US" smtClean="0"/>
              <a:t>‹#›</a:t>
            </a:fld>
            <a:endParaRPr lang="en-US"/>
          </a:p>
        </p:txBody>
      </p:sp>
    </p:spTree>
  </p:cSld>
  <p:clrMapOvr>
    <a:masterClrMapping/>
  </p:clrMapOvr>
  <p:hf hdr="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GB"/>
          </a:p>
        </p:txBody>
      </p:sp>
      <p:sp>
        <p:nvSpPr>
          <p:cNvPr id="3" name="Date Placeholder 2"/>
          <p:cNvSpPr>
            <a:spLocks noGrp="1"/>
          </p:cNvSpPr>
          <p:nvPr>
            <p:ph type="dt" idx="10"/>
          </p:nvPr>
        </p:nvSpPr>
        <p:spPr/>
        <p:txBody>
          <a:bodyPr/>
          <a:lstStyle>
            <a:lvl1pPr>
              <a:defRPr/>
            </a:lvl1pPr>
          </a:lstStyle>
          <a:p>
            <a:pPr>
              <a:defRPr/>
            </a:pPr>
            <a:r>
              <a:rPr lang="en-US" smtClean="0"/>
              <a:t>Jul 2019</a:t>
            </a:r>
            <a:endParaRPr lang="en-US" dirty="0"/>
          </a:p>
        </p:txBody>
      </p:sp>
      <p:sp>
        <p:nvSpPr>
          <p:cNvPr id="4" name="Footer Placeholder 3"/>
          <p:cNvSpPr>
            <a:spLocks noGrp="1"/>
          </p:cNvSpPr>
          <p:nvPr>
            <p:ph type="ftr" idx="11"/>
          </p:nvPr>
        </p:nvSpPr>
        <p:spPr/>
        <p:txBody>
          <a:bodyPr/>
          <a:lstStyle>
            <a:lvl1pPr>
              <a:defRPr/>
            </a:lvl1pPr>
          </a:lstStyle>
          <a:p>
            <a:pPr>
              <a:defRPr/>
            </a:pPr>
            <a:r>
              <a:rPr lang="en-US" smtClean="0"/>
              <a:t>Adrian Stephens (Intel)</a:t>
            </a:r>
            <a:endParaRPr lang="en-US"/>
          </a:p>
        </p:txBody>
      </p:sp>
      <p:sp>
        <p:nvSpPr>
          <p:cNvPr id="5" name="Slide Number Placeholder 4"/>
          <p:cNvSpPr>
            <a:spLocks noGrp="1"/>
          </p:cNvSpPr>
          <p:nvPr>
            <p:ph type="sldNum" idx="12"/>
          </p:nvPr>
        </p:nvSpPr>
        <p:spPr/>
        <p:txBody>
          <a:bodyPr/>
          <a:lstStyle>
            <a:lvl1pPr>
              <a:defRPr/>
            </a:lvl1pPr>
          </a:lstStyle>
          <a:p>
            <a:pPr>
              <a:defRPr/>
            </a:pPr>
            <a:r>
              <a:rPr lang="en-US" smtClean="0"/>
              <a:t>Slide </a:t>
            </a:r>
            <a:fld id="{B5CE3AE4-DCBA-4DC5-AE11-678723746781}" type="slidenum">
              <a:rPr lang="en-US" smtClean="0"/>
              <a:t>‹#›</a:t>
            </a:fld>
            <a:endParaRPr lang="en-US"/>
          </a:p>
        </p:txBody>
      </p:sp>
    </p:spTree>
  </p:cSld>
  <p:clrMapOvr>
    <a:masterClrMapping/>
  </p:clrMapOvr>
  <p:hf hdr="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idx="10"/>
          </p:nvPr>
        </p:nvSpPr>
        <p:spPr/>
        <p:txBody>
          <a:bodyPr/>
          <a:lstStyle>
            <a:lvl1pPr>
              <a:defRPr/>
            </a:lvl1pPr>
          </a:lstStyle>
          <a:p>
            <a:pPr>
              <a:defRPr/>
            </a:pPr>
            <a:r>
              <a:rPr lang="en-US" dirty="0" smtClean="0"/>
              <a:t>Sep 2023</a:t>
            </a:r>
            <a:endParaRPr lang="en-US" dirty="0"/>
          </a:p>
        </p:txBody>
      </p:sp>
      <p:sp>
        <p:nvSpPr>
          <p:cNvPr id="3" name="Footer Placeholder 2"/>
          <p:cNvSpPr>
            <a:spLocks noGrp="1"/>
          </p:cNvSpPr>
          <p:nvPr>
            <p:ph type="ftr" idx="11"/>
          </p:nvPr>
        </p:nvSpPr>
        <p:spPr/>
        <p:txBody>
          <a:bodyPr/>
          <a:lstStyle>
            <a:lvl1pPr>
              <a:defRPr/>
            </a:lvl1pPr>
          </a:lstStyle>
          <a:p>
            <a:pPr>
              <a:defRPr/>
            </a:pPr>
            <a:r>
              <a:rPr lang="en-US" dirty="0" smtClean="0"/>
              <a:t>Bo Sun (Sanechips)</a:t>
            </a:r>
            <a:endParaRPr lang="en-US" dirty="0"/>
          </a:p>
        </p:txBody>
      </p:sp>
      <p:sp>
        <p:nvSpPr>
          <p:cNvPr id="4" name="Slide Number Placeholder 3"/>
          <p:cNvSpPr>
            <a:spLocks noGrp="1"/>
          </p:cNvSpPr>
          <p:nvPr>
            <p:ph type="sldNum" idx="12"/>
          </p:nvPr>
        </p:nvSpPr>
        <p:spPr/>
        <p:txBody>
          <a:bodyPr/>
          <a:lstStyle>
            <a:lvl1pPr>
              <a:defRPr/>
            </a:lvl1pPr>
          </a:lstStyle>
          <a:p>
            <a:pPr>
              <a:defRPr/>
            </a:pPr>
            <a:r>
              <a:rPr lang="en-US" smtClean="0"/>
              <a:t>Slide </a:t>
            </a:r>
            <a:fld id="{B5CE3AE4-DCBA-4DC5-AE11-678723746781}" type="slidenum">
              <a:rPr lang="en-US" smtClean="0"/>
              <a:t>‹#›</a:t>
            </a:fld>
            <a:endParaRPr lang="en-US"/>
          </a:p>
        </p:txBody>
      </p:sp>
    </p:spTree>
  </p:cSld>
  <p:clrMapOvr>
    <a:masterClrMapping/>
  </p:clrMapOvr>
  <p:hf hdr="0"/>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GB"/>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GB"/>
          </a:p>
        </p:txBody>
      </p:sp>
      <p:sp>
        <p:nvSpPr>
          <p:cNvPr id="4" name="Date Placeholder 3"/>
          <p:cNvSpPr>
            <a:spLocks noGrp="1"/>
          </p:cNvSpPr>
          <p:nvPr>
            <p:ph type="dt" idx="10"/>
          </p:nvPr>
        </p:nvSpPr>
        <p:spPr/>
        <p:txBody>
          <a:bodyPr/>
          <a:lstStyle>
            <a:lvl1pPr>
              <a:defRPr/>
            </a:lvl1pPr>
          </a:lstStyle>
          <a:p>
            <a:pPr>
              <a:defRPr/>
            </a:pPr>
            <a:r>
              <a:rPr lang="en-US" smtClean="0"/>
              <a:t>Jul 2019</a:t>
            </a:r>
            <a:endParaRPr lang="en-US" dirty="0"/>
          </a:p>
        </p:txBody>
      </p:sp>
      <p:sp>
        <p:nvSpPr>
          <p:cNvPr id="5" name="Footer Placeholder 4"/>
          <p:cNvSpPr>
            <a:spLocks noGrp="1"/>
          </p:cNvSpPr>
          <p:nvPr>
            <p:ph type="ftr" idx="11"/>
          </p:nvPr>
        </p:nvSpPr>
        <p:spPr/>
        <p:txBody>
          <a:bodyPr/>
          <a:lstStyle>
            <a:lvl1pPr>
              <a:defRPr/>
            </a:lvl1pPr>
          </a:lstStyle>
          <a:p>
            <a:pPr>
              <a:defRPr/>
            </a:pPr>
            <a:r>
              <a:rPr lang="en-US" smtClean="0"/>
              <a:t>Adrian Stephens (Intel)</a:t>
            </a:r>
            <a:endParaRPr lang="en-US"/>
          </a:p>
        </p:txBody>
      </p:sp>
      <p:sp>
        <p:nvSpPr>
          <p:cNvPr id="6" name="Slide Number Placeholder 5"/>
          <p:cNvSpPr>
            <a:spLocks noGrp="1"/>
          </p:cNvSpPr>
          <p:nvPr>
            <p:ph type="sldNum" idx="12"/>
          </p:nvPr>
        </p:nvSpPr>
        <p:spPr/>
        <p:txBody>
          <a:bodyPr/>
          <a:lstStyle>
            <a:lvl1pPr>
              <a:defRPr/>
            </a:lvl1pPr>
          </a:lstStyle>
          <a:p>
            <a:pPr>
              <a:defRPr/>
            </a:pPr>
            <a:r>
              <a:rPr lang="en-US" smtClean="0"/>
              <a:t>Slide </a:t>
            </a:r>
            <a:fld id="{B5CE3AE4-DCBA-4DC5-AE11-678723746781}" type="slidenum">
              <a:rPr lang="en-US" smtClean="0"/>
              <a:t>‹#›</a:t>
            </a:fld>
            <a:endParaRPr lang="en-US"/>
          </a:p>
        </p:txBody>
      </p:sp>
    </p:spTree>
  </p:cSld>
  <p:clrMapOvr>
    <a:masterClrMapping/>
  </p:clrMapOvr>
  <p:hf hdr="0"/>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6801" y="685801"/>
            <a:ext cx="2588684" cy="5408613"/>
          </a:xfrm>
        </p:spPr>
        <p:txBody>
          <a:bodyPr vert="eaVert"/>
          <a:lstStyle/>
          <a:p>
            <a:r>
              <a:rPr lang="zh-CN" altLang="en-US" smtClean="0"/>
              <a:t>单击此处编辑母版标题样式</a:t>
            </a:r>
            <a:endParaRPr lang="en-GB"/>
          </a:p>
        </p:txBody>
      </p:sp>
      <p:sp>
        <p:nvSpPr>
          <p:cNvPr id="3" name="Vertical Text Placeholder 2"/>
          <p:cNvSpPr>
            <a:spLocks noGrp="1"/>
          </p:cNvSpPr>
          <p:nvPr>
            <p:ph type="body" orient="vert" idx="1"/>
          </p:nvPr>
        </p:nvSpPr>
        <p:spPr>
          <a:xfrm>
            <a:off x="914400" y="685801"/>
            <a:ext cx="7569200" cy="5408613"/>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GB"/>
          </a:p>
        </p:txBody>
      </p:sp>
      <p:sp>
        <p:nvSpPr>
          <p:cNvPr id="4" name="Date Placeholder 3"/>
          <p:cNvSpPr>
            <a:spLocks noGrp="1"/>
          </p:cNvSpPr>
          <p:nvPr>
            <p:ph type="dt" idx="10"/>
          </p:nvPr>
        </p:nvSpPr>
        <p:spPr/>
        <p:txBody>
          <a:bodyPr/>
          <a:lstStyle>
            <a:lvl1pPr>
              <a:defRPr/>
            </a:lvl1pPr>
          </a:lstStyle>
          <a:p>
            <a:pPr>
              <a:defRPr/>
            </a:pPr>
            <a:r>
              <a:rPr lang="en-US" smtClean="0"/>
              <a:t>Jul 2019</a:t>
            </a:r>
            <a:endParaRPr lang="en-US" dirty="0"/>
          </a:p>
        </p:txBody>
      </p:sp>
      <p:sp>
        <p:nvSpPr>
          <p:cNvPr id="5" name="Footer Placeholder 4"/>
          <p:cNvSpPr>
            <a:spLocks noGrp="1"/>
          </p:cNvSpPr>
          <p:nvPr>
            <p:ph type="ftr" idx="11"/>
          </p:nvPr>
        </p:nvSpPr>
        <p:spPr/>
        <p:txBody>
          <a:bodyPr/>
          <a:lstStyle>
            <a:lvl1pPr>
              <a:defRPr/>
            </a:lvl1pPr>
          </a:lstStyle>
          <a:p>
            <a:pPr>
              <a:defRPr/>
            </a:pPr>
            <a:r>
              <a:rPr lang="en-US" smtClean="0"/>
              <a:t>Adrian Stephens (Intel)</a:t>
            </a:r>
            <a:endParaRPr lang="en-US"/>
          </a:p>
        </p:txBody>
      </p:sp>
      <p:sp>
        <p:nvSpPr>
          <p:cNvPr id="6" name="Slide Number Placeholder 5"/>
          <p:cNvSpPr>
            <a:spLocks noGrp="1"/>
          </p:cNvSpPr>
          <p:nvPr>
            <p:ph type="sldNum" idx="12"/>
          </p:nvPr>
        </p:nvSpPr>
        <p:spPr/>
        <p:txBody>
          <a:bodyPr/>
          <a:lstStyle>
            <a:lvl1pPr>
              <a:defRPr/>
            </a:lvl1pPr>
          </a:lstStyle>
          <a:p>
            <a:pPr>
              <a:defRPr/>
            </a:pPr>
            <a:r>
              <a:rPr lang="en-US" smtClean="0"/>
              <a:t>Slide </a:t>
            </a:r>
            <a:fld id="{B5CE3AE4-DCBA-4DC5-AE11-678723746781}" type="slidenum">
              <a:rPr lang="en-US" smtClean="0"/>
              <a:t>‹#›</a:t>
            </a:fld>
            <a:endParaRPr lang="en-US"/>
          </a:p>
        </p:txBody>
      </p:sp>
    </p:spTree>
  </p:cSld>
  <p:clrMapOvr>
    <a:masterClrMapping/>
  </p:clrMapOvr>
  <p:hf hdr="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914401" y="685801"/>
            <a:ext cx="10361084" cy="1065213"/>
          </a:xfrm>
          <a:prstGeom prst="rect">
            <a:avLst/>
          </a:prstGeom>
          <a:noFill/>
          <a:ln w="9525">
            <a:noFill/>
            <a:round/>
          </a:ln>
          <a:effectLst/>
        </p:spPr>
        <p:txBody>
          <a:bodyPr vert="horz" wrap="square" lIns="92160" tIns="46080" rIns="92160" bIns="46080" numCol="1" anchor="ctr" anchorCtr="0" compatLnSpc="1"/>
          <a:lstStyle/>
          <a:p>
            <a:pPr lvl="0"/>
            <a:r>
              <a:rPr lang="en-GB" smtClean="0"/>
              <a:t>Click to edit the title text format</a:t>
            </a:r>
          </a:p>
        </p:txBody>
      </p:sp>
      <p:sp>
        <p:nvSpPr>
          <p:cNvPr id="1026" name="Rectangle 2"/>
          <p:cNvSpPr>
            <a:spLocks noGrp="1" noChangeArrowheads="1"/>
          </p:cNvSpPr>
          <p:nvPr>
            <p:ph type="body" idx="1"/>
          </p:nvPr>
        </p:nvSpPr>
        <p:spPr bwMode="auto">
          <a:xfrm>
            <a:off x="914401" y="1981201"/>
            <a:ext cx="10361084" cy="4113213"/>
          </a:xfrm>
          <a:prstGeom prst="rect">
            <a:avLst/>
          </a:prstGeom>
          <a:noFill/>
          <a:ln w="9525">
            <a:noFill/>
            <a:round/>
          </a:ln>
          <a:effectLst/>
        </p:spPr>
        <p:txBody>
          <a:bodyPr vert="horz" wrap="square" lIns="92160" tIns="46080" rIns="92160" bIns="46080" numCol="1" anchor="t" anchorCtr="0" compatLnSpc="1"/>
          <a:lstStyle/>
          <a:p>
            <a:pPr lvl="0"/>
            <a:r>
              <a:rPr lang="en-GB" smtClean="0"/>
              <a:t>Click to edit the outline text format</a:t>
            </a:r>
          </a:p>
          <a:p>
            <a:pPr lvl="1"/>
            <a:r>
              <a:rPr lang="en-GB" smtClean="0"/>
              <a:t>Second Outline Level</a:t>
            </a:r>
          </a:p>
          <a:p>
            <a:pPr lvl="2"/>
            <a:r>
              <a:rPr lang="en-GB" smtClean="0"/>
              <a:t>Third Outline Level</a:t>
            </a:r>
          </a:p>
          <a:p>
            <a:pPr lvl="3"/>
            <a:r>
              <a:rPr lang="en-GB" smtClean="0"/>
              <a:t>Fourth Outline Level</a:t>
            </a:r>
          </a:p>
          <a:p>
            <a:pPr lvl="4"/>
            <a:r>
              <a:rPr lang="en-GB" smtClean="0"/>
              <a:t>Fifth Outline Level</a:t>
            </a:r>
          </a:p>
          <a:p>
            <a:pPr lvl="4"/>
            <a:r>
              <a:rPr lang="en-GB" smtClean="0"/>
              <a:t>Sixth Outline Level</a:t>
            </a:r>
          </a:p>
          <a:p>
            <a:pPr lvl="4"/>
            <a:r>
              <a:rPr lang="en-GB" smtClean="0"/>
              <a:t>Seventh Outline Level</a:t>
            </a:r>
          </a:p>
          <a:p>
            <a:pPr lvl="4"/>
            <a:r>
              <a:rPr lang="en-GB" smtClean="0"/>
              <a:t>Eighth Outline Level</a:t>
            </a:r>
          </a:p>
          <a:p>
            <a:pPr lvl="4"/>
            <a:r>
              <a:rPr lang="en-GB" smtClean="0"/>
              <a:t>Ninth Outline Level</a:t>
            </a:r>
          </a:p>
        </p:txBody>
      </p:sp>
      <p:sp>
        <p:nvSpPr>
          <p:cNvPr id="1027" name="Rectangle 3"/>
          <p:cNvSpPr>
            <a:spLocks noGrp="1" noChangeArrowheads="1"/>
          </p:cNvSpPr>
          <p:nvPr>
            <p:ph type="dt"/>
          </p:nvPr>
        </p:nvSpPr>
        <p:spPr bwMode="auto">
          <a:xfrm>
            <a:off x="929217" y="333375"/>
            <a:ext cx="2499764" cy="273050"/>
          </a:xfrm>
          <a:prstGeom prst="rect">
            <a:avLst/>
          </a:prstGeom>
          <a:noFill/>
          <a:ln w="9525">
            <a:noFill/>
            <a:round/>
          </a:ln>
          <a:effectLst/>
        </p:spPr>
        <p:txBody>
          <a:bodyPr vert="horz" wrap="square" lIns="0" tIns="0" rIns="0" bIns="0" numCol="1" anchor="b" anchorCtr="0" compatLnSpc="1"/>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pPr>
              <a:defRPr/>
            </a:pPr>
            <a:r>
              <a:rPr lang="en-US" dirty="0" smtClean="0"/>
              <a:t>Sep 2025</a:t>
            </a:r>
            <a:endParaRPr lang="en-US" dirty="0"/>
          </a:p>
        </p:txBody>
      </p:sp>
      <p:sp>
        <p:nvSpPr>
          <p:cNvPr id="1028" name="Rectangle 4"/>
          <p:cNvSpPr>
            <a:spLocks noGrp="1" noChangeArrowheads="1"/>
          </p:cNvSpPr>
          <p:nvPr>
            <p:ph type="ftr"/>
          </p:nvPr>
        </p:nvSpPr>
        <p:spPr bwMode="auto">
          <a:xfrm>
            <a:off x="7143757" y="6475414"/>
            <a:ext cx="4246027" cy="180975"/>
          </a:xfrm>
          <a:prstGeom prst="rect">
            <a:avLst/>
          </a:prstGeom>
          <a:noFill/>
          <a:ln w="9525">
            <a:noFill/>
            <a:round/>
          </a:ln>
          <a:effectLst/>
        </p:spPr>
        <p:txBody>
          <a:bodyPr vert="horz" wrap="square" lIns="0" tIns="0" rIns="0" bIns="0" numCol="1" anchor="t" anchorCtr="0" compatLnSpc="1"/>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pPr>
              <a:defRPr/>
            </a:pPr>
            <a:r>
              <a:rPr lang="en-US" altLang="zh-CN" dirty="0" smtClean="0"/>
              <a:t>Bo Sun</a:t>
            </a:r>
            <a:r>
              <a:rPr lang="en-US" dirty="0" smtClean="0"/>
              <a:t> (Sanechips)</a:t>
            </a:r>
            <a:endParaRPr lang="en-US" dirty="0"/>
          </a:p>
        </p:txBody>
      </p:sp>
      <p:sp>
        <p:nvSpPr>
          <p:cNvPr id="1029" name="Rectangle 5"/>
          <p:cNvSpPr>
            <a:spLocks noGrp="1" noChangeArrowheads="1"/>
          </p:cNvSpPr>
          <p:nvPr>
            <p:ph type="sldNum"/>
          </p:nvPr>
        </p:nvSpPr>
        <p:spPr bwMode="auto">
          <a:xfrm>
            <a:off x="5793318" y="6475414"/>
            <a:ext cx="704849" cy="363537"/>
          </a:xfrm>
          <a:prstGeom prst="rect">
            <a:avLst/>
          </a:prstGeom>
          <a:noFill/>
          <a:ln w="9525">
            <a:noFill/>
            <a:round/>
          </a:ln>
          <a:effectLst/>
        </p:spPr>
        <p:txBody>
          <a:bodyPr vert="horz" wrap="square" lIns="0" tIns="0" rIns="0" bIns="0" numCol="1" anchor="t" anchorCtr="0" compatLnSpc="1"/>
          <a:lstStyle>
            <a:lvl1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pPr>
              <a:defRPr/>
            </a:pPr>
            <a:r>
              <a:rPr lang="en-US" smtClean="0"/>
              <a:t>Slide </a:t>
            </a:r>
            <a:fld id="{B5CE3AE4-DCBA-4DC5-AE11-678723746781}" type="slidenum">
              <a:rPr lang="en-US" smtClean="0"/>
              <a:t>‹#›</a:t>
            </a:fld>
            <a:endParaRPr lang="en-US"/>
          </a:p>
        </p:txBody>
      </p:sp>
      <p:sp>
        <p:nvSpPr>
          <p:cNvPr id="1030" name="Line 6"/>
          <p:cNvSpPr>
            <a:spLocks noChangeShapeType="1"/>
          </p:cNvSpPr>
          <p:nvPr/>
        </p:nvSpPr>
        <p:spPr bwMode="auto">
          <a:xfrm>
            <a:off x="914400" y="609600"/>
            <a:ext cx="10363200" cy="1588"/>
          </a:xfrm>
          <a:prstGeom prst="line">
            <a:avLst/>
          </a:prstGeom>
          <a:noFill/>
          <a:ln w="12600">
            <a:solidFill>
              <a:srgbClr val="000000"/>
            </a:solidFill>
            <a:miter lim="800000"/>
          </a:ln>
          <a:effectLst/>
        </p:spPr>
        <p:txBody>
          <a:bodyPr/>
          <a:lstStyle/>
          <a:p>
            <a:endParaRPr lang="en-GB" sz="2400"/>
          </a:p>
        </p:txBody>
      </p:sp>
      <p:sp>
        <p:nvSpPr>
          <p:cNvPr id="1031" name="Rectangle 7"/>
          <p:cNvSpPr>
            <a:spLocks noChangeArrowheads="1"/>
          </p:cNvSpPr>
          <p:nvPr/>
        </p:nvSpPr>
        <p:spPr bwMode="auto">
          <a:xfrm>
            <a:off x="912285" y="6475413"/>
            <a:ext cx="718145" cy="184666"/>
          </a:xfrm>
          <a:prstGeom prst="rect">
            <a:avLst/>
          </a:prstGeom>
          <a:noFill/>
          <a:ln w="9525">
            <a:noFill/>
            <a:rou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200" dirty="0">
                <a:solidFill>
                  <a:srgbClr val="000000"/>
                </a:solidFill>
              </a:rPr>
              <a:t>Submission</a:t>
            </a:r>
          </a:p>
        </p:txBody>
      </p:sp>
      <p:sp>
        <p:nvSpPr>
          <p:cNvPr id="1032" name="Line 8"/>
          <p:cNvSpPr>
            <a:spLocks noChangeShapeType="1"/>
          </p:cNvSpPr>
          <p:nvPr/>
        </p:nvSpPr>
        <p:spPr bwMode="auto">
          <a:xfrm>
            <a:off x="914400" y="6477000"/>
            <a:ext cx="10464800" cy="1588"/>
          </a:xfrm>
          <a:prstGeom prst="line">
            <a:avLst/>
          </a:prstGeom>
          <a:noFill/>
          <a:ln w="12600">
            <a:solidFill>
              <a:srgbClr val="000000"/>
            </a:solidFill>
            <a:miter lim="800000"/>
          </a:ln>
          <a:effectLst/>
        </p:spPr>
        <p:txBody>
          <a:bodyPr/>
          <a:lstStyle/>
          <a:p>
            <a:endParaRPr lang="en-GB" sz="2400"/>
          </a:p>
        </p:txBody>
      </p:sp>
      <p:sp>
        <p:nvSpPr>
          <p:cNvPr id="10" name="Date Placeholder 3"/>
          <p:cNvSpPr txBox="1"/>
          <p:nvPr/>
        </p:nvSpPr>
        <p:spPr bwMode="auto">
          <a:xfrm>
            <a:off x="6667504" y="357166"/>
            <a:ext cx="4667283" cy="273050"/>
          </a:xfrm>
          <a:prstGeom prst="rect">
            <a:avLst/>
          </a:prstGeom>
          <a:noFill/>
          <a:ln w="9525">
            <a:noFill/>
            <a:round/>
          </a:ln>
          <a:effectLst/>
        </p:spPr>
        <p:txBody>
          <a:bodyPr vert="horz" wrap="square" lIns="0" tIns="0" rIns="0" bIns="0" numCol="1" anchor="b" anchorCtr="0" compatLnSpc="1"/>
          <a:lstStyle>
            <a:lvl1pPr>
              <a:defRPr/>
            </a:lvl1pPr>
          </a:lstStyle>
          <a:p>
            <a:pPr marL="0" marR="0" lvl="0" indent="0" algn="r" defTabSz="449580" rtl="0" eaLnBrk="0" fontAlgn="base" latinLnBrk="0" hangingPunct="0">
              <a:lnSpc>
                <a:spcPct val="100000"/>
              </a:lnSpc>
              <a:spcBef>
                <a:spcPct val="0"/>
              </a:spcBef>
              <a:spcAft>
                <a:spcPct val="0"/>
              </a:spcAft>
              <a:buClr>
                <a:srgbClr val="000000"/>
              </a:buClr>
              <a:buSzPct val="100000"/>
              <a:buFont typeface="Times New Roman" panose="02020603050405020304" pitchFamily="18"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GB" sz="1800" b="1" i="0" u="none" strike="noStrike" kern="1200" cap="none" spc="0" normalizeH="0" baseline="0" noProof="0" dirty="0" smtClean="0">
                <a:ln>
                  <a:noFill/>
                </a:ln>
                <a:solidFill>
                  <a:srgbClr val="000000"/>
                </a:solidFill>
                <a:effectLst/>
                <a:uLnTx/>
                <a:uFillTx/>
                <a:latin typeface="Times New Roman" panose="02020603050405020304" pitchFamily="18" charset="0"/>
                <a:ea typeface="MS Gothic" panose="020B0609070205080204" charset="-128"/>
                <a:cs typeface="Arial Unicode MS" charset="0"/>
              </a:rPr>
              <a:t>doc.: IEEE 802.11-</a:t>
            </a:r>
            <a:r>
              <a:rPr kumimoji="0" lang="en-US" altLang="en-GB" sz="1800" b="1" i="0" u="none" strike="noStrike" kern="1200" cap="none" spc="0" normalizeH="0" baseline="0" noProof="0" dirty="0" smtClean="0">
                <a:ln>
                  <a:noFill/>
                </a:ln>
                <a:solidFill>
                  <a:srgbClr val="000000"/>
                </a:solidFill>
                <a:effectLst/>
                <a:uLnTx/>
                <a:uFillTx/>
                <a:latin typeface="Times New Roman" panose="02020603050405020304" pitchFamily="18" charset="0"/>
                <a:ea typeface="MS Gothic" panose="020B0609070205080204" charset="-128"/>
                <a:cs typeface="Arial Unicode MS" charset="0"/>
              </a:rPr>
              <a:t>25</a:t>
            </a:r>
            <a:r>
              <a:rPr kumimoji="0" lang="en-GB" sz="1800" b="1" i="0" u="none" strike="noStrike" kern="1200" cap="none" spc="0" normalizeH="0" baseline="0" noProof="0" dirty="0" smtClean="0">
                <a:ln>
                  <a:noFill/>
                </a:ln>
                <a:solidFill>
                  <a:srgbClr val="000000"/>
                </a:solidFill>
                <a:effectLst/>
                <a:uLnTx/>
                <a:uFillTx/>
                <a:latin typeface="Times New Roman" panose="02020603050405020304" pitchFamily="18" charset="0"/>
                <a:ea typeface="MS Gothic" panose="020B0609070205080204" charset="-128"/>
                <a:cs typeface="Arial Unicode MS" charset="0"/>
              </a:rPr>
              <a:t>/1692r4</a:t>
            </a:r>
            <a:endParaRPr kumimoji="0" lang="en-GB" sz="1800" b="1" i="0" u="none" strike="noStrike" kern="1200" cap="none" spc="0" normalizeH="0" baseline="0" noProof="0" dirty="0" smtClean="0">
              <a:ln>
                <a:noFill/>
              </a:ln>
              <a:solidFill>
                <a:srgbClr val="000000"/>
              </a:solidFill>
              <a:effectLst/>
              <a:uLnTx/>
              <a:uFillTx/>
              <a:latin typeface="Times New Roman" panose="02020603050405020304" pitchFamily="18" charset="0"/>
              <a:ea typeface="MS Gothic" panose="020B0609070205080204" charset="-128"/>
              <a:cs typeface="Arial Unicode MS"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iming>
    <p:tnLst>
      <p:par>
        <p:cTn id="1" dur="indefinite" restart="never" nodeType="tmRoot"/>
      </p:par>
    </p:tnLst>
  </p:timing>
  <p:hf hdr="0"/>
  <p:txStyles>
    <p:titleStyle>
      <a:lvl1pPr algn="ctr" defTabSz="449580" rtl="0" eaLnBrk="1" fontAlgn="base" hangingPunct="1">
        <a:spcBef>
          <a:spcPct val="0"/>
        </a:spcBef>
        <a:spcAft>
          <a:spcPct val="0"/>
        </a:spcAft>
        <a:buClr>
          <a:srgbClr val="000000"/>
        </a:buClr>
        <a:buSzPct val="100000"/>
        <a:buFont typeface="Times New Roman" panose="02020603050405020304" pitchFamily="18" charset="0"/>
        <a:defRPr sz="3200" b="1">
          <a:solidFill>
            <a:srgbClr val="000000"/>
          </a:solidFill>
          <a:latin typeface="+mj-lt"/>
          <a:ea typeface="+mj-ea"/>
          <a:cs typeface="+mj-cs"/>
        </a:defRPr>
      </a:lvl1pPr>
      <a:lvl2pPr marL="742950" indent="-285750" algn="ctr" defTabSz="449580" rtl="0" eaLnBrk="1" fontAlgn="base" hangingPunct="1">
        <a:spcBef>
          <a:spcPct val="0"/>
        </a:spcBef>
        <a:spcAft>
          <a:spcPct val="0"/>
        </a:spcAft>
        <a:buClr>
          <a:srgbClr val="000000"/>
        </a:buClr>
        <a:buSzPct val="100000"/>
        <a:buFont typeface="Times New Roman" panose="02020603050405020304" pitchFamily="18" charset="0"/>
        <a:defRPr sz="3200" b="1">
          <a:solidFill>
            <a:srgbClr val="000000"/>
          </a:solidFill>
          <a:latin typeface="Times New Roman" panose="02020603050405020304" pitchFamily="18" charset="0"/>
          <a:ea typeface="MS Gothic" panose="020B0609070205080204" charset="-128"/>
        </a:defRPr>
      </a:lvl2pPr>
      <a:lvl3pPr marL="1143000" indent="-228600" algn="ctr" defTabSz="449580" rtl="0" eaLnBrk="1" fontAlgn="base" hangingPunct="1">
        <a:spcBef>
          <a:spcPct val="0"/>
        </a:spcBef>
        <a:spcAft>
          <a:spcPct val="0"/>
        </a:spcAft>
        <a:buClr>
          <a:srgbClr val="000000"/>
        </a:buClr>
        <a:buSzPct val="100000"/>
        <a:buFont typeface="Times New Roman" panose="02020603050405020304" pitchFamily="18" charset="0"/>
        <a:defRPr sz="3200" b="1">
          <a:solidFill>
            <a:srgbClr val="000000"/>
          </a:solidFill>
          <a:latin typeface="Times New Roman" panose="02020603050405020304" pitchFamily="18" charset="0"/>
          <a:ea typeface="MS Gothic" panose="020B0609070205080204" charset="-128"/>
        </a:defRPr>
      </a:lvl3pPr>
      <a:lvl4pPr marL="1600200" indent="-228600" algn="ctr" defTabSz="449580" rtl="0" eaLnBrk="1" fontAlgn="base" hangingPunct="1">
        <a:spcBef>
          <a:spcPct val="0"/>
        </a:spcBef>
        <a:spcAft>
          <a:spcPct val="0"/>
        </a:spcAft>
        <a:buClr>
          <a:srgbClr val="000000"/>
        </a:buClr>
        <a:buSzPct val="100000"/>
        <a:buFont typeface="Times New Roman" panose="02020603050405020304" pitchFamily="18" charset="0"/>
        <a:defRPr sz="3200" b="1">
          <a:solidFill>
            <a:srgbClr val="000000"/>
          </a:solidFill>
          <a:latin typeface="Times New Roman" panose="02020603050405020304" pitchFamily="18" charset="0"/>
          <a:ea typeface="MS Gothic" panose="020B0609070205080204" charset="-128"/>
        </a:defRPr>
      </a:lvl4pPr>
      <a:lvl5pPr marL="2057400" indent="-228600" algn="ctr" defTabSz="449580" rtl="0" eaLnBrk="1" fontAlgn="base" hangingPunct="1">
        <a:spcBef>
          <a:spcPct val="0"/>
        </a:spcBef>
        <a:spcAft>
          <a:spcPct val="0"/>
        </a:spcAft>
        <a:buClr>
          <a:srgbClr val="000000"/>
        </a:buClr>
        <a:buSzPct val="100000"/>
        <a:buFont typeface="Times New Roman" panose="02020603050405020304" pitchFamily="18" charset="0"/>
        <a:defRPr sz="3200" b="1">
          <a:solidFill>
            <a:srgbClr val="000000"/>
          </a:solidFill>
          <a:latin typeface="Times New Roman" panose="02020603050405020304" pitchFamily="18" charset="0"/>
          <a:ea typeface="MS Gothic" panose="020B0609070205080204" charset="-128"/>
        </a:defRPr>
      </a:lvl5pPr>
      <a:lvl6pPr marL="2514600" indent="-228600" algn="ctr" defTabSz="449580" rtl="0" eaLnBrk="1" fontAlgn="base" hangingPunct="1">
        <a:spcBef>
          <a:spcPct val="0"/>
        </a:spcBef>
        <a:spcAft>
          <a:spcPct val="0"/>
        </a:spcAft>
        <a:buClr>
          <a:srgbClr val="000000"/>
        </a:buClr>
        <a:buSzPct val="100000"/>
        <a:buFont typeface="Times New Roman" panose="02020603050405020304" pitchFamily="18" charset="0"/>
        <a:defRPr sz="3200" b="1">
          <a:solidFill>
            <a:srgbClr val="000000"/>
          </a:solidFill>
          <a:latin typeface="Times New Roman" panose="02020603050405020304" pitchFamily="18" charset="0"/>
          <a:ea typeface="MS Gothic" panose="020B0609070205080204" charset="-128"/>
        </a:defRPr>
      </a:lvl6pPr>
      <a:lvl7pPr marL="2971800" indent="-228600" algn="ctr" defTabSz="449580" rtl="0" eaLnBrk="1" fontAlgn="base" hangingPunct="1">
        <a:spcBef>
          <a:spcPct val="0"/>
        </a:spcBef>
        <a:spcAft>
          <a:spcPct val="0"/>
        </a:spcAft>
        <a:buClr>
          <a:srgbClr val="000000"/>
        </a:buClr>
        <a:buSzPct val="100000"/>
        <a:buFont typeface="Times New Roman" panose="02020603050405020304" pitchFamily="18" charset="0"/>
        <a:defRPr sz="3200" b="1">
          <a:solidFill>
            <a:srgbClr val="000000"/>
          </a:solidFill>
          <a:latin typeface="Times New Roman" panose="02020603050405020304" pitchFamily="18" charset="0"/>
          <a:ea typeface="MS Gothic" panose="020B0609070205080204" charset="-128"/>
        </a:defRPr>
      </a:lvl7pPr>
      <a:lvl8pPr marL="3429000" indent="-228600" algn="ctr" defTabSz="449580" rtl="0" eaLnBrk="1" fontAlgn="base" hangingPunct="1">
        <a:spcBef>
          <a:spcPct val="0"/>
        </a:spcBef>
        <a:spcAft>
          <a:spcPct val="0"/>
        </a:spcAft>
        <a:buClr>
          <a:srgbClr val="000000"/>
        </a:buClr>
        <a:buSzPct val="100000"/>
        <a:buFont typeface="Times New Roman" panose="02020603050405020304" pitchFamily="18" charset="0"/>
        <a:defRPr sz="3200" b="1">
          <a:solidFill>
            <a:srgbClr val="000000"/>
          </a:solidFill>
          <a:latin typeface="Times New Roman" panose="02020603050405020304" pitchFamily="18" charset="0"/>
          <a:ea typeface="MS Gothic" panose="020B0609070205080204" charset="-128"/>
        </a:defRPr>
      </a:lvl8pPr>
      <a:lvl9pPr marL="3886200" indent="-228600" algn="ctr" defTabSz="449580" rtl="0" eaLnBrk="1" fontAlgn="base" hangingPunct="1">
        <a:spcBef>
          <a:spcPct val="0"/>
        </a:spcBef>
        <a:spcAft>
          <a:spcPct val="0"/>
        </a:spcAft>
        <a:buClr>
          <a:srgbClr val="000000"/>
        </a:buClr>
        <a:buSzPct val="100000"/>
        <a:buFont typeface="Times New Roman" panose="02020603050405020304" pitchFamily="18" charset="0"/>
        <a:defRPr sz="3200" b="1">
          <a:solidFill>
            <a:srgbClr val="000000"/>
          </a:solidFill>
          <a:latin typeface="Times New Roman" panose="02020603050405020304" pitchFamily="18" charset="0"/>
          <a:ea typeface="MS Gothic" panose="020B0609070205080204" charset="-128"/>
        </a:defRPr>
      </a:lvl9pPr>
    </p:titleStyle>
    <p:bodyStyle>
      <a:lvl1pPr marL="342900" indent="-342900" algn="l" defTabSz="449580" rtl="0" eaLnBrk="1" fontAlgn="base" hangingPunct="1">
        <a:spcBef>
          <a:spcPts val="600"/>
        </a:spcBef>
        <a:spcAft>
          <a:spcPct val="0"/>
        </a:spcAft>
        <a:buClr>
          <a:srgbClr val="000000"/>
        </a:buClr>
        <a:buSzPct val="100000"/>
        <a:buFont typeface="Times New Roman" panose="02020603050405020304" pitchFamily="18" charset="0"/>
        <a:defRPr sz="2400" b="1">
          <a:solidFill>
            <a:srgbClr val="000000"/>
          </a:solidFill>
          <a:latin typeface="+mn-lt"/>
          <a:ea typeface="+mn-ea"/>
          <a:cs typeface="+mn-cs"/>
        </a:defRPr>
      </a:lvl1pPr>
      <a:lvl2pPr marL="742950" indent="-285750" algn="l" defTabSz="449580" rtl="0" eaLnBrk="1" fontAlgn="base" hangingPunct="1">
        <a:spcBef>
          <a:spcPts val="500"/>
        </a:spcBef>
        <a:spcAft>
          <a:spcPct val="0"/>
        </a:spcAft>
        <a:buClr>
          <a:srgbClr val="000000"/>
        </a:buClr>
        <a:buSzPct val="100000"/>
        <a:buFont typeface="Times New Roman" panose="02020603050405020304" pitchFamily="18" charset="0"/>
        <a:defRPr sz="2000">
          <a:solidFill>
            <a:srgbClr val="000000"/>
          </a:solidFill>
          <a:latin typeface="+mn-lt"/>
          <a:ea typeface="+mn-ea"/>
        </a:defRPr>
      </a:lvl2pPr>
      <a:lvl3pPr marL="1143000" indent="-228600" algn="l" defTabSz="449580" rtl="0" eaLnBrk="1" fontAlgn="base" hangingPunct="1">
        <a:spcBef>
          <a:spcPts val="450"/>
        </a:spcBef>
        <a:spcAft>
          <a:spcPct val="0"/>
        </a:spcAft>
        <a:buClr>
          <a:srgbClr val="000000"/>
        </a:buClr>
        <a:buSzPct val="100000"/>
        <a:buFont typeface="Times New Roman" panose="02020603050405020304" pitchFamily="18" charset="0"/>
        <a:defRPr>
          <a:solidFill>
            <a:srgbClr val="000000"/>
          </a:solidFill>
          <a:latin typeface="+mn-lt"/>
          <a:ea typeface="+mn-ea"/>
        </a:defRPr>
      </a:lvl3pPr>
      <a:lvl4pPr marL="1600200" indent="-228600" algn="l" defTabSz="449580" rtl="0" eaLnBrk="1" fontAlgn="base" hangingPunct="1">
        <a:spcBef>
          <a:spcPts val="400"/>
        </a:spcBef>
        <a:spcAft>
          <a:spcPct val="0"/>
        </a:spcAft>
        <a:buClr>
          <a:srgbClr val="000000"/>
        </a:buClr>
        <a:buSzPct val="100000"/>
        <a:buFont typeface="Times New Roman" panose="02020603050405020304" pitchFamily="18" charset="0"/>
        <a:defRPr sz="1600">
          <a:solidFill>
            <a:srgbClr val="000000"/>
          </a:solidFill>
          <a:latin typeface="+mn-lt"/>
          <a:ea typeface="+mn-ea"/>
        </a:defRPr>
      </a:lvl4pPr>
      <a:lvl5pPr marL="2057400" indent="-228600" algn="l" defTabSz="449580" rtl="0" eaLnBrk="1" fontAlgn="base" hangingPunct="1">
        <a:spcBef>
          <a:spcPts val="400"/>
        </a:spcBef>
        <a:spcAft>
          <a:spcPct val="0"/>
        </a:spcAft>
        <a:buClr>
          <a:srgbClr val="000000"/>
        </a:buClr>
        <a:buSzPct val="100000"/>
        <a:buFont typeface="Times New Roman" panose="02020603050405020304" pitchFamily="18" charset="0"/>
        <a:defRPr sz="1600">
          <a:solidFill>
            <a:srgbClr val="000000"/>
          </a:solidFill>
          <a:latin typeface="+mn-lt"/>
          <a:ea typeface="+mn-ea"/>
        </a:defRPr>
      </a:lvl5pPr>
      <a:lvl6pPr marL="2514600" indent="-228600" algn="l" defTabSz="449580" rtl="0" eaLnBrk="1" fontAlgn="base" hangingPunct="1">
        <a:spcBef>
          <a:spcPts val="400"/>
        </a:spcBef>
        <a:spcAft>
          <a:spcPct val="0"/>
        </a:spcAft>
        <a:buClr>
          <a:srgbClr val="000000"/>
        </a:buClr>
        <a:buSzPct val="100000"/>
        <a:buFont typeface="Times New Roman" panose="02020603050405020304" pitchFamily="18" charset="0"/>
        <a:defRPr sz="1600">
          <a:solidFill>
            <a:srgbClr val="000000"/>
          </a:solidFill>
          <a:latin typeface="+mn-lt"/>
          <a:ea typeface="+mn-ea"/>
        </a:defRPr>
      </a:lvl6pPr>
      <a:lvl7pPr marL="2971800" indent="-228600" algn="l" defTabSz="449580" rtl="0" eaLnBrk="1" fontAlgn="base" hangingPunct="1">
        <a:spcBef>
          <a:spcPts val="400"/>
        </a:spcBef>
        <a:spcAft>
          <a:spcPct val="0"/>
        </a:spcAft>
        <a:buClr>
          <a:srgbClr val="000000"/>
        </a:buClr>
        <a:buSzPct val="100000"/>
        <a:buFont typeface="Times New Roman" panose="02020603050405020304" pitchFamily="18" charset="0"/>
        <a:defRPr sz="1600">
          <a:solidFill>
            <a:srgbClr val="000000"/>
          </a:solidFill>
          <a:latin typeface="+mn-lt"/>
          <a:ea typeface="+mn-ea"/>
        </a:defRPr>
      </a:lvl7pPr>
      <a:lvl8pPr marL="3429000" indent="-228600" algn="l" defTabSz="449580" rtl="0" eaLnBrk="1" fontAlgn="base" hangingPunct="1">
        <a:spcBef>
          <a:spcPts val="400"/>
        </a:spcBef>
        <a:spcAft>
          <a:spcPct val="0"/>
        </a:spcAft>
        <a:buClr>
          <a:srgbClr val="000000"/>
        </a:buClr>
        <a:buSzPct val="100000"/>
        <a:buFont typeface="Times New Roman" panose="02020603050405020304" pitchFamily="18" charset="0"/>
        <a:defRPr sz="1600">
          <a:solidFill>
            <a:srgbClr val="000000"/>
          </a:solidFill>
          <a:latin typeface="+mn-lt"/>
          <a:ea typeface="+mn-ea"/>
        </a:defRPr>
      </a:lvl8pPr>
      <a:lvl9pPr marL="3886200" indent="-228600" algn="l" defTabSz="449580" rtl="0" eaLnBrk="1" fontAlgn="base" hangingPunct="1">
        <a:spcBef>
          <a:spcPts val="400"/>
        </a:spcBef>
        <a:spcAft>
          <a:spcPct val="0"/>
        </a:spcAft>
        <a:buClr>
          <a:srgbClr val="000000"/>
        </a:buClr>
        <a:buSzPct val="100000"/>
        <a:buFont typeface="Times New Roman" panose="02020603050405020304" pitchFamily="18" charset="0"/>
        <a:defRPr sz="1600">
          <a:solidFill>
            <a:srgbClr val="000000"/>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1</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Title 1"/>
          <p:cNvSpPr txBox="1"/>
          <p:nvPr/>
        </p:nvSpPr>
        <p:spPr>
          <a:xfrm>
            <a:off x="1757045" y="685800"/>
            <a:ext cx="8573135" cy="1827530"/>
          </a:xfrm>
          <a:prstGeom prst="rect">
            <a:avLst/>
          </a:prstGeom>
        </p:spPr>
        <p:txBody>
          <a:bodyPr vert="horz" wrap="square" lIns="92160" tIns="46080" rIns="92160" bIns="46080" anchor="ctr" anchorCtr="0"/>
          <a:lstStyle>
            <a:lvl1pPr algn="ctr" defTabSz="336550" rtl="0" eaLnBrk="0" fontAlgn="base" hangingPunct="0">
              <a:spcBef>
                <a:spcPct val="0"/>
              </a:spcBef>
              <a:spcAft>
                <a:spcPct val="0"/>
              </a:spcAft>
              <a:buClr>
                <a:srgbClr val="000000"/>
              </a:buClr>
              <a:buSzPct val="100000"/>
              <a:buFont typeface="Times New Roman" panose="02020603050405020304" pitchFamily="18" charset="0"/>
              <a:defRPr sz="2400" b="1">
                <a:solidFill>
                  <a:srgbClr val="000000"/>
                </a:solidFill>
                <a:latin typeface="+mj-lt"/>
                <a:ea typeface="+mj-ea"/>
                <a:cs typeface="+mj-cs"/>
              </a:defRPr>
            </a:lvl1pPr>
            <a:lvl2pPr algn="ctr" defTabSz="336550" rtl="0" eaLnBrk="0" fontAlgn="base" hangingPunct="0">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charset="-128"/>
              </a:defRPr>
            </a:lvl2pPr>
            <a:lvl3pPr algn="ctr" defTabSz="336550" rtl="0" eaLnBrk="0" fontAlgn="base" hangingPunct="0">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charset="-128"/>
              </a:defRPr>
            </a:lvl3pPr>
            <a:lvl4pPr algn="ctr" defTabSz="336550" rtl="0" eaLnBrk="0" fontAlgn="base" hangingPunct="0">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charset="-128"/>
              </a:defRPr>
            </a:lvl4pPr>
            <a:lvl5pPr algn="ctr" defTabSz="336550" rtl="0" eaLnBrk="0" fontAlgn="base" hangingPunct="0">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charset="-128"/>
              </a:defRPr>
            </a:lvl5pPr>
            <a:lvl6pPr marL="1885950" indent="-171450" algn="ctr" defTabSz="337185" rtl="0" eaLnBrk="1" fontAlgn="base" hangingPunct="1">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charset="-128"/>
              </a:defRPr>
            </a:lvl6pPr>
            <a:lvl7pPr marL="2228850" indent="-171450" algn="ctr" defTabSz="337185" rtl="0" eaLnBrk="1" fontAlgn="base" hangingPunct="1">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charset="-128"/>
              </a:defRPr>
            </a:lvl7pPr>
            <a:lvl8pPr marL="2571750" indent="-171450" algn="ctr" defTabSz="337185" rtl="0" eaLnBrk="1" fontAlgn="base" hangingPunct="1">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charset="-128"/>
              </a:defRPr>
            </a:lvl8pPr>
            <a:lvl9pPr marL="2914650" indent="-171450" algn="ctr" defTabSz="337185" rtl="0" eaLnBrk="1" fontAlgn="base" hangingPunct="1">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charset="-128"/>
              </a:defRPr>
            </a:lvl9pPr>
          </a:lstStyle>
          <a:p>
            <a:pPr eaLnBrk="1" hangingPunct="1"/>
            <a:r>
              <a:rPr lang="en-US" altLang="en-US" sz="3200" kern="0" dirty="0" smtClean="0">
                <a:solidFill>
                  <a:srgbClr val="0000FF"/>
                </a:solidFill>
                <a:latin typeface="Arial Black" panose="020B0A04020102020204" pitchFamily="34" charset="0"/>
              </a:rPr>
              <a:t>IEEE 802.11 </a:t>
            </a:r>
            <a:r>
              <a:rPr lang="en-US" altLang="en-US" sz="3200" kern="0" dirty="0" err="1" smtClean="0">
                <a:solidFill>
                  <a:srgbClr val="0000FF"/>
                </a:solidFill>
                <a:latin typeface="Arial Black" panose="020B0A04020102020204" pitchFamily="34" charset="0"/>
              </a:rPr>
              <a:t>TGbp</a:t>
            </a:r>
            <a:r>
              <a:rPr lang="en-US" altLang="en-US" sz="3200" kern="0" dirty="0" smtClean="0">
                <a:solidFill>
                  <a:srgbClr val="0000FF"/>
                </a:solidFill>
                <a:latin typeface="Arial Black" panose="020B0A04020102020204" pitchFamily="34" charset="0"/>
              </a:rPr>
              <a:t> </a:t>
            </a:r>
            <a:r>
              <a:rPr lang="en-US" sz="3200" kern="0" dirty="0" smtClean="0">
                <a:solidFill>
                  <a:srgbClr val="0000FF"/>
                </a:solidFill>
                <a:latin typeface="Arial Black" panose="020B0A04020102020204" pitchFamily="34" charset="0"/>
              </a:rPr>
              <a:t>Straw Poll Deck</a:t>
            </a:r>
            <a:endParaRPr lang="en-US" sz="3200" kern="0" dirty="0">
              <a:solidFill>
                <a:srgbClr val="0000FF"/>
              </a:solidFill>
              <a:latin typeface="Arial Black" panose="020B0A04020102020204" pitchFamily="34" charset="0"/>
            </a:endParaRPr>
          </a:p>
        </p:txBody>
      </p:sp>
      <p:sp>
        <p:nvSpPr>
          <p:cNvPr id="6" name="Content Placeholder 2"/>
          <p:cNvSpPr txBox="1"/>
          <p:nvPr/>
        </p:nvSpPr>
        <p:spPr>
          <a:xfrm>
            <a:off x="1219200" y="2133600"/>
            <a:ext cx="9829800" cy="4124960"/>
          </a:xfrm>
          <a:prstGeom prst="rect">
            <a:avLst/>
          </a:prstGeom>
        </p:spPr>
        <p:txBody>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342900" marR="0" lvl="0" indent="-342900" algn="ctr" defTabSz="914400" rtl="0" eaLnBrk="0" fontAlgn="base" latinLnBrk="0" hangingPunct="0">
              <a:lnSpc>
                <a:spcPct val="90000"/>
              </a:lnSpc>
              <a:spcBef>
                <a:spcPct val="20000"/>
              </a:spcBef>
              <a:spcAft>
                <a:spcPct val="0"/>
              </a:spcAft>
              <a:buClrTx/>
              <a:buSzTx/>
              <a:buFontTx/>
              <a:buNone/>
              <a:defRPr/>
            </a:pP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ctr" defTabSz="914400" rtl="0" eaLnBrk="0" fontAlgn="base" latinLnBrk="0" hangingPunct="0">
              <a:lnSpc>
                <a:spcPct val="90000"/>
              </a:lnSpc>
              <a:spcBef>
                <a:spcPct val="20000"/>
              </a:spcBef>
              <a:spcAft>
                <a:spcPct val="0"/>
              </a:spcAft>
              <a:buClrTx/>
              <a:buSzTx/>
              <a:buFontTx/>
              <a:buNone/>
              <a:defRPr/>
            </a:pPr>
            <a:endParaRPr kumimoji="0" lang="en-US" altLang="en-US" sz="36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ctr" defTabSz="914400" rtl="0" eaLnBrk="0" fontAlgn="base" latinLnBrk="0" hangingPunct="0">
              <a:lnSpc>
                <a:spcPct val="90000"/>
              </a:lnSpc>
              <a:spcBef>
                <a:spcPct val="20000"/>
              </a:spcBef>
              <a:spcAft>
                <a:spcPct val="0"/>
              </a:spcAft>
              <a:buClrTx/>
              <a:buSzTx/>
              <a:buFontTx/>
              <a:buNone/>
              <a:defRPr/>
            </a:pP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l" defTabSz="914400" rtl="0" eaLnBrk="0" fontAlgn="base" latinLnBrk="0" hangingPunct="0">
              <a:lnSpc>
                <a:spcPct val="90000"/>
              </a:lnSpc>
              <a:spcBef>
                <a:spcPct val="20000"/>
              </a:spcBef>
              <a:spcAft>
                <a:spcPct val="0"/>
              </a:spcAft>
              <a:buClrTx/>
              <a:buSzTx/>
              <a:buFontTx/>
              <a:buNone/>
              <a:defRPr/>
            </a:pP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Chair:	Bo Sun </a:t>
            </a:r>
            <a:r>
              <a:rPr kumimoji="0" lang="en-US" altLang="en-US" sz="2000" b="1" i="0" u="none" strike="noStrike" kern="0" cap="none" spc="0" normalizeH="0" baseline="0" noProof="0" dirty="0" smtClean="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a:t>
            </a:r>
            <a:r>
              <a:rPr kumimoji="0" lang="en-US" altLang="en-US" sz="2000" b="1" i="0" u="none" strike="noStrike" kern="0" cap="none" spc="0" normalizeH="0" baseline="0" noProof="0" dirty="0" err="1" smtClean="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Sanechips</a:t>
            </a:r>
            <a:r>
              <a:rPr kumimoji="0" lang="en-US" altLang="en-US" sz="2000" b="1" i="0" u="none" strike="noStrike" kern="0" cap="none" spc="0" normalizeH="0" baseline="0" noProof="0" dirty="0" smtClean="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a:t>
            </a:r>
          </a:p>
          <a:p>
            <a:pPr marL="342900" marR="0" lvl="0" indent="-342900" algn="l" defTabSz="914400" rtl="0" eaLnBrk="0" fontAlgn="base" latinLnBrk="0" hangingPunct="0">
              <a:lnSpc>
                <a:spcPct val="90000"/>
              </a:lnSpc>
              <a:spcBef>
                <a:spcPct val="20000"/>
              </a:spcBef>
              <a:spcAft>
                <a:spcPct val="0"/>
              </a:spcAft>
              <a:buClrTx/>
              <a:buSzTx/>
              <a:buFontTx/>
              <a:buNone/>
              <a:defRPr/>
            </a:pPr>
            <a:r>
              <a:rPr lang="en-US" altLang="en-US" sz="2000" kern="0" dirty="0" smtClean="0">
                <a:latin typeface="Arial" panose="020B0604020202020204" pitchFamily="34" charset="0"/>
              </a:rPr>
              <a:t>			Vice Chair:	Steve Shellhammer (Qualcomm)</a:t>
            </a:r>
          </a:p>
          <a:p>
            <a:pPr marL="3086100" marR="0" lvl="6" indent="457200" algn="l" defTabSz="914400" rtl="0" eaLnBrk="0" fontAlgn="base" latinLnBrk="0" hangingPunct="0">
              <a:lnSpc>
                <a:spcPct val="90000"/>
              </a:lnSpc>
              <a:spcBef>
                <a:spcPct val="20000"/>
              </a:spcBef>
              <a:spcAft>
                <a:spcPct val="0"/>
              </a:spcAft>
              <a:buClrTx/>
              <a:buSzTx/>
              <a:buFontTx/>
              <a:buNone/>
              <a:defRPr/>
            </a:pPr>
            <a:r>
              <a:rPr lang="en-US" altLang="en-US" sz="2000" b="1" kern="0" dirty="0" smtClean="0">
                <a:latin typeface="Arial" panose="020B0604020202020204" pitchFamily="34" charset="0"/>
                <a:cs typeface="MS PGothic" panose="020B0600070205080204" pitchFamily="34" charset="-128"/>
              </a:rPr>
              <a:t>  Rakesh Taori (Infineon) </a:t>
            </a:r>
            <a:endParaRPr kumimoji="0" lang="en-US" altLang="en-US" sz="2000" b="1" i="0" u="none" strike="noStrike" kern="0" cap="none" spc="0" normalizeH="0" baseline="0" dirty="0" smtClean="0">
              <a:solidFill>
                <a:schemeClr val="tx1"/>
              </a:solidFill>
              <a:latin typeface="Arial" panose="020B0604020202020204" pitchFamily="34" charset="0"/>
              <a:ea typeface="MS PGothic" panose="020B0600070205080204" pitchFamily="34" charset="-128"/>
              <a:cs typeface="MS PGothic" panose="020B0600070205080204" pitchFamily="34" charset="-128"/>
            </a:endParaRPr>
          </a:p>
          <a:p>
            <a:pPr lvl="0">
              <a:lnSpc>
                <a:spcPct val="90000"/>
              </a:lnSpc>
              <a:buNone/>
              <a:defRPr/>
            </a:pP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a:t>
            </a:r>
            <a:r>
              <a:rPr lang="en-US" altLang="en-US" sz="2000" kern="0" dirty="0">
                <a:latin typeface="Arial" panose="020B0604020202020204" pitchFamily="34" charset="0"/>
              </a:rPr>
              <a:t> </a:t>
            </a:r>
            <a:r>
              <a:rPr lang="en-US" altLang="en-US" sz="2000" kern="0" dirty="0" smtClean="0">
                <a:latin typeface="Arial" panose="020B0604020202020204" pitchFamily="34" charset="0"/>
              </a:rPr>
              <a:t>   		Secretary</a:t>
            </a:r>
            <a:r>
              <a:rPr lang="en-US" altLang="en-US" sz="2000" kern="0" dirty="0">
                <a:latin typeface="Arial" panose="020B0604020202020204" pitchFamily="34" charset="0"/>
              </a:rPr>
              <a:t>: 	</a:t>
            </a:r>
            <a:r>
              <a:rPr lang="en-US" altLang="en-US" sz="2000" kern="0" dirty="0" smtClean="0">
                <a:latin typeface="Arial" panose="020B0604020202020204" pitchFamily="34" charset="0"/>
              </a:rPr>
              <a:t>Sebastian Max</a:t>
            </a:r>
            <a:r>
              <a:rPr lang="en-US" altLang="en-US" sz="2000" kern="0" dirty="0">
                <a:latin typeface="Arial" panose="020B0604020202020204" pitchFamily="34" charset="0"/>
              </a:rPr>
              <a:t> (Ericsson)</a:t>
            </a:r>
          </a:p>
          <a:p>
            <a:pPr marL="1371600" lvl="5" indent="457200">
              <a:lnSpc>
                <a:spcPct val="90000"/>
              </a:lnSpc>
              <a:buNone/>
              <a:defRPr/>
            </a:pPr>
            <a:r>
              <a:rPr lang="en-US" altLang="en-US" sz="2000" b="1" kern="0" dirty="0">
                <a:latin typeface="Arial" panose="020B0604020202020204" pitchFamily="34" charset="0"/>
                <a:sym typeface="+mn-ea"/>
              </a:rPr>
              <a:t>Tech Editor:	Yinan Qi (OPPO)</a:t>
            </a:r>
            <a:endParaRPr lang="en-US" altLang="en-US" sz="2000" kern="0" dirty="0">
              <a:latin typeface="Arial" panose="020B0604020202020204" pitchFamily="34" charset="0"/>
            </a:endParaRPr>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altLang="zh-CN" dirty="0" smtClean="0"/>
              <a:t>Sep</a:t>
            </a:r>
            <a:r>
              <a:rPr lang="en-US" dirty="0" smtClean="0"/>
              <a:t> 2025</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PDT Straw Polls</a:t>
            </a:r>
            <a:endParaRPr lang="zh-CN" altLang="en-US" dirty="0"/>
          </a:p>
        </p:txBody>
      </p:sp>
      <p:sp>
        <p:nvSpPr>
          <p:cNvPr id="3" name="内容占位符 2"/>
          <p:cNvSpPr>
            <a:spLocks noGrp="1"/>
          </p:cNvSpPr>
          <p:nvPr>
            <p:ph idx="1"/>
          </p:nvPr>
        </p:nvSpPr>
        <p:spPr>
          <a:xfrm>
            <a:off x="914401" y="1751014"/>
            <a:ext cx="10475383" cy="4753291"/>
          </a:xfrm>
        </p:spPr>
        <p:txBody>
          <a:bodyPr>
            <a:normAutofit/>
          </a:bodyPr>
          <a:lstStyle/>
          <a:p>
            <a:pPr marL="0" lvl="0" indent="0">
              <a:lnSpc>
                <a:spcPct val="150000"/>
              </a:lnSpc>
              <a:spcBef>
                <a:spcPts val="0"/>
              </a:spcBef>
              <a:spcAft>
                <a:spcPts val="600"/>
              </a:spcAft>
              <a:defRPr/>
            </a:pPr>
            <a:r>
              <a:rPr lang="en-US" altLang="zh-CN" sz="2000" dirty="0" smtClean="0">
                <a:sym typeface="+mn-ea"/>
              </a:rPr>
              <a:t>SP #7:</a:t>
            </a:r>
          </a:p>
          <a:p>
            <a:pPr marL="0" lvl="0" indent="0">
              <a:lnSpc>
                <a:spcPct val="120000"/>
              </a:lnSpc>
              <a:spcBef>
                <a:spcPts val="0"/>
              </a:spcBef>
              <a:spcAft>
                <a:spcPts val="600"/>
              </a:spcAft>
              <a:defRPr/>
            </a:pPr>
            <a:r>
              <a:rPr lang="en-US" altLang="zh-CN" sz="2000" dirty="0" smtClean="0"/>
              <a:t>Do you agree to accept the following PDT proposal as part of IEEE P802.11bp D0.1, and grant the tech editor privilege to make editorial modification?</a:t>
            </a:r>
          </a:p>
          <a:p>
            <a:pPr>
              <a:spcBef>
                <a:spcPts val="0"/>
              </a:spcBef>
              <a:spcAft>
                <a:spcPts val="0"/>
              </a:spcAft>
              <a:buFont typeface="Arial" panose="020B0604020202020204" pitchFamily="34" charset="0"/>
              <a:buChar char="•"/>
              <a:defRPr/>
            </a:pPr>
            <a:r>
              <a:rPr lang="en-US" altLang="zh-CN" sz="2000" b="0" dirty="0" smtClean="0"/>
              <a:t>11-25/1636r6 (Nelson Costa)</a:t>
            </a:r>
          </a:p>
          <a:p>
            <a:pPr marL="0" lvl="0" indent="0">
              <a:lnSpc>
                <a:spcPct val="150000"/>
              </a:lnSpc>
              <a:spcBef>
                <a:spcPts val="0"/>
              </a:spcBef>
              <a:spcAft>
                <a:spcPts val="600"/>
              </a:spcAft>
              <a:defRPr/>
            </a:pPr>
            <a:endParaRPr lang="en-US" altLang="zh-CN" sz="2000" dirty="0" smtClean="0">
              <a:sym typeface="+mn-ea"/>
            </a:endParaRPr>
          </a:p>
          <a:p>
            <a:pPr marL="0" lvl="0" indent="0">
              <a:lnSpc>
                <a:spcPct val="150000"/>
              </a:lnSpc>
              <a:spcBef>
                <a:spcPts val="0"/>
              </a:spcBef>
              <a:spcAft>
                <a:spcPts val="600"/>
              </a:spcAft>
              <a:defRPr/>
            </a:pPr>
            <a:r>
              <a:rPr lang="en-US" altLang="zh-CN" sz="2000" dirty="0" smtClean="0">
                <a:sym typeface="+mn-ea"/>
              </a:rPr>
              <a:t>Result: No objection</a:t>
            </a:r>
            <a:endParaRPr lang="en-US" altLang="zh-CN" sz="2000" dirty="0">
              <a:sym typeface="+mn-ea"/>
            </a:endParaRPr>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10</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17078508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PDT Straw Polls</a:t>
            </a:r>
            <a:endParaRPr lang="zh-CN" altLang="en-US" dirty="0"/>
          </a:p>
        </p:txBody>
      </p:sp>
      <p:sp>
        <p:nvSpPr>
          <p:cNvPr id="3" name="内容占位符 2"/>
          <p:cNvSpPr>
            <a:spLocks noGrp="1"/>
          </p:cNvSpPr>
          <p:nvPr>
            <p:ph idx="1"/>
          </p:nvPr>
        </p:nvSpPr>
        <p:spPr>
          <a:xfrm>
            <a:off x="914401" y="1751014"/>
            <a:ext cx="10475383" cy="4753291"/>
          </a:xfrm>
        </p:spPr>
        <p:txBody>
          <a:bodyPr>
            <a:normAutofit/>
          </a:bodyPr>
          <a:lstStyle/>
          <a:p>
            <a:pPr marL="0" lvl="0" indent="0">
              <a:lnSpc>
                <a:spcPct val="150000"/>
              </a:lnSpc>
              <a:spcBef>
                <a:spcPts val="0"/>
              </a:spcBef>
              <a:spcAft>
                <a:spcPts val="600"/>
              </a:spcAft>
              <a:defRPr/>
            </a:pPr>
            <a:r>
              <a:rPr lang="en-US" altLang="zh-CN" sz="2000" dirty="0" smtClean="0">
                <a:sym typeface="+mn-ea"/>
              </a:rPr>
              <a:t>SP #8: </a:t>
            </a:r>
          </a:p>
          <a:p>
            <a:pPr marL="0" lvl="0" indent="0">
              <a:lnSpc>
                <a:spcPct val="120000"/>
              </a:lnSpc>
              <a:spcBef>
                <a:spcPts val="0"/>
              </a:spcBef>
              <a:spcAft>
                <a:spcPts val="600"/>
              </a:spcAft>
              <a:defRPr/>
            </a:pPr>
            <a:r>
              <a:rPr lang="en-US" altLang="zh-CN" sz="2000" dirty="0" smtClean="0"/>
              <a:t>Do </a:t>
            </a:r>
            <a:r>
              <a:rPr lang="en-US" altLang="zh-CN" sz="2000" dirty="0"/>
              <a:t>you agree to accept the </a:t>
            </a:r>
            <a:r>
              <a:rPr lang="en-US" altLang="zh-CN" sz="2000" dirty="0" smtClean="0"/>
              <a:t>following PDT proposal </a:t>
            </a:r>
            <a:r>
              <a:rPr lang="en-US" altLang="zh-CN" sz="2000" dirty="0"/>
              <a:t>as part of IEEE P802.11bp D0.1, and grant the tech editor privilege to make editorial </a:t>
            </a:r>
            <a:r>
              <a:rPr lang="en-US" altLang="zh-CN" sz="2000" dirty="0" smtClean="0"/>
              <a:t>modification?</a:t>
            </a:r>
          </a:p>
          <a:p>
            <a:pPr>
              <a:spcBef>
                <a:spcPts val="0"/>
              </a:spcBef>
              <a:spcAft>
                <a:spcPts val="0"/>
              </a:spcAft>
              <a:buFont typeface="Arial" panose="020B0604020202020204" pitchFamily="34" charset="0"/>
              <a:buChar char="•"/>
              <a:defRPr/>
            </a:pPr>
            <a:r>
              <a:rPr lang="en-US" altLang="zh-CN" sz="2000" b="0" dirty="0" smtClean="0"/>
              <a:t>11-25/1599r3 (</a:t>
            </a:r>
            <a:r>
              <a:rPr lang="en-US" altLang="zh-CN" sz="2000" b="0" dirty="0" err="1" smtClean="0"/>
              <a:t>Weijie</a:t>
            </a:r>
            <a:r>
              <a:rPr lang="en-US" altLang="zh-CN" sz="2000" b="0" dirty="0" smtClean="0"/>
              <a:t> Xu)</a:t>
            </a:r>
          </a:p>
          <a:p>
            <a:pPr marL="0" lvl="0" indent="0">
              <a:lnSpc>
                <a:spcPct val="150000"/>
              </a:lnSpc>
              <a:spcBef>
                <a:spcPts val="0"/>
              </a:spcBef>
              <a:spcAft>
                <a:spcPts val="600"/>
              </a:spcAft>
              <a:defRPr/>
            </a:pPr>
            <a:endParaRPr lang="en-US" altLang="zh-CN" sz="2000" dirty="0" smtClean="0">
              <a:sym typeface="+mn-ea"/>
            </a:endParaRPr>
          </a:p>
          <a:p>
            <a:pPr marL="0" lvl="0" indent="0">
              <a:lnSpc>
                <a:spcPct val="150000"/>
              </a:lnSpc>
              <a:spcBef>
                <a:spcPts val="0"/>
              </a:spcBef>
              <a:spcAft>
                <a:spcPts val="600"/>
              </a:spcAft>
              <a:defRPr/>
            </a:pPr>
            <a:r>
              <a:rPr lang="en-US" altLang="zh-CN" sz="2000" dirty="0" smtClean="0">
                <a:sym typeface="+mn-ea"/>
              </a:rPr>
              <a:t>Result: No objection</a:t>
            </a:r>
            <a:endParaRPr lang="en-US" altLang="zh-CN" sz="2000" dirty="0">
              <a:sym typeface="+mn-ea"/>
            </a:endParaRPr>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11</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6391015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PDT Straw Polls</a:t>
            </a:r>
            <a:endParaRPr lang="zh-CN" altLang="en-US" dirty="0"/>
          </a:p>
        </p:txBody>
      </p:sp>
      <p:sp>
        <p:nvSpPr>
          <p:cNvPr id="3" name="内容占位符 2"/>
          <p:cNvSpPr>
            <a:spLocks noGrp="1"/>
          </p:cNvSpPr>
          <p:nvPr>
            <p:ph idx="1"/>
          </p:nvPr>
        </p:nvSpPr>
        <p:spPr>
          <a:xfrm>
            <a:off x="914401" y="1751014"/>
            <a:ext cx="10475383" cy="4753291"/>
          </a:xfrm>
        </p:spPr>
        <p:txBody>
          <a:bodyPr>
            <a:normAutofit/>
          </a:bodyPr>
          <a:lstStyle/>
          <a:p>
            <a:pPr marL="0" lvl="0" indent="0">
              <a:lnSpc>
                <a:spcPct val="150000"/>
              </a:lnSpc>
              <a:spcBef>
                <a:spcPts val="0"/>
              </a:spcBef>
              <a:spcAft>
                <a:spcPts val="600"/>
              </a:spcAft>
              <a:defRPr/>
            </a:pPr>
            <a:r>
              <a:rPr lang="en-US" altLang="zh-CN" sz="2000" dirty="0" smtClean="0">
                <a:sym typeface="+mn-ea"/>
              </a:rPr>
              <a:t>SP #9: </a:t>
            </a:r>
          </a:p>
          <a:p>
            <a:pPr marL="0" lvl="0" indent="0">
              <a:lnSpc>
                <a:spcPct val="120000"/>
              </a:lnSpc>
              <a:spcBef>
                <a:spcPts val="0"/>
              </a:spcBef>
              <a:spcAft>
                <a:spcPts val="600"/>
              </a:spcAft>
              <a:defRPr/>
            </a:pPr>
            <a:r>
              <a:rPr lang="en-US" altLang="zh-CN" sz="2000" dirty="0" smtClean="0"/>
              <a:t>Do </a:t>
            </a:r>
            <a:r>
              <a:rPr lang="en-US" altLang="zh-CN" sz="2000" dirty="0"/>
              <a:t>you agree to accept the </a:t>
            </a:r>
            <a:r>
              <a:rPr lang="en-US" altLang="zh-CN" sz="2000" dirty="0" smtClean="0"/>
              <a:t>following PDT proposal </a:t>
            </a:r>
            <a:r>
              <a:rPr lang="en-US" altLang="zh-CN" sz="2000" dirty="0"/>
              <a:t>as part of IEEE P802.11bp D0.1, and grant the tech editor privilege to make editorial </a:t>
            </a:r>
            <a:r>
              <a:rPr lang="en-US" altLang="zh-CN" sz="2000" dirty="0" smtClean="0"/>
              <a:t>modification?</a:t>
            </a:r>
          </a:p>
          <a:p>
            <a:pPr>
              <a:spcBef>
                <a:spcPts val="0"/>
              </a:spcBef>
              <a:spcAft>
                <a:spcPts val="0"/>
              </a:spcAft>
              <a:buFont typeface="Arial" panose="020B0604020202020204" pitchFamily="34" charset="0"/>
              <a:buChar char="•"/>
              <a:defRPr/>
            </a:pPr>
            <a:r>
              <a:rPr lang="en-US" altLang="zh-CN" sz="2000" b="0" dirty="0" smtClean="0"/>
              <a:t>11-25/1568r4 (</a:t>
            </a:r>
            <a:r>
              <a:rPr lang="en-US" altLang="zh-CN" sz="2000" b="0" dirty="0" err="1" smtClean="0"/>
              <a:t>Yinan</a:t>
            </a:r>
            <a:r>
              <a:rPr lang="en-US" altLang="zh-CN" sz="2000" b="0" dirty="0" smtClean="0"/>
              <a:t> Qi)</a:t>
            </a:r>
          </a:p>
          <a:p>
            <a:pPr marL="0" lvl="0" indent="0">
              <a:lnSpc>
                <a:spcPct val="150000"/>
              </a:lnSpc>
              <a:spcBef>
                <a:spcPts val="0"/>
              </a:spcBef>
              <a:spcAft>
                <a:spcPts val="600"/>
              </a:spcAft>
              <a:defRPr/>
            </a:pPr>
            <a:endParaRPr lang="en-US" altLang="zh-CN" sz="2000" dirty="0" smtClean="0">
              <a:sym typeface="+mn-ea"/>
            </a:endParaRPr>
          </a:p>
          <a:p>
            <a:pPr marL="0" lvl="0" indent="0">
              <a:lnSpc>
                <a:spcPct val="150000"/>
              </a:lnSpc>
              <a:spcBef>
                <a:spcPts val="0"/>
              </a:spcBef>
              <a:spcAft>
                <a:spcPts val="600"/>
              </a:spcAft>
              <a:defRPr/>
            </a:pPr>
            <a:r>
              <a:rPr lang="en-US" altLang="zh-CN" sz="2000" dirty="0" smtClean="0">
                <a:sym typeface="+mn-ea"/>
              </a:rPr>
              <a:t>Result: No objection</a:t>
            </a:r>
            <a:endParaRPr lang="en-US" altLang="zh-CN" sz="2000" dirty="0">
              <a:sym typeface="+mn-ea"/>
            </a:endParaRPr>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12</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381702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PDT Straw Polls</a:t>
            </a:r>
            <a:endParaRPr lang="zh-CN" altLang="en-US" dirty="0"/>
          </a:p>
        </p:txBody>
      </p:sp>
      <p:sp>
        <p:nvSpPr>
          <p:cNvPr id="3" name="内容占位符 2"/>
          <p:cNvSpPr>
            <a:spLocks noGrp="1"/>
          </p:cNvSpPr>
          <p:nvPr>
            <p:ph idx="1"/>
          </p:nvPr>
        </p:nvSpPr>
        <p:spPr>
          <a:xfrm>
            <a:off x="914401" y="1751014"/>
            <a:ext cx="10475383" cy="4753291"/>
          </a:xfrm>
        </p:spPr>
        <p:txBody>
          <a:bodyPr>
            <a:normAutofit/>
          </a:bodyPr>
          <a:lstStyle/>
          <a:p>
            <a:pPr marL="0" lvl="0" indent="0">
              <a:lnSpc>
                <a:spcPct val="150000"/>
              </a:lnSpc>
              <a:spcBef>
                <a:spcPts val="0"/>
              </a:spcBef>
              <a:spcAft>
                <a:spcPts val="600"/>
              </a:spcAft>
              <a:defRPr/>
            </a:pPr>
            <a:r>
              <a:rPr lang="en-US" altLang="zh-CN" sz="2000" dirty="0" smtClean="0">
                <a:sym typeface="+mn-ea"/>
              </a:rPr>
              <a:t>SP #10:</a:t>
            </a:r>
          </a:p>
          <a:p>
            <a:pPr marL="0" lvl="0" indent="0">
              <a:lnSpc>
                <a:spcPct val="120000"/>
              </a:lnSpc>
              <a:spcBef>
                <a:spcPts val="0"/>
              </a:spcBef>
              <a:spcAft>
                <a:spcPts val="600"/>
              </a:spcAft>
              <a:defRPr/>
            </a:pPr>
            <a:r>
              <a:rPr lang="en-US" altLang="zh-CN" sz="2000" dirty="0" smtClean="0"/>
              <a:t>Do </a:t>
            </a:r>
            <a:r>
              <a:rPr lang="en-US" altLang="zh-CN" sz="2000" dirty="0"/>
              <a:t>you agree to accept the </a:t>
            </a:r>
            <a:r>
              <a:rPr lang="en-US" altLang="zh-CN" sz="2000" dirty="0" smtClean="0"/>
              <a:t>following PDT proposal </a:t>
            </a:r>
            <a:r>
              <a:rPr lang="en-US" altLang="zh-CN" sz="2000" dirty="0"/>
              <a:t>as part of IEEE P802.11bp D0.1, and grant the tech editor privilege to make editorial </a:t>
            </a:r>
            <a:r>
              <a:rPr lang="en-US" altLang="zh-CN" sz="2000" dirty="0" smtClean="0"/>
              <a:t>modification?</a:t>
            </a:r>
          </a:p>
          <a:p>
            <a:pPr>
              <a:spcBef>
                <a:spcPts val="0"/>
              </a:spcBef>
              <a:spcAft>
                <a:spcPts val="0"/>
              </a:spcAft>
              <a:buFont typeface="Arial" panose="020B0604020202020204" pitchFamily="34" charset="0"/>
              <a:buChar char="•"/>
              <a:defRPr/>
            </a:pPr>
            <a:r>
              <a:rPr lang="en-US" altLang="zh-CN" sz="2000" b="0" dirty="0" smtClean="0"/>
              <a:t>11-25/1600r5 (</a:t>
            </a:r>
            <a:r>
              <a:rPr lang="en-US" altLang="zh-CN" sz="2000" b="0" dirty="0" err="1" smtClean="0"/>
              <a:t>Yinan</a:t>
            </a:r>
            <a:r>
              <a:rPr lang="en-US" altLang="zh-CN" sz="2000" b="0" dirty="0" smtClean="0"/>
              <a:t> Qi)</a:t>
            </a:r>
          </a:p>
          <a:p>
            <a:pPr marL="0" lvl="0" indent="0">
              <a:lnSpc>
                <a:spcPct val="150000"/>
              </a:lnSpc>
              <a:spcBef>
                <a:spcPts val="0"/>
              </a:spcBef>
              <a:spcAft>
                <a:spcPts val="600"/>
              </a:spcAft>
              <a:defRPr/>
            </a:pPr>
            <a:endParaRPr lang="en-US" altLang="zh-CN" sz="2000" dirty="0" smtClean="0">
              <a:sym typeface="+mn-ea"/>
            </a:endParaRPr>
          </a:p>
          <a:p>
            <a:pPr marL="0" lvl="0" indent="0">
              <a:lnSpc>
                <a:spcPct val="150000"/>
              </a:lnSpc>
              <a:spcBef>
                <a:spcPts val="0"/>
              </a:spcBef>
              <a:spcAft>
                <a:spcPts val="600"/>
              </a:spcAft>
              <a:defRPr/>
            </a:pPr>
            <a:r>
              <a:rPr lang="en-US" altLang="zh-CN" sz="2000" dirty="0" smtClean="0">
                <a:sym typeface="+mn-ea"/>
              </a:rPr>
              <a:t>Result: No objection</a:t>
            </a:r>
            <a:endParaRPr lang="en-US" altLang="zh-CN" sz="2000" dirty="0">
              <a:sym typeface="+mn-ea"/>
            </a:endParaRPr>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13</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27112738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PDT Straw Polls</a:t>
            </a:r>
            <a:endParaRPr lang="zh-CN" altLang="en-US" dirty="0"/>
          </a:p>
        </p:txBody>
      </p:sp>
      <p:sp>
        <p:nvSpPr>
          <p:cNvPr id="3" name="内容占位符 2"/>
          <p:cNvSpPr>
            <a:spLocks noGrp="1"/>
          </p:cNvSpPr>
          <p:nvPr>
            <p:ph idx="1"/>
          </p:nvPr>
        </p:nvSpPr>
        <p:spPr>
          <a:xfrm>
            <a:off x="914401" y="1751014"/>
            <a:ext cx="10475383" cy="4753291"/>
          </a:xfrm>
        </p:spPr>
        <p:txBody>
          <a:bodyPr>
            <a:normAutofit/>
          </a:bodyPr>
          <a:lstStyle/>
          <a:p>
            <a:pPr marL="0" lvl="0" indent="0">
              <a:lnSpc>
                <a:spcPct val="150000"/>
              </a:lnSpc>
              <a:spcBef>
                <a:spcPts val="0"/>
              </a:spcBef>
              <a:spcAft>
                <a:spcPts val="600"/>
              </a:spcAft>
              <a:defRPr/>
            </a:pPr>
            <a:r>
              <a:rPr lang="en-US" altLang="zh-CN" sz="2000" dirty="0" smtClean="0">
                <a:sym typeface="+mn-ea"/>
              </a:rPr>
              <a:t>SP #11: </a:t>
            </a:r>
          </a:p>
          <a:p>
            <a:pPr marL="0" lvl="0" indent="0">
              <a:lnSpc>
                <a:spcPct val="120000"/>
              </a:lnSpc>
              <a:spcBef>
                <a:spcPts val="0"/>
              </a:spcBef>
              <a:spcAft>
                <a:spcPts val="600"/>
              </a:spcAft>
              <a:defRPr/>
            </a:pPr>
            <a:r>
              <a:rPr lang="en-US" altLang="zh-CN" sz="2000" dirty="0" smtClean="0"/>
              <a:t>Do </a:t>
            </a:r>
            <a:r>
              <a:rPr lang="en-US" altLang="zh-CN" sz="2000" dirty="0"/>
              <a:t>you agree to accept the </a:t>
            </a:r>
            <a:r>
              <a:rPr lang="en-US" altLang="zh-CN" sz="2000" dirty="0" smtClean="0"/>
              <a:t>following PDT proposal </a:t>
            </a:r>
            <a:r>
              <a:rPr lang="en-US" altLang="zh-CN" sz="2000" dirty="0"/>
              <a:t>as part of IEEE P802.11bp D0.1, and grant the tech editor privilege to make editorial </a:t>
            </a:r>
            <a:r>
              <a:rPr lang="en-US" altLang="zh-CN" sz="2000" dirty="0" smtClean="0"/>
              <a:t>modification?</a:t>
            </a:r>
          </a:p>
          <a:p>
            <a:pPr>
              <a:spcBef>
                <a:spcPts val="0"/>
              </a:spcBef>
              <a:spcAft>
                <a:spcPts val="0"/>
              </a:spcAft>
              <a:buFont typeface="Arial" panose="020B0604020202020204" pitchFamily="34" charset="0"/>
              <a:buChar char="•"/>
              <a:defRPr/>
            </a:pPr>
            <a:r>
              <a:rPr lang="en-US" altLang="zh-CN" sz="2000" b="0" dirty="0" smtClean="0"/>
              <a:t>11-25/1584r1 (Bin Qian)</a:t>
            </a:r>
          </a:p>
          <a:p>
            <a:pPr marL="0" lvl="0" indent="0">
              <a:lnSpc>
                <a:spcPct val="150000"/>
              </a:lnSpc>
              <a:spcBef>
                <a:spcPts val="0"/>
              </a:spcBef>
              <a:spcAft>
                <a:spcPts val="600"/>
              </a:spcAft>
              <a:defRPr/>
            </a:pPr>
            <a:endParaRPr lang="en-US" altLang="zh-CN" sz="2000" dirty="0" smtClean="0">
              <a:sym typeface="+mn-ea"/>
            </a:endParaRPr>
          </a:p>
          <a:p>
            <a:pPr marL="0" lvl="0" indent="0">
              <a:lnSpc>
                <a:spcPct val="150000"/>
              </a:lnSpc>
              <a:spcBef>
                <a:spcPts val="0"/>
              </a:spcBef>
              <a:spcAft>
                <a:spcPts val="600"/>
              </a:spcAft>
              <a:defRPr/>
            </a:pPr>
            <a:r>
              <a:rPr lang="en-US" altLang="zh-CN" sz="2000" dirty="0" smtClean="0">
                <a:sym typeface="+mn-ea"/>
              </a:rPr>
              <a:t>Result: No objection</a:t>
            </a:r>
            <a:endParaRPr lang="en-US" altLang="zh-CN" sz="2000" dirty="0">
              <a:sym typeface="+mn-ea"/>
            </a:endParaRPr>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14</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42003339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PDT Straw Polls</a:t>
            </a:r>
            <a:endParaRPr lang="zh-CN" altLang="en-US" dirty="0"/>
          </a:p>
        </p:txBody>
      </p:sp>
      <p:sp>
        <p:nvSpPr>
          <p:cNvPr id="3" name="内容占位符 2"/>
          <p:cNvSpPr>
            <a:spLocks noGrp="1"/>
          </p:cNvSpPr>
          <p:nvPr>
            <p:ph idx="1"/>
          </p:nvPr>
        </p:nvSpPr>
        <p:spPr>
          <a:xfrm>
            <a:off x="914401" y="1751014"/>
            <a:ext cx="10475383" cy="4753291"/>
          </a:xfrm>
        </p:spPr>
        <p:txBody>
          <a:bodyPr>
            <a:normAutofit/>
          </a:bodyPr>
          <a:lstStyle/>
          <a:p>
            <a:pPr marL="0" lvl="0" indent="0">
              <a:lnSpc>
                <a:spcPct val="150000"/>
              </a:lnSpc>
              <a:spcBef>
                <a:spcPts val="0"/>
              </a:spcBef>
              <a:spcAft>
                <a:spcPts val="600"/>
              </a:spcAft>
              <a:defRPr/>
            </a:pPr>
            <a:r>
              <a:rPr lang="en-US" altLang="zh-CN" sz="2000" dirty="0" smtClean="0">
                <a:sym typeface="+mn-ea"/>
              </a:rPr>
              <a:t>SP #12: </a:t>
            </a:r>
          </a:p>
          <a:p>
            <a:pPr marL="0" lvl="0" indent="0">
              <a:lnSpc>
                <a:spcPct val="120000"/>
              </a:lnSpc>
              <a:spcBef>
                <a:spcPts val="0"/>
              </a:spcBef>
              <a:spcAft>
                <a:spcPts val="600"/>
              </a:spcAft>
              <a:defRPr/>
            </a:pPr>
            <a:r>
              <a:rPr lang="en-US" altLang="zh-CN" sz="2000" dirty="0" smtClean="0"/>
              <a:t>Do </a:t>
            </a:r>
            <a:r>
              <a:rPr lang="en-US" altLang="zh-CN" sz="2000" dirty="0"/>
              <a:t>you agree to accept the </a:t>
            </a:r>
            <a:r>
              <a:rPr lang="en-US" altLang="zh-CN" sz="2000" dirty="0" smtClean="0"/>
              <a:t>following PDT proposal </a:t>
            </a:r>
            <a:r>
              <a:rPr lang="en-US" altLang="zh-CN" sz="2000" dirty="0"/>
              <a:t>as part of IEEE P802.11bp D0.1, and grant the tech editor privilege to make editorial </a:t>
            </a:r>
            <a:r>
              <a:rPr lang="en-US" altLang="zh-CN" sz="2000" dirty="0" smtClean="0"/>
              <a:t>modification?</a:t>
            </a:r>
          </a:p>
          <a:p>
            <a:pPr>
              <a:spcBef>
                <a:spcPts val="0"/>
              </a:spcBef>
              <a:spcAft>
                <a:spcPts val="0"/>
              </a:spcAft>
              <a:buFont typeface="Arial" panose="020B0604020202020204" pitchFamily="34" charset="0"/>
              <a:buChar char="•"/>
              <a:defRPr/>
            </a:pPr>
            <a:r>
              <a:rPr lang="en-US" altLang="zh-CN" sz="2000" b="0" dirty="0" smtClean="0"/>
              <a:t>11-25/1364r3 (PHY DL Modulation and Coding, </a:t>
            </a:r>
            <a:r>
              <a:rPr lang="en-US" altLang="zh-CN" sz="2000" b="0" dirty="0" err="1" smtClean="0"/>
              <a:t>Panpan</a:t>
            </a:r>
            <a:r>
              <a:rPr lang="en-US" altLang="zh-CN" sz="2000" b="0" dirty="0" smtClean="0"/>
              <a:t> Li)</a:t>
            </a:r>
          </a:p>
          <a:p>
            <a:pPr marL="0" lvl="0" indent="0">
              <a:lnSpc>
                <a:spcPct val="150000"/>
              </a:lnSpc>
              <a:spcBef>
                <a:spcPts val="0"/>
              </a:spcBef>
              <a:spcAft>
                <a:spcPts val="600"/>
              </a:spcAft>
              <a:defRPr/>
            </a:pPr>
            <a:endParaRPr lang="en-US" altLang="zh-CN" sz="2000" dirty="0" smtClean="0">
              <a:sym typeface="+mn-ea"/>
            </a:endParaRPr>
          </a:p>
          <a:p>
            <a:pPr marL="0" lvl="0" indent="0">
              <a:lnSpc>
                <a:spcPct val="150000"/>
              </a:lnSpc>
              <a:spcBef>
                <a:spcPts val="0"/>
              </a:spcBef>
              <a:spcAft>
                <a:spcPts val="600"/>
              </a:spcAft>
              <a:defRPr/>
            </a:pPr>
            <a:r>
              <a:rPr lang="en-US" altLang="zh-CN" sz="2000" dirty="0" smtClean="0">
                <a:sym typeface="+mn-ea"/>
              </a:rPr>
              <a:t>Result: No objection</a:t>
            </a:r>
            <a:endParaRPr lang="en-US" altLang="zh-CN" sz="2000" dirty="0">
              <a:sym typeface="+mn-ea"/>
            </a:endParaRPr>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15</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12932190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PDT Straw Polls</a:t>
            </a:r>
            <a:endParaRPr lang="zh-CN" altLang="en-US" dirty="0"/>
          </a:p>
        </p:txBody>
      </p:sp>
      <p:sp>
        <p:nvSpPr>
          <p:cNvPr id="3" name="内容占位符 2"/>
          <p:cNvSpPr>
            <a:spLocks noGrp="1"/>
          </p:cNvSpPr>
          <p:nvPr>
            <p:ph idx="1"/>
          </p:nvPr>
        </p:nvSpPr>
        <p:spPr>
          <a:xfrm>
            <a:off x="914401" y="1751014"/>
            <a:ext cx="10475383" cy="4753291"/>
          </a:xfrm>
        </p:spPr>
        <p:txBody>
          <a:bodyPr>
            <a:normAutofit/>
          </a:bodyPr>
          <a:lstStyle/>
          <a:p>
            <a:pPr marL="0" lvl="0" indent="0">
              <a:lnSpc>
                <a:spcPct val="150000"/>
              </a:lnSpc>
              <a:spcBef>
                <a:spcPts val="0"/>
              </a:spcBef>
              <a:spcAft>
                <a:spcPts val="600"/>
              </a:spcAft>
              <a:defRPr/>
            </a:pPr>
            <a:r>
              <a:rPr lang="en-US" altLang="zh-CN" sz="2000" dirty="0" smtClean="0">
                <a:sym typeface="+mn-ea"/>
              </a:rPr>
              <a:t>SP #13: </a:t>
            </a:r>
          </a:p>
          <a:p>
            <a:pPr marL="0" lvl="0" indent="0">
              <a:lnSpc>
                <a:spcPct val="120000"/>
              </a:lnSpc>
              <a:spcBef>
                <a:spcPts val="0"/>
              </a:spcBef>
              <a:spcAft>
                <a:spcPts val="600"/>
              </a:spcAft>
              <a:defRPr/>
            </a:pPr>
            <a:r>
              <a:rPr lang="en-US" altLang="zh-CN" sz="2000" dirty="0" smtClean="0"/>
              <a:t>Do </a:t>
            </a:r>
            <a:r>
              <a:rPr lang="en-US" altLang="zh-CN" sz="2000" dirty="0"/>
              <a:t>you agree to accept the </a:t>
            </a:r>
            <a:r>
              <a:rPr lang="en-US" altLang="zh-CN" sz="2000" dirty="0" smtClean="0"/>
              <a:t>following PDT proposal </a:t>
            </a:r>
            <a:r>
              <a:rPr lang="en-US" altLang="zh-CN" sz="2000" dirty="0"/>
              <a:t>as part of IEEE P802.11bp D0.1, and grant the tech editor privilege to make editorial </a:t>
            </a:r>
            <a:r>
              <a:rPr lang="en-US" altLang="zh-CN" sz="2000" dirty="0" smtClean="0"/>
              <a:t>modification?</a:t>
            </a:r>
          </a:p>
          <a:p>
            <a:pPr>
              <a:spcBef>
                <a:spcPts val="0"/>
              </a:spcBef>
              <a:spcAft>
                <a:spcPts val="0"/>
              </a:spcAft>
              <a:buFont typeface="Arial" panose="020B0604020202020204" pitchFamily="34" charset="0"/>
              <a:buChar char="•"/>
              <a:defRPr/>
            </a:pPr>
            <a:r>
              <a:rPr lang="en-US" altLang="zh-CN" sz="2000" b="0" dirty="0" smtClean="0"/>
              <a:t>11-25/1615r4 (</a:t>
            </a:r>
            <a:r>
              <a:rPr lang="en-US" altLang="zh-CN" sz="2000" b="0" dirty="0" err="1" smtClean="0"/>
              <a:t>Chuanfeng</a:t>
            </a:r>
            <a:r>
              <a:rPr lang="en-US" altLang="zh-CN" sz="2000" b="0" dirty="0" smtClean="0"/>
              <a:t> He)</a:t>
            </a:r>
          </a:p>
          <a:p>
            <a:pPr marL="0" lvl="0" indent="0">
              <a:lnSpc>
                <a:spcPct val="150000"/>
              </a:lnSpc>
              <a:spcBef>
                <a:spcPts val="0"/>
              </a:spcBef>
              <a:spcAft>
                <a:spcPts val="600"/>
              </a:spcAft>
              <a:defRPr/>
            </a:pPr>
            <a:endParaRPr lang="en-US" altLang="zh-CN" sz="2000" dirty="0" smtClean="0">
              <a:sym typeface="+mn-ea"/>
            </a:endParaRPr>
          </a:p>
          <a:p>
            <a:pPr marL="0" lvl="0" indent="0">
              <a:lnSpc>
                <a:spcPct val="150000"/>
              </a:lnSpc>
              <a:spcBef>
                <a:spcPts val="0"/>
              </a:spcBef>
              <a:spcAft>
                <a:spcPts val="600"/>
              </a:spcAft>
              <a:defRPr/>
            </a:pPr>
            <a:r>
              <a:rPr lang="en-US" altLang="zh-CN" sz="2000" dirty="0" smtClean="0">
                <a:sym typeface="+mn-ea"/>
              </a:rPr>
              <a:t>Result: No objection</a:t>
            </a:r>
            <a:endParaRPr lang="en-US" altLang="zh-CN" sz="2000" dirty="0">
              <a:sym typeface="+mn-ea"/>
            </a:endParaRPr>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16</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38998962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PDT Straw Polls</a:t>
            </a:r>
            <a:endParaRPr lang="zh-CN" altLang="en-US" dirty="0"/>
          </a:p>
        </p:txBody>
      </p:sp>
      <p:sp>
        <p:nvSpPr>
          <p:cNvPr id="3" name="内容占位符 2"/>
          <p:cNvSpPr>
            <a:spLocks noGrp="1"/>
          </p:cNvSpPr>
          <p:nvPr>
            <p:ph idx="1"/>
          </p:nvPr>
        </p:nvSpPr>
        <p:spPr>
          <a:xfrm>
            <a:off x="914401" y="1751014"/>
            <a:ext cx="10475383" cy="4753291"/>
          </a:xfrm>
        </p:spPr>
        <p:txBody>
          <a:bodyPr>
            <a:normAutofit/>
          </a:bodyPr>
          <a:lstStyle/>
          <a:p>
            <a:pPr marL="0" lvl="0" indent="0">
              <a:lnSpc>
                <a:spcPct val="150000"/>
              </a:lnSpc>
              <a:spcBef>
                <a:spcPts val="0"/>
              </a:spcBef>
              <a:spcAft>
                <a:spcPts val="600"/>
              </a:spcAft>
              <a:defRPr/>
            </a:pPr>
            <a:r>
              <a:rPr lang="en-US" altLang="zh-CN" sz="2000" dirty="0" smtClean="0">
                <a:sym typeface="+mn-ea"/>
              </a:rPr>
              <a:t>SP #14: (deferred)</a:t>
            </a:r>
          </a:p>
          <a:p>
            <a:pPr marL="0" lvl="0" indent="0">
              <a:lnSpc>
                <a:spcPct val="120000"/>
              </a:lnSpc>
              <a:spcBef>
                <a:spcPts val="0"/>
              </a:spcBef>
              <a:spcAft>
                <a:spcPts val="600"/>
              </a:spcAft>
              <a:defRPr/>
            </a:pPr>
            <a:r>
              <a:rPr lang="en-US" altLang="zh-CN" sz="2000" dirty="0" smtClean="0"/>
              <a:t>Do </a:t>
            </a:r>
            <a:r>
              <a:rPr lang="en-US" altLang="zh-CN" sz="2000" dirty="0"/>
              <a:t>you agree to accept the </a:t>
            </a:r>
            <a:r>
              <a:rPr lang="en-US" altLang="zh-CN" sz="2000" dirty="0" smtClean="0"/>
              <a:t>following PDT proposal </a:t>
            </a:r>
            <a:r>
              <a:rPr lang="en-US" altLang="zh-CN" sz="2000" dirty="0"/>
              <a:t>as part of IEEE P802.11bp D0.1, and grant the tech editor privilege to make editorial </a:t>
            </a:r>
            <a:r>
              <a:rPr lang="en-US" altLang="zh-CN" sz="2000" dirty="0" smtClean="0"/>
              <a:t>modification?</a:t>
            </a:r>
          </a:p>
          <a:p>
            <a:pPr>
              <a:spcBef>
                <a:spcPts val="0"/>
              </a:spcBef>
              <a:spcAft>
                <a:spcPts val="0"/>
              </a:spcAft>
              <a:buFont typeface="Arial" panose="020B0604020202020204" pitchFamily="34" charset="0"/>
              <a:buChar char="•"/>
              <a:defRPr/>
            </a:pPr>
            <a:r>
              <a:rPr lang="en-US" altLang="zh-CN" sz="2000" b="0" dirty="0" smtClean="0"/>
              <a:t>11-25/1616r3 (</a:t>
            </a:r>
            <a:r>
              <a:rPr lang="en-US" altLang="zh-CN" sz="2000" b="0" dirty="0" err="1" smtClean="0"/>
              <a:t>Chuanfeng</a:t>
            </a:r>
            <a:r>
              <a:rPr lang="en-US" altLang="zh-CN" sz="2000" b="0" dirty="0" smtClean="0"/>
              <a:t> He)</a:t>
            </a:r>
          </a:p>
          <a:p>
            <a:pPr marL="0" lvl="0" indent="0">
              <a:lnSpc>
                <a:spcPct val="150000"/>
              </a:lnSpc>
              <a:spcBef>
                <a:spcPts val="0"/>
              </a:spcBef>
              <a:spcAft>
                <a:spcPts val="600"/>
              </a:spcAft>
              <a:defRPr/>
            </a:pPr>
            <a:endParaRPr lang="en-US" altLang="zh-CN" sz="2000" dirty="0" smtClean="0">
              <a:sym typeface="+mn-ea"/>
            </a:endParaRPr>
          </a:p>
          <a:p>
            <a:pPr marL="0" lvl="0" indent="0">
              <a:lnSpc>
                <a:spcPct val="150000"/>
              </a:lnSpc>
              <a:spcBef>
                <a:spcPts val="0"/>
              </a:spcBef>
              <a:spcAft>
                <a:spcPts val="600"/>
              </a:spcAft>
              <a:defRPr/>
            </a:pPr>
            <a:r>
              <a:rPr lang="en-US" altLang="zh-CN" sz="2000" dirty="0" smtClean="0">
                <a:sym typeface="+mn-ea"/>
              </a:rPr>
              <a:t>Result:</a:t>
            </a:r>
            <a:endParaRPr lang="en-US" altLang="zh-CN" sz="2000" dirty="0">
              <a:sym typeface="+mn-ea"/>
            </a:endParaRPr>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17</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13832105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PDT Straw Polls</a:t>
            </a:r>
            <a:endParaRPr lang="zh-CN" altLang="en-US" dirty="0"/>
          </a:p>
        </p:txBody>
      </p:sp>
      <p:sp>
        <p:nvSpPr>
          <p:cNvPr id="3" name="内容占位符 2"/>
          <p:cNvSpPr>
            <a:spLocks noGrp="1"/>
          </p:cNvSpPr>
          <p:nvPr>
            <p:ph idx="1"/>
          </p:nvPr>
        </p:nvSpPr>
        <p:spPr>
          <a:xfrm>
            <a:off x="914401" y="1751014"/>
            <a:ext cx="10475383" cy="4753291"/>
          </a:xfrm>
        </p:spPr>
        <p:txBody>
          <a:bodyPr>
            <a:normAutofit/>
          </a:bodyPr>
          <a:lstStyle/>
          <a:p>
            <a:pPr marL="0" lvl="0" indent="0">
              <a:lnSpc>
                <a:spcPct val="150000"/>
              </a:lnSpc>
              <a:spcBef>
                <a:spcPts val="0"/>
              </a:spcBef>
              <a:spcAft>
                <a:spcPts val="600"/>
              </a:spcAft>
              <a:defRPr/>
            </a:pPr>
            <a:r>
              <a:rPr lang="en-US" altLang="zh-CN" sz="2000" dirty="0" smtClean="0">
                <a:sym typeface="+mn-ea"/>
              </a:rPr>
              <a:t>SP #15: </a:t>
            </a:r>
          </a:p>
          <a:p>
            <a:pPr marL="0" lvl="0" indent="0">
              <a:lnSpc>
                <a:spcPct val="120000"/>
              </a:lnSpc>
              <a:spcBef>
                <a:spcPts val="0"/>
              </a:spcBef>
              <a:spcAft>
                <a:spcPts val="600"/>
              </a:spcAft>
              <a:defRPr/>
            </a:pPr>
            <a:r>
              <a:rPr lang="en-US" altLang="zh-CN" sz="2000" dirty="0" smtClean="0"/>
              <a:t>Do </a:t>
            </a:r>
            <a:r>
              <a:rPr lang="en-US" altLang="zh-CN" sz="2000" dirty="0"/>
              <a:t>you agree to accept the </a:t>
            </a:r>
            <a:r>
              <a:rPr lang="en-US" altLang="zh-CN" sz="2000" dirty="0" smtClean="0"/>
              <a:t>following PDT proposal </a:t>
            </a:r>
            <a:r>
              <a:rPr lang="en-US" altLang="zh-CN" sz="2000" dirty="0"/>
              <a:t>as part of IEEE P802.11bp D0.1, and grant the tech editor privilege to make editorial </a:t>
            </a:r>
            <a:r>
              <a:rPr lang="en-US" altLang="zh-CN" sz="2000" dirty="0" smtClean="0"/>
              <a:t>modification?</a:t>
            </a:r>
          </a:p>
          <a:p>
            <a:pPr>
              <a:spcBef>
                <a:spcPts val="0"/>
              </a:spcBef>
              <a:spcAft>
                <a:spcPts val="0"/>
              </a:spcAft>
              <a:buFont typeface="Arial" panose="020B0604020202020204" pitchFamily="34" charset="0"/>
              <a:buChar char="•"/>
              <a:defRPr/>
            </a:pPr>
            <a:r>
              <a:rPr lang="en-US" altLang="zh-CN" sz="2000" b="0" dirty="0" smtClean="0"/>
              <a:t>11-25/1545r1 (</a:t>
            </a:r>
            <a:r>
              <a:rPr lang="en-US" altLang="zh-CN" sz="2000" b="0" dirty="0" err="1" smtClean="0"/>
              <a:t>Rui</a:t>
            </a:r>
            <a:r>
              <a:rPr lang="en-US" altLang="zh-CN" sz="2000" b="0" dirty="0" smtClean="0"/>
              <a:t> Cao)</a:t>
            </a:r>
            <a:endParaRPr lang="en-US" altLang="zh-CN" sz="2000" b="0" dirty="0"/>
          </a:p>
          <a:p>
            <a:pPr marL="0" lvl="0" indent="0">
              <a:lnSpc>
                <a:spcPct val="150000"/>
              </a:lnSpc>
              <a:spcBef>
                <a:spcPts val="0"/>
              </a:spcBef>
              <a:spcAft>
                <a:spcPts val="600"/>
              </a:spcAft>
              <a:defRPr/>
            </a:pPr>
            <a:endParaRPr lang="en-US" altLang="zh-CN" sz="2000" dirty="0" smtClean="0">
              <a:sym typeface="+mn-ea"/>
            </a:endParaRPr>
          </a:p>
          <a:p>
            <a:pPr marL="0" lvl="0" indent="0">
              <a:lnSpc>
                <a:spcPct val="150000"/>
              </a:lnSpc>
              <a:spcBef>
                <a:spcPts val="0"/>
              </a:spcBef>
              <a:spcAft>
                <a:spcPts val="600"/>
              </a:spcAft>
              <a:defRPr/>
            </a:pPr>
            <a:r>
              <a:rPr lang="en-US" altLang="zh-CN" sz="2000" dirty="0" smtClean="0">
                <a:sym typeface="+mn-ea"/>
              </a:rPr>
              <a:t>Result: No objection</a:t>
            </a:r>
            <a:endParaRPr lang="en-US" altLang="zh-CN" sz="2000" dirty="0">
              <a:sym typeface="+mn-ea"/>
            </a:endParaRPr>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18</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33404791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SFD PHY SP Set #1 (</a:t>
            </a:r>
            <a:r>
              <a:rPr lang="en-US" altLang="zh-CN" dirty="0" err="1" smtClean="0"/>
              <a:t>Amichai</a:t>
            </a:r>
            <a:r>
              <a:rPr lang="en-US" altLang="zh-CN" dirty="0" smtClean="0"/>
              <a:t> </a:t>
            </a:r>
            <a:r>
              <a:rPr lang="en-US" altLang="zh-CN" dirty="0" err="1" smtClean="0"/>
              <a:t>Sanderovich</a:t>
            </a:r>
            <a:r>
              <a:rPr lang="en-US" altLang="zh-CN" dirty="0" smtClean="0"/>
              <a:t>)</a:t>
            </a:r>
            <a:endParaRPr lang="zh-CN" altLang="en-US" dirty="0"/>
          </a:p>
        </p:txBody>
      </p:sp>
      <p:sp>
        <p:nvSpPr>
          <p:cNvPr id="3" name="内容占位符 2"/>
          <p:cNvSpPr>
            <a:spLocks noGrp="1"/>
          </p:cNvSpPr>
          <p:nvPr>
            <p:ph idx="1"/>
          </p:nvPr>
        </p:nvSpPr>
        <p:spPr>
          <a:xfrm>
            <a:off x="914401" y="1981200"/>
            <a:ext cx="10475383" cy="4523105"/>
          </a:xfrm>
        </p:spPr>
        <p:txBody>
          <a:bodyPr>
            <a:noAutofit/>
          </a:bodyPr>
          <a:lstStyle/>
          <a:p>
            <a:r>
              <a:rPr lang="en-US" altLang="zh-CN" sz="1800" dirty="0" smtClean="0">
                <a:sym typeface="+mn-ea"/>
              </a:rPr>
              <a:t>SP #1: </a:t>
            </a:r>
            <a:r>
              <a:rPr lang="en-US" altLang="zh-CN" sz="1800" dirty="0"/>
              <a:t>Do you agree to add the following text into </a:t>
            </a:r>
            <a:r>
              <a:rPr lang="en-US" altLang="zh-CN" sz="1800" dirty="0" smtClean="0"/>
              <a:t>section 4.4.3 of the 11bp SFD ?</a:t>
            </a:r>
            <a:endParaRPr lang="en-US" altLang="zh-CN" sz="1800" b="0" dirty="0"/>
          </a:p>
          <a:p>
            <a:pPr marL="285750" indent="-285750">
              <a:buFont typeface="Arial" panose="020B0604020202020204" pitchFamily="34" charset="0"/>
              <a:buChar char="•"/>
            </a:pPr>
            <a:r>
              <a:rPr lang="en-US" altLang="zh-CN" sz="1800" b="0" dirty="0" smtClean="0"/>
              <a:t>11bp </a:t>
            </a:r>
            <a:r>
              <a:rPr lang="en-US" altLang="zh-CN" sz="1800" b="0" dirty="0"/>
              <a:t>defines mandatory forward error correcting code (FEC) of coding rate ½ for the data portion of UL active transmission in 2.4 GHz at rates of 0.25,1Mbps and non-coded mode at rate of 4Mbps</a:t>
            </a:r>
          </a:p>
          <a:p>
            <a:pPr marL="285750" indent="-285750">
              <a:buFont typeface="Arial" panose="020B0604020202020204" pitchFamily="34" charset="0"/>
              <a:buChar char="•"/>
            </a:pPr>
            <a:endParaRPr lang="en-US" altLang="zh-CN" sz="1400" b="0" dirty="0"/>
          </a:p>
          <a:p>
            <a:pPr marL="0" indent="0"/>
            <a:r>
              <a:rPr lang="en-US" altLang="zh-CN" sz="1600" b="0" i="1" dirty="0">
                <a:sym typeface="+mn-ea"/>
              </a:rPr>
              <a:t>[Reference contributions: </a:t>
            </a:r>
            <a:r>
              <a:rPr lang="en-US" altLang="zh-CN" sz="1600" b="0" i="1" dirty="0" smtClean="0">
                <a:sym typeface="+mn-ea"/>
              </a:rPr>
              <a:t>11-25/1002r1, 11-25/1215r1]</a:t>
            </a:r>
            <a:endParaRPr lang="en-US" altLang="zh-CN" sz="1600" b="0" i="1" dirty="0">
              <a:sym typeface="+mn-ea"/>
            </a:endParaRPr>
          </a:p>
          <a:p>
            <a:pPr marL="0" lvl="0" indent="0">
              <a:defRPr/>
            </a:pPr>
            <a:r>
              <a:rPr lang="en-US" altLang="zh-CN" sz="1600" dirty="0">
                <a:sym typeface="+mn-ea"/>
              </a:rPr>
              <a:t>Result</a:t>
            </a:r>
            <a:r>
              <a:rPr lang="en-US" altLang="zh-CN" sz="1600" dirty="0" smtClean="0">
                <a:sym typeface="+mn-ea"/>
              </a:rPr>
              <a:t>: No objection</a:t>
            </a:r>
            <a:endParaRPr lang="en-US" altLang="zh-CN" sz="1800" dirty="0"/>
          </a:p>
          <a:p>
            <a:endParaRPr lang="en-US" altLang="zh-CN" sz="1800" dirty="0">
              <a:sym typeface="+mn-ea"/>
            </a:endParaRPr>
          </a:p>
          <a:p>
            <a:r>
              <a:rPr lang="en-US" altLang="zh-CN" sz="1800" dirty="0">
                <a:sym typeface="+mn-ea"/>
              </a:rPr>
              <a:t>SP </a:t>
            </a:r>
            <a:r>
              <a:rPr lang="en-US" altLang="zh-CN" sz="1800" dirty="0" smtClean="0">
                <a:sym typeface="+mn-ea"/>
              </a:rPr>
              <a:t>#2: </a:t>
            </a:r>
            <a:r>
              <a:rPr lang="en-US" altLang="zh-CN" sz="1800" dirty="0"/>
              <a:t>Do you agree to add the following text into section 4.4.3 of the 11bp SFD ?</a:t>
            </a:r>
            <a:endParaRPr lang="en-US" altLang="zh-CN" sz="1800" b="0" dirty="0"/>
          </a:p>
          <a:p>
            <a:pPr marL="285750" indent="-285750">
              <a:buFont typeface="Arial" panose="020B0604020202020204" pitchFamily="34" charset="0"/>
              <a:buChar char="•"/>
            </a:pPr>
            <a:r>
              <a:rPr lang="en-US" altLang="zh-CN" sz="1800" b="0" dirty="0" smtClean="0"/>
              <a:t>11bp </a:t>
            </a:r>
            <a:r>
              <a:rPr lang="en-US" altLang="zh-CN" sz="1800" b="0" dirty="0"/>
              <a:t>defines forward error correcting code (FEC) for the data portion of UL active transmission in 2.4 GHz based on the code as defined in 17.3.5.6 in </a:t>
            </a:r>
            <a:r>
              <a:rPr lang="en-US" altLang="zh-CN" sz="1800" b="0" dirty="0" smtClean="0"/>
              <a:t>802.11-2024</a:t>
            </a:r>
            <a:endParaRPr lang="en-US" altLang="zh-CN" sz="1800" b="0" dirty="0"/>
          </a:p>
          <a:p>
            <a:pPr marL="285750" indent="-285750">
              <a:buFont typeface="Arial" panose="020B0604020202020204" pitchFamily="34" charset="0"/>
              <a:buChar char="•"/>
            </a:pPr>
            <a:endParaRPr lang="en-US" altLang="zh-CN" sz="1400" b="0" dirty="0"/>
          </a:p>
          <a:p>
            <a:pPr marL="0" indent="0"/>
            <a:r>
              <a:rPr lang="en-US" altLang="zh-CN" sz="1600" b="0" i="1" dirty="0">
                <a:sym typeface="+mn-ea"/>
              </a:rPr>
              <a:t>[Reference contributions: </a:t>
            </a:r>
            <a:r>
              <a:rPr lang="en-US" altLang="zh-CN" sz="1600" b="0" i="1" dirty="0" smtClean="0">
                <a:sym typeface="+mn-ea"/>
              </a:rPr>
              <a:t>11-25/1002r1</a:t>
            </a:r>
            <a:r>
              <a:rPr lang="en-US" altLang="zh-CN" sz="1600" b="0" i="1" dirty="0">
                <a:sym typeface="+mn-ea"/>
              </a:rPr>
              <a:t> , 11-25/1215r1</a:t>
            </a:r>
            <a:r>
              <a:rPr lang="en-US" altLang="zh-CN" sz="1600" b="0" i="1" dirty="0" smtClean="0">
                <a:sym typeface="+mn-ea"/>
              </a:rPr>
              <a:t>]</a:t>
            </a:r>
            <a:endParaRPr lang="en-US" altLang="zh-CN" sz="1600" b="0" i="1" dirty="0">
              <a:sym typeface="+mn-ea"/>
            </a:endParaRPr>
          </a:p>
          <a:p>
            <a:pPr marL="0" lvl="0" indent="0">
              <a:defRPr/>
            </a:pPr>
            <a:r>
              <a:rPr lang="en-US" altLang="zh-CN" sz="1600" dirty="0">
                <a:sym typeface="+mn-ea"/>
              </a:rPr>
              <a:t>Result</a:t>
            </a:r>
            <a:r>
              <a:rPr lang="en-US" altLang="zh-CN" sz="1600" dirty="0" smtClean="0">
                <a:sym typeface="+mn-ea"/>
              </a:rPr>
              <a:t>: No objection</a:t>
            </a:r>
            <a:endParaRPr lang="en-US" altLang="zh-CN" sz="1800"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19</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6266594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Abstract</a:t>
            </a:r>
            <a:endParaRPr lang="zh-CN" altLang="en-US" dirty="0"/>
          </a:p>
        </p:txBody>
      </p:sp>
      <p:sp>
        <p:nvSpPr>
          <p:cNvPr id="3" name="内容占位符 2"/>
          <p:cNvSpPr>
            <a:spLocks noGrp="1"/>
          </p:cNvSpPr>
          <p:nvPr>
            <p:ph idx="1"/>
          </p:nvPr>
        </p:nvSpPr>
        <p:spPr>
          <a:xfrm>
            <a:off x="716915" y="2057401"/>
            <a:ext cx="10725150" cy="2971799"/>
          </a:xfrm>
        </p:spPr>
        <p:txBody>
          <a:bodyPr>
            <a:noAutofit/>
          </a:bodyPr>
          <a:lstStyle/>
          <a:p>
            <a:pPr marL="285750" indent="-285750">
              <a:buFont typeface="Arial" panose="020B0604020202020204" pitchFamily="34" charset="0"/>
              <a:buChar char="•"/>
            </a:pPr>
            <a:r>
              <a:rPr lang="en-US" altLang="en-GB" sz="2000" dirty="0"/>
              <a:t>This document accommodates the </a:t>
            </a:r>
            <a:r>
              <a:rPr lang="en-US" altLang="en-GB" sz="2000" dirty="0" err="1"/>
              <a:t>TGbp</a:t>
            </a:r>
            <a:r>
              <a:rPr lang="en-US" altLang="en-GB" sz="2000" dirty="0"/>
              <a:t> straw polls and the results since 2025 Sep interim session.</a:t>
            </a:r>
          </a:p>
          <a:p>
            <a:pPr marL="285750" indent="-285750">
              <a:buFont typeface="Arial" panose="020B0604020202020204" pitchFamily="34" charset="0"/>
              <a:buChar char="•"/>
            </a:pPr>
            <a:r>
              <a:rPr lang="en-US" altLang="en-GB" sz="2000" dirty="0" smtClean="0"/>
              <a:t>This document only records straw polls that intended for a TG motion (including SFD motion and PDT motion). </a:t>
            </a:r>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2</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SFD PHY SP Set #1 (</a:t>
            </a:r>
            <a:r>
              <a:rPr lang="en-US" altLang="zh-CN" dirty="0" err="1" smtClean="0"/>
              <a:t>Amichai</a:t>
            </a:r>
            <a:r>
              <a:rPr lang="en-US" altLang="zh-CN" dirty="0" smtClean="0"/>
              <a:t> </a:t>
            </a:r>
            <a:r>
              <a:rPr lang="en-US" altLang="zh-CN" dirty="0" err="1" smtClean="0"/>
              <a:t>Sanderovich</a:t>
            </a:r>
            <a:r>
              <a:rPr lang="en-US" altLang="zh-CN" dirty="0" smtClean="0"/>
              <a:t>)</a:t>
            </a:r>
            <a:endParaRPr lang="zh-CN" altLang="en-US" dirty="0"/>
          </a:p>
        </p:txBody>
      </p:sp>
      <p:sp>
        <p:nvSpPr>
          <p:cNvPr id="3" name="内容占位符 2"/>
          <p:cNvSpPr>
            <a:spLocks noGrp="1"/>
          </p:cNvSpPr>
          <p:nvPr>
            <p:ph idx="1"/>
          </p:nvPr>
        </p:nvSpPr>
        <p:spPr>
          <a:xfrm>
            <a:off x="914401" y="1676400"/>
            <a:ext cx="10475383" cy="4827905"/>
          </a:xfrm>
        </p:spPr>
        <p:txBody>
          <a:bodyPr>
            <a:noAutofit/>
          </a:bodyPr>
          <a:lstStyle/>
          <a:p>
            <a:r>
              <a:rPr lang="en-US" altLang="zh-CN" sz="1800" dirty="0" smtClean="0">
                <a:sym typeface="+mn-ea"/>
              </a:rPr>
              <a:t>SP #3: </a:t>
            </a:r>
            <a:r>
              <a:rPr lang="en-US" altLang="zh-CN" sz="1800" dirty="0"/>
              <a:t>Do you agree to add the following text into </a:t>
            </a:r>
            <a:r>
              <a:rPr lang="en-US" altLang="zh-CN" sz="1800" dirty="0" smtClean="0"/>
              <a:t>section 4.4.3 of the 11bp SFD ?</a:t>
            </a:r>
            <a:endParaRPr lang="en-US" altLang="zh-CN" sz="1800" b="0" dirty="0"/>
          </a:p>
          <a:p>
            <a:pPr marL="285750" lvl="0" indent="-285750">
              <a:buFont typeface="Arial" panose="020B0604020202020204" pitchFamily="34" charset="0"/>
              <a:buChar char="•"/>
            </a:pPr>
            <a:r>
              <a:rPr lang="en-US" altLang="zh-CN" sz="1800" b="0" dirty="0" smtClean="0"/>
              <a:t>802.11bp </a:t>
            </a:r>
            <a:r>
              <a:rPr lang="en-US" altLang="zh-CN" sz="1800" b="0" dirty="0"/>
              <a:t>amendment will recommend the use of a subset of all available S1G channels for WPT transmission, for each regulatory domain, in order to minimize interference to other devices</a:t>
            </a:r>
          </a:p>
          <a:p>
            <a:pPr marL="285750" lvl="0" indent="-285750">
              <a:buFont typeface="Arial" panose="020B0604020202020204" pitchFamily="34" charset="0"/>
              <a:buChar char="•"/>
            </a:pPr>
            <a:r>
              <a:rPr lang="en-US" altLang="zh-CN" sz="1800" b="0" dirty="0"/>
              <a:t>Note: How to determine the subset is TBD</a:t>
            </a:r>
          </a:p>
          <a:p>
            <a:pPr marL="285750" indent="-285750">
              <a:buFont typeface="Arial" panose="020B0604020202020204" pitchFamily="34" charset="0"/>
              <a:buChar char="•"/>
            </a:pPr>
            <a:endParaRPr lang="en-US" altLang="zh-CN" sz="1400" b="0" dirty="0"/>
          </a:p>
          <a:p>
            <a:pPr marL="0" indent="0"/>
            <a:r>
              <a:rPr lang="en-US" altLang="zh-CN" sz="1600" b="0" i="1" dirty="0">
                <a:sym typeface="+mn-ea"/>
              </a:rPr>
              <a:t>[Reference contributions: </a:t>
            </a:r>
            <a:r>
              <a:rPr lang="en-US" altLang="zh-CN" sz="1600" b="0" i="1" dirty="0" smtClean="0">
                <a:sym typeface="+mn-ea"/>
              </a:rPr>
              <a:t>11-25/1002r1]</a:t>
            </a:r>
            <a:endParaRPr lang="en-US" altLang="zh-CN" sz="1600" b="0" i="1" dirty="0">
              <a:sym typeface="+mn-ea"/>
            </a:endParaRPr>
          </a:p>
          <a:p>
            <a:pPr marL="0" lvl="0" indent="0">
              <a:defRPr/>
            </a:pPr>
            <a:r>
              <a:rPr lang="en-US" altLang="zh-CN" sz="1600" dirty="0">
                <a:sym typeface="+mn-ea"/>
              </a:rPr>
              <a:t>Result</a:t>
            </a:r>
            <a:r>
              <a:rPr lang="en-US" altLang="zh-CN" sz="1600" dirty="0" smtClean="0">
                <a:sym typeface="+mn-ea"/>
              </a:rPr>
              <a:t>: No objection</a:t>
            </a:r>
            <a:endParaRPr lang="en-US" altLang="zh-CN" sz="1800" dirty="0"/>
          </a:p>
          <a:p>
            <a:endParaRPr lang="en-US" altLang="zh-CN" sz="1800" dirty="0">
              <a:sym typeface="+mn-ea"/>
            </a:endParaRPr>
          </a:p>
          <a:p>
            <a:r>
              <a:rPr lang="en-US" altLang="zh-CN" sz="1800" dirty="0">
                <a:sym typeface="+mn-ea"/>
              </a:rPr>
              <a:t>SP </a:t>
            </a:r>
            <a:r>
              <a:rPr lang="en-US" altLang="zh-CN" sz="1800" dirty="0" smtClean="0">
                <a:sym typeface="+mn-ea"/>
              </a:rPr>
              <a:t>#4: </a:t>
            </a:r>
            <a:r>
              <a:rPr lang="en-US" altLang="zh-CN" sz="1800" dirty="0"/>
              <a:t>Do you agree to add the following text into section 4.4.3 of the 11bp SFD </a:t>
            </a:r>
            <a:r>
              <a:rPr lang="en-US" altLang="zh-CN" sz="1800" dirty="0" smtClean="0"/>
              <a:t>? [deferred]</a:t>
            </a:r>
            <a:endParaRPr lang="en-US" altLang="zh-CN" sz="1800" b="0" dirty="0"/>
          </a:p>
          <a:p>
            <a:pPr marL="285750" lvl="0" indent="-285750">
              <a:buFont typeface="Arial" panose="020B0604020202020204" pitchFamily="34" charset="0"/>
              <a:buChar char="•"/>
            </a:pPr>
            <a:r>
              <a:rPr lang="zh-CN" altLang="zh-CN" sz="1800" b="0" dirty="0" smtClean="0"/>
              <a:t>802</a:t>
            </a:r>
            <a:r>
              <a:rPr lang="zh-CN" altLang="zh-CN" sz="1800" b="0" dirty="0"/>
              <a:t>.11bp amendment will recommend the use of a subset S1G  ISM channels </a:t>
            </a:r>
            <a:r>
              <a:rPr lang="en-US" altLang="zh-CN" sz="1800" b="0" i="1" dirty="0" err="1" smtClean="0"/>
              <a:t>ch</a:t>
            </a:r>
            <a:r>
              <a:rPr lang="zh-CN" altLang="zh-CN" sz="1800" b="0" dirty="0" smtClean="0"/>
              <a:t>  for </a:t>
            </a:r>
            <a:r>
              <a:rPr lang="zh-CN" altLang="zh-CN" sz="1800" b="0" dirty="0"/>
              <a:t>WPT transmission where </a:t>
            </a:r>
            <a:r>
              <a:rPr lang="en-US" altLang="zh-CN" sz="1800" b="0" i="1" dirty="0" err="1" smtClean="0"/>
              <a:t>ch</a:t>
            </a:r>
            <a:r>
              <a:rPr lang="zh-CN" altLang="zh-CN" sz="1800" b="0" dirty="0" smtClean="0"/>
              <a:t> </a:t>
            </a:r>
            <a:r>
              <a:rPr lang="en-US" altLang="zh-CN" sz="1800" b="0" dirty="0" smtClean="0"/>
              <a:t>minimizes</a:t>
            </a:r>
            <a:r>
              <a:rPr lang="en-US" altLang="zh-CN" sz="1800" b="0" dirty="0"/>
              <a:t> </a:t>
            </a:r>
            <a:r>
              <a:rPr lang="en-US" altLang="zh-CN" sz="1800" b="0" dirty="0" smtClean="0"/>
              <a:t>|</a:t>
            </a:r>
            <a:r>
              <a:rPr lang="en-US" altLang="zh-CN" sz="1800" b="0" i="1" dirty="0" err="1" smtClean="0"/>
              <a:t>F</a:t>
            </a:r>
            <a:r>
              <a:rPr lang="en-US" altLang="zh-CN" sz="1800" b="0" i="1" baseline="-25000" dirty="0" err="1" smtClean="0"/>
              <a:t>ch</a:t>
            </a:r>
            <a:r>
              <a:rPr lang="en-US" altLang="zh-CN" sz="1800" b="0" i="1" dirty="0" smtClean="0"/>
              <a:t> – 900</a:t>
            </a:r>
            <a:r>
              <a:rPr lang="en-US" altLang="zh-CN" sz="1800" b="0" dirty="0" smtClean="0"/>
              <a:t>| over </a:t>
            </a:r>
            <a:r>
              <a:rPr lang="en-US" altLang="zh-CN" sz="1800" b="0" dirty="0"/>
              <a:t>the regulatory domain and </a:t>
            </a:r>
            <a:r>
              <a:rPr lang="en-US" altLang="zh-CN" sz="1800" b="0" i="1" dirty="0"/>
              <a:t> </a:t>
            </a:r>
            <a:r>
              <a:rPr lang="en-US" altLang="zh-CN" sz="1800" b="0" i="1" dirty="0" smtClean="0"/>
              <a:t>F</a:t>
            </a:r>
            <a:r>
              <a:rPr lang="en-US" altLang="zh-CN" sz="1800" b="0" i="1" baseline="-25000" dirty="0" smtClean="0"/>
              <a:t>i</a:t>
            </a:r>
            <a:r>
              <a:rPr lang="en-US" altLang="zh-CN" sz="1800" b="0" dirty="0" smtClean="0"/>
              <a:t> is </a:t>
            </a:r>
            <a:r>
              <a:rPr lang="en-US" altLang="zh-CN" sz="1800" b="0" dirty="0"/>
              <a:t>the center frequency of channel </a:t>
            </a:r>
            <a:r>
              <a:rPr lang="en-US" altLang="zh-CN" sz="1800" b="0" i="1" dirty="0" err="1" smtClean="0"/>
              <a:t>i</a:t>
            </a:r>
            <a:r>
              <a:rPr lang="en-US" altLang="zh-CN" sz="1800" b="0" dirty="0"/>
              <a:t> in MHz</a:t>
            </a:r>
          </a:p>
          <a:p>
            <a:pPr marL="285750" lvl="0" indent="-285750">
              <a:buFont typeface="Arial" panose="020B0604020202020204" pitchFamily="34" charset="0"/>
              <a:buChar char="•"/>
            </a:pPr>
            <a:r>
              <a:rPr lang="en-US" altLang="zh-CN" sz="1800" b="0" dirty="0"/>
              <a:t>Details of specific channels, channel widths and regulatory domains TBD</a:t>
            </a:r>
          </a:p>
          <a:p>
            <a:pPr marL="285750" indent="-285750">
              <a:buFont typeface="Arial" panose="020B0604020202020204" pitchFamily="34" charset="0"/>
              <a:buChar char="•"/>
            </a:pPr>
            <a:endParaRPr lang="en-US" altLang="zh-CN" sz="1400" b="0" dirty="0"/>
          </a:p>
          <a:p>
            <a:pPr marL="0" indent="0"/>
            <a:r>
              <a:rPr lang="en-US" altLang="zh-CN" sz="1600" b="0" i="1" dirty="0">
                <a:sym typeface="+mn-ea"/>
              </a:rPr>
              <a:t>[Reference contributions: </a:t>
            </a:r>
            <a:r>
              <a:rPr lang="en-US" altLang="zh-CN" sz="1600" b="0" i="1" dirty="0" smtClean="0">
                <a:sym typeface="+mn-ea"/>
              </a:rPr>
              <a:t>11-25/1002r1]</a:t>
            </a:r>
            <a:endParaRPr lang="en-US" altLang="zh-CN" sz="1600" b="0" i="1" dirty="0">
              <a:sym typeface="+mn-ea"/>
            </a:endParaRPr>
          </a:p>
          <a:p>
            <a:pPr marL="0" lvl="0" indent="0">
              <a:defRPr/>
            </a:pPr>
            <a:r>
              <a:rPr lang="en-US" altLang="zh-CN" sz="1600" dirty="0">
                <a:sym typeface="+mn-ea"/>
              </a:rPr>
              <a:t>Result:</a:t>
            </a:r>
            <a:endParaRPr lang="en-US" altLang="zh-CN" sz="1800"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20</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406701531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SFD PHY SP Set #2 (Alice Chen)</a:t>
            </a:r>
            <a:endParaRPr lang="zh-CN" altLang="en-US" dirty="0"/>
          </a:p>
        </p:txBody>
      </p:sp>
      <p:sp>
        <p:nvSpPr>
          <p:cNvPr id="3" name="内容占位符 2"/>
          <p:cNvSpPr>
            <a:spLocks noGrp="1"/>
          </p:cNvSpPr>
          <p:nvPr>
            <p:ph idx="1"/>
          </p:nvPr>
        </p:nvSpPr>
        <p:spPr>
          <a:xfrm>
            <a:off x="914401" y="1981200"/>
            <a:ext cx="10475383" cy="4523105"/>
          </a:xfrm>
        </p:spPr>
        <p:txBody>
          <a:bodyPr>
            <a:noAutofit/>
          </a:bodyPr>
          <a:lstStyle/>
          <a:p>
            <a:r>
              <a:rPr lang="en-US" altLang="zh-CN" dirty="0" smtClean="0">
                <a:sym typeface="+mn-ea"/>
              </a:rPr>
              <a:t>SP #1: </a:t>
            </a:r>
            <a:r>
              <a:rPr lang="en-US" altLang="zh-CN" dirty="0"/>
              <a:t>Do you agree to add the following text into </a:t>
            </a:r>
            <a:r>
              <a:rPr lang="en-US" altLang="zh-CN" dirty="0" smtClean="0"/>
              <a:t>the 11bp SFD ?</a:t>
            </a:r>
            <a:endParaRPr lang="en-US" altLang="zh-CN" b="0" dirty="0"/>
          </a:p>
          <a:p>
            <a:pPr marL="285750" indent="-285750">
              <a:buFont typeface="Arial" panose="020B0604020202020204" pitchFamily="34" charset="0"/>
              <a:buChar char="•"/>
            </a:pPr>
            <a:r>
              <a:rPr lang="en-US" altLang="zh-CN" b="0" dirty="0" smtClean="0"/>
              <a:t>In </a:t>
            </a:r>
            <a:r>
              <a:rPr lang="en-US" altLang="zh-CN" b="0" dirty="0"/>
              <a:t>the data field of AMP UL active transmission in 2.4 GHz,</a:t>
            </a:r>
          </a:p>
          <a:p>
            <a:pPr marL="685800" lvl="2">
              <a:spcBef>
                <a:spcPts val="600"/>
              </a:spcBef>
              <a:buFont typeface="Arial" panose="020B0604020202020204" pitchFamily="34" charset="0"/>
              <a:buChar char="•"/>
            </a:pPr>
            <a:r>
              <a:rPr lang="en-US" altLang="zh-CN" sz="2000" dirty="0">
                <a:cs typeface="+mn-cs"/>
              </a:rPr>
              <a:t>250kbps data rate only uses 1us chip duration and rate 1/2 binary convolution code (BCC)</a:t>
            </a:r>
          </a:p>
          <a:p>
            <a:pPr marL="685800" lvl="2">
              <a:spcBef>
                <a:spcPts val="600"/>
              </a:spcBef>
              <a:buFont typeface="Arial" panose="020B0604020202020204" pitchFamily="34" charset="0"/>
              <a:buChar char="•"/>
            </a:pPr>
            <a:r>
              <a:rPr lang="en-US" altLang="zh-CN" sz="2000" dirty="0">
                <a:cs typeface="+mn-cs"/>
              </a:rPr>
              <a:t>1Mbps data rate only uses 0.25us chip duration and the same rate 1/2 BCC</a:t>
            </a:r>
          </a:p>
          <a:p>
            <a:pPr marL="685800" lvl="2">
              <a:spcBef>
                <a:spcPts val="600"/>
              </a:spcBef>
              <a:buFont typeface="Arial" panose="020B0604020202020204" pitchFamily="34" charset="0"/>
              <a:buChar char="•"/>
            </a:pPr>
            <a:r>
              <a:rPr lang="en-US" altLang="zh-CN" sz="2000" dirty="0">
                <a:cs typeface="+mn-cs"/>
              </a:rPr>
              <a:t>4Mbps doesn’t use BCC</a:t>
            </a:r>
          </a:p>
          <a:p>
            <a:pPr marL="285750" indent="-285750">
              <a:buFont typeface="Arial" panose="020B0604020202020204" pitchFamily="34" charset="0"/>
              <a:buChar char="•"/>
            </a:pPr>
            <a:endParaRPr lang="en-US" altLang="zh-CN" sz="1800" b="0" dirty="0"/>
          </a:p>
          <a:p>
            <a:pPr marL="0" indent="0"/>
            <a:r>
              <a:rPr lang="en-US" altLang="zh-CN" sz="2000" b="0" i="1" dirty="0">
                <a:sym typeface="+mn-ea"/>
              </a:rPr>
              <a:t>[Reference contributions: </a:t>
            </a:r>
            <a:r>
              <a:rPr lang="en-US" altLang="zh-CN" sz="2000" b="0" i="1" dirty="0"/>
              <a:t>11-25/1215r1, 11-25/1552r0, 11-25/1262r1, 11-25/0790r0</a:t>
            </a:r>
            <a:r>
              <a:rPr lang="en-US" altLang="zh-CN" sz="2000" b="0" i="1" dirty="0" smtClean="0">
                <a:sym typeface="+mn-ea"/>
              </a:rPr>
              <a:t>]</a:t>
            </a:r>
            <a:endParaRPr lang="en-US" altLang="zh-CN" sz="2000" b="0" i="1" dirty="0">
              <a:sym typeface="+mn-ea"/>
            </a:endParaRPr>
          </a:p>
          <a:p>
            <a:pPr marL="0" lvl="0" indent="0">
              <a:defRPr/>
            </a:pPr>
            <a:r>
              <a:rPr lang="en-US" altLang="zh-CN" sz="2000" dirty="0">
                <a:sym typeface="+mn-ea"/>
              </a:rPr>
              <a:t>Result</a:t>
            </a:r>
            <a:r>
              <a:rPr lang="en-US" altLang="zh-CN" sz="2000" dirty="0" smtClean="0">
                <a:sym typeface="+mn-ea"/>
              </a:rPr>
              <a:t>: No objection</a:t>
            </a:r>
            <a:endParaRPr lang="en-US" altLang="zh-CN"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21</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274626912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SFD PHY SP Set #3 (</a:t>
            </a:r>
            <a:r>
              <a:rPr lang="en-US" altLang="zh-CN" dirty="0" err="1" smtClean="0"/>
              <a:t>Shengquan</a:t>
            </a:r>
            <a:r>
              <a:rPr lang="en-US" altLang="zh-CN" dirty="0" smtClean="0"/>
              <a:t> Hu)</a:t>
            </a:r>
            <a:endParaRPr lang="zh-CN" altLang="en-US" dirty="0"/>
          </a:p>
        </p:txBody>
      </p:sp>
      <p:sp>
        <p:nvSpPr>
          <p:cNvPr id="3" name="内容占位符 2"/>
          <p:cNvSpPr>
            <a:spLocks noGrp="1"/>
          </p:cNvSpPr>
          <p:nvPr>
            <p:ph idx="1"/>
          </p:nvPr>
        </p:nvSpPr>
        <p:spPr>
          <a:xfrm>
            <a:off x="914401" y="1751014"/>
            <a:ext cx="10475383" cy="4753291"/>
          </a:xfrm>
        </p:spPr>
        <p:txBody>
          <a:bodyPr>
            <a:noAutofit/>
          </a:bodyPr>
          <a:lstStyle/>
          <a:p>
            <a:r>
              <a:rPr lang="en-US" altLang="zh-CN" sz="1800" dirty="0" smtClean="0">
                <a:sym typeface="+mn-ea"/>
              </a:rPr>
              <a:t>SP #1: </a:t>
            </a:r>
            <a:r>
              <a:rPr lang="en-US" altLang="zh-CN" sz="1800" dirty="0"/>
              <a:t>Do you agree to add the following text into </a:t>
            </a:r>
            <a:r>
              <a:rPr lang="en-US" altLang="zh-CN" sz="1800" dirty="0" smtClean="0"/>
              <a:t>the 11bp SFD ?</a:t>
            </a:r>
            <a:endParaRPr lang="en-US" altLang="zh-CN" sz="1800" b="0" dirty="0"/>
          </a:p>
          <a:p>
            <a:pPr marL="285750" indent="-285750">
              <a:buFont typeface="Arial" panose="020B0604020202020204" pitchFamily="34" charset="0"/>
              <a:buChar char="•"/>
            </a:pPr>
            <a:r>
              <a:rPr lang="en-US" altLang="zh-CN" sz="1800" b="0" dirty="0" smtClean="0"/>
              <a:t>The </a:t>
            </a:r>
            <a:r>
              <a:rPr lang="en-US" altLang="zh-CN" sz="1800" b="0" dirty="0"/>
              <a:t>Uplink Sync Field Transmission from a non-Backscatter STA for all data rates shall have a length </a:t>
            </a:r>
            <a:r>
              <a:rPr lang="en-US" altLang="zh-CN" sz="1800" b="0" dirty="0" smtClean="0"/>
              <a:t>48 chips.</a:t>
            </a:r>
          </a:p>
          <a:p>
            <a:pPr marL="285750" indent="-285750">
              <a:buFont typeface="Arial" panose="020B0604020202020204" pitchFamily="34" charset="0"/>
              <a:buChar char="•"/>
            </a:pPr>
            <a:endParaRPr lang="en-US" altLang="zh-CN" sz="1800" b="0" dirty="0"/>
          </a:p>
          <a:p>
            <a:pPr marL="0" indent="0"/>
            <a:r>
              <a:rPr lang="en-US" altLang="zh-CN" sz="1600" b="0" i="1" dirty="0">
                <a:sym typeface="+mn-ea"/>
              </a:rPr>
              <a:t>[Reference contributions: </a:t>
            </a:r>
            <a:r>
              <a:rPr lang="en-US" altLang="zh-CN" sz="1600" b="0" i="1" dirty="0" smtClean="0">
                <a:sym typeface="+mn-ea"/>
              </a:rPr>
              <a:t>11-25/1552r0]</a:t>
            </a:r>
            <a:endParaRPr lang="en-US" altLang="zh-CN" sz="1600" b="0" i="1" dirty="0">
              <a:sym typeface="+mn-ea"/>
            </a:endParaRPr>
          </a:p>
          <a:p>
            <a:pPr marL="0" lvl="0" indent="0">
              <a:defRPr/>
            </a:pPr>
            <a:r>
              <a:rPr lang="en-US" altLang="zh-CN" sz="1600" dirty="0">
                <a:sym typeface="+mn-ea"/>
              </a:rPr>
              <a:t>Result</a:t>
            </a:r>
            <a:r>
              <a:rPr lang="en-US" altLang="zh-CN" sz="1600" dirty="0" smtClean="0">
                <a:sym typeface="+mn-ea"/>
              </a:rPr>
              <a:t>: No objection</a:t>
            </a:r>
            <a:endParaRPr lang="en-US" altLang="zh-CN" sz="1800" dirty="0"/>
          </a:p>
          <a:p>
            <a:endParaRPr lang="en-US" altLang="zh-CN" sz="1800" dirty="0">
              <a:sym typeface="+mn-ea"/>
            </a:endParaRPr>
          </a:p>
          <a:p>
            <a:r>
              <a:rPr lang="en-US" altLang="zh-CN" sz="1800" dirty="0">
                <a:sym typeface="+mn-ea"/>
              </a:rPr>
              <a:t>SP </a:t>
            </a:r>
            <a:r>
              <a:rPr lang="en-US" altLang="zh-CN" sz="1800" dirty="0" smtClean="0">
                <a:sym typeface="+mn-ea"/>
              </a:rPr>
              <a:t>#2: </a:t>
            </a:r>
            <a:r>
              <a:rPr lang="en-US" altLang="zh-CN" sz="1800" dirty="0"/>
              <a:t>Do you agree to add the following text into </a:t>
            </a:r>
            <a:r>
              <a:rPr lang="en-US" altLang="zh-CN" sz="1800" dirty="0" smtClean="0"/>
              <a:t>the </a:t>
            </a:r>
            <a:r>
              <a:rPr lang="en-US" altLang="zh-CN" sz="1800" dirty="0"/>
              <a:t>11bp SFD ?</a:t>
            </a:r>
            <a:endParaRPr lang="en-US" altLang="zh-CN" sz="1800" b="0" dirty="0"/>
          </a:p>
          <a:p>
            <a:pPr marL="285750" lvl="0" indent="-285750">
              <a:buFont typeface="Arial" panose="020B0604020202020204" pitchFamily="34" charset="0"/>
              <a:buChar char="•"/>
            </a:pPr>
            <a:r>
              <a:rPr lang="zh-CN" altLang="zh-CN" sz="1800" b="0" dirty="0" smtClean="0"/>
              <a:t>Length</a:t>
            </a:r>
            <a:r>
              <a:rPr lang="zh-CN" altLang="zh-CN" sz="1800" b="0" dirty="0"/>
              <a:t>-48 sync sequence for UL non-backscatter transmission is constructed by repeating length-24 base sequence twice, i.e. S48 = [S24 S24]</a:t>
            </a:r>
          </a:p>
          <a:p>
            <a:pPr marL="285750" lvl="0" indent="-285750">
              <a:buFont typeface="Arial" panose="020B0604020202020204" pitchFamily="34" charset="0"/>
              <a:buChar char="•"/>
            </a:pPr>
            <a:r>
              <a:rPr lang="zh-CN" altLang="zh-CN" sz="1800" b="0" dirty="0" smtClean="0"/>
              <a:t>The </a:t>
            </a:r>
            <a:r>
              <a:rPr lang="zh-CN" altLang="zh-CN" sz="1800" b="0" dirty="0"/>
              <a:t>length-24 base sequence is given as below:</a:t>
            </a:r>
          </a:p>
          <a:p>
            <a:pPr marL="685800" lvl="1">
              <a:buFont typeface="Arial" panose="020B0604020202020204" pitchFamily="34" charset="0"/>
              <a:buChar char="•"/>
            </a:pPr>
            <a:r>
              <a:rPr lang="zh-CN" altLang="zh-CN" sz="1400" b="0" dirty="0"/>
              <a:t>S24=[1,  1,  1,  1,  1,  0,  1,  0,  0,  1,  1,  0,  0,  1,  1,  0,  0,  0,  0,  1,  0,  1,  0,  0]</a:t>
            </a:r>
          </a:p>
          <a:p>
            <a:pPr marL="0" indent="0"/>
            <a:endParaRPr lang="en-US" altLang="zh-CN" sz="1600" b="0" i="1" dirty="0" smtClean="0">
              <a:sym typeface="+mn-ea"/>
            </a:endParaRPr>
          </a:p>
          <a:p>
            <a:pPr marL="0" indent="0"/>
            <a:r>
              <a:rPr lang="en-US" altLang="zh-CN" sz="1600" b="0" i="1" dirty="0" smtClean="0">
                <a:sym typeface="+mn-ea"/>
              </a:rPr>
              <a:t>[</a:t>
            </a:r>
            <a:r>
              <a:rPr lang="en-US" altLang="zh-CN" sz="1600" b="0" i="1" dirty="0">
                <a:sym typeface="+mn-ea"/>
              </a:rPr>
              <a:t>Reference contributions: </a:t>
            </a:r>
            <a:r>
              <a:rPr lang="en-US" altLang="zh-CN" sz="1600" b="0" i="1" dirty="0" smtClean="0">
                <a:sym typeface="+mn-ea"/>
              </a:rPr>
              <a:t>11-25/1552r0]</a:t>
            </a:r>
            <a:endParaRPr lang="en-US" altLang="zh-CN" sz="1600" b="0" i="1" dirty="0">
              <a:sym typeface="+mn-ea"/>
            </a:endParaRPr>
          </a:p>
          <a:p>
            <a:pPr marL="0" lvl="0" indent="0">
              <a:defRPr/>
            </a:pPr>
            <a:r>
              <a:rPr lang="en-US" altLang="zh-CN" sz="1600" dirty="0">
                <a:sym typeface="+mn-ea"/>
              </a:rPr>
              <a:t>Result</a:t>
            </a:r>
            <a:r>
              <a:rPr lang="en-US" altLang="zh-CN" sz="1600" dirty="0" smtClean="0">
                <a:sym typeface="+mn-ea"/>
              </a:rPr>
              <a:t>: No objection</a:t>
            </a:r>
            <a:endParaRPr lang="en-US" altLang="zh-CN" sz="1800"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22</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280563488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SFD PHY </a:t>
            </a:r>
            <a:r>
              <a:rPr lang="en-US" altLang="zh-CN" dirty="0"/>
              <a:t>SP Set </a:t>
            </a:r>
            <a:r>
              <a:rPr lang="en-US" altLang="zh-CN" dirty="0" smtClean="0"/>
              <a:t>#4 (Steve </a:t>
            </a:r>
            <a:r>
              <a:rPr lang="en-US" altLang="zh-CN" dirty="0" err="1" smtClean="0"/>
              <a:t>Shellhammer</a:t>
            </a:r>
            <a:r>
              <a:rPr lang="en-US" altLang="zh-CN" dirty="0" smtClean="0"/>
              <a:t>)</a:t>
            </a:r>
            <a:endParaRPr lang="zh-CN" altLang="en-US" dirty="0"/>
          </a:p>
        </p:txBody>
      </p:sp>
      <p:sp>
        <p:nvSpPr>
          <p:cNvPr id="3" name="内容占位符 2"/>
          <p:cNvSpPr>
            <a:spLocks noGrp="1"/>
          </p:cNvSpPr>
          <p:nvPr>
            <p:ph idx="1"/>
          </p:nvPr>
        </p:nvSpPr>
        <p:spPr>
          <a:xfrm>
            <a:off x="914401" y="1981200"/>
            <a:ext cx="10475383" cy="4523105"/>
          </a:xfrm>
        </p:spPr>
        <p:txBody>
          <a:bodyPr>
            <a:noAutofit/>
          </a:bodyPr>
          <a:lstStyle/>
          <a:p>
            <a:r>
              <a:rPr lang="en-US" altLang="zh-CN" dirty="0" smtClean="0">
                <a:sym typeface="+mn-ea"/>
              </a:rPr>
              <a:t>SP #1: </a:t>
            </a:r>
            <a:r>
              <a:rPr lang="en-US" altLang="zh-CN" dirty="0"/>
              <a:t>Do you agree to add the following text into </a:t>
            </a:r>
            <a:r>
              <a:rPr lang="en-US" altLang="zh-CN" dirty="0" smtClean="0"/>
              <a:t>the 11bp SFD ?</a:t>
            </a:r>
            <a:endParaRPr lang="en-US" altLang="zh-CN" b="0" dirty="0"/>
          </a:p>
          <a:p>
            <a:pPr marL="285750" lvl="0" indent="-285750">
              <a:buFont typeface="Arial" panose="020B0604020202020204" pitchFamily="34" charset="0"/>
              <a:buChar char="•"/>
            </a:pPr>
            <a:r>
              <a:rPr lang="zh-CN" altLang="zh-CN" b="0" dirty="0" smtClean="0"/>
              <a:t>The </a:t>
            </a:r>
            <a:r>
              <a:rPr lang="zh-CN" altLang="zh-CN" b="0" dirty="0"/>
              <a:t>first segment of the Downlink Sync Field transmitted to non-Backscatter STAs, uses the sequence 𝑾 for the 250 kb/s data rate or the sequence    for the 1 Mb/s data rate.  The sequences are:</a:t>
            </a:r>
          </a:p>
          <a:p>
            <a:pPr marL="685800" lvl="1">
              <a:buFont typeface="Arial" panose="020B0604020202020204" pitchFamily="34" charset="0"/>
              <a:buChar char="•"/>
            </a:pPr>
            <a:r>
              <a:rPr lang="zh-CN" altLang="zh-CN" b="0" dirty="0"/>
              <a:t>𝑾 = 01011010010111000110001011101100</a:t>
            </a:r>
          </a:p>
          <a:p>
            <a:pPr marL="685800" lvl="1">
              <a:buFont typeface="Arial" panose="020B0604020202020204" pitchFamily="34" charset="0"/>
              <a:buChar char="•"/>
            </a:pPr>
            <a:r>
              <a:rPr lang="zh-CN" altLang="zh-CN" b="0" dirty="0"/>
              <a:t>  </a:t>
            </a:r>
            <a:r>
              <a:rPr lang="en-US" altLang="zh-CN" b="0" dirty="0" smtClean="0"/>
              <a:t>   </a:t>
            </a:r>
            <a:r>
              <a:rPr lang="zh-CN" altLang="zh-CN" b="0" dirty="0" smtClean="0"/>
              <a:t>= </a:t>
            </a:r>
            <a:r>
              <a:rPr lang="zh-CN" altLang="zh-CN" b="0" dirty="0"/>
              <a:t>10100101101000111001110100010011</a:t>
            </a:r>
          </a:p>
          <a:p>
            <a:pPr marL="285750" lvl="1">
              <a:spcBef>
                <a:spcPts val="600"/>
              </a:spcBef>
              <a:buFont typeface="Arial" panose="020B0604020202020204" pitchFamily="34" charset="0"/>
              <a:buChar char="•"/>
            </a:pPr>
            <a:endParaRPr lang="en-US" altLang="zh-CN" sz="2200" dirty="0">
              <a:cs typeface="+mn-cs"/>
            </a:endParaRPr>
          </a:p>
          <a:p>
            <a:pPr marL="285750" indent="-285750">
              <a:buFont typeface="Arial" panose="020B0604020202020204" pitchFamily="34" charset="0"/>
              <a:buChar char="•"/>
            </a:pPr>
            <a:endParaRPr lang="en-US" altLang="zh-CN" sz="1800" b="0" dirty="0"/>
          </a:p>
          <a:p>
            <a:pPr marL="0" indent="0"/>
            <a:r>
              <a:rPr lang="en-US" altLang="zh-CN" sz="2000" b="0" i="1" dirty="0">
                <a:sym typeface="+mn-ea"/>
              </a:rPr>
              <a:t>[Reference contributions: </a:t>
            </a:r>
            <a:r>
              <a:rPr lang="en-US" altLang="zh-CN" sz="2000" b="0" i="1" dirty="0" smtClean="0"/>
              <a:t>11-25/1554r0</a:t>
            </a:r>
            <a:r>
              <a:rPr lang="en-US" altLang="zh-CN" sz="2000" b="0" i="1" dirty="0" smtClean="0">
                <a:sym typeface="+mn-ea"/>
              </a:rPr>
              <a:t>]</a:t>
            </a:r>
            <a:endParaRPr lang="en-US" altLang="zh-CN" sz="2000" b="0" i="1" dirty="0">
              <a:sym typeface="+mn-ea"/>
            </a:endParaRPr>
          </a:p>
          <a:p>
            <a:pPr marL="0" lvl="0" indent="0">
              <a:defRPr/>
            </a:pPr>
            <a:r>
              <a:rPr lang="en-US" altLang="zh-CN" sz="2000" dirty="0">
                <a:sym typeface="+mn-ea"/>
              </a:rPr>
              <a:t>Result</a:t>
            </a:r>
            <a:r>
              <a:rPr lang="en-US" altLang="zh-CN" sz="2000" dirty="0" smtClean="0">
                <a:sym typeface="+mn-ea"/>
              </a:rPr>
              <a:t>: No objection</a:t>
            </a:r>
            <a:endParaRPr lang="en-US" altLang="zh-CN"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23</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pic>
        <p:nvPicPr>
          <p:cNvPr id="2050" name="Picture 2" descr="https://www.ieee802.org/11/email/stds-802-11-tgbp/png8zWk3eOXWP.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659938" y="-220663"/>
            <a:ext cx="142875" cy="171450"/>
          </a:xfrm>
          <a:prstGeom prst="rect">
            <a:avLst/>
          </a:prstGeom>
          <a:noFill/>
          <a:extLst>
            <a:ext uri="{909E8E84-426E-40DD-AFC4-6F175D3DCCD1}">
              <a14:hiddenFill xmlns:a14="http://schemas.microsoft.com/office/drawing/2010/main">
                <a:solidFill>
                  <a:srgbClr val="FFFFFF"/>
                </a:solidFill>
              </a14:hiddenFill>
            </a:ext>
          </a:extLst>
        </p:spPr>
      </p:pic>
      <p:pic>
        <p:nvPicPr>
          <p:cNvPr id="2051" name="Picture 3" descr="https://www.ieee802.org/11/email/stds-802-11-tgbp/pngS2yvZpOzjJ.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76400" y="3986848"/>
            <a:ext cx="280352" cy="280352"/>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3" descr="https://www.ieee802.org/11/email/stds-802-11-tgbp/pngS2yvZpOzjJ.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802813" y="2895600"/>
            <a:ext cx="280352" cy="2803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0104974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SFD PHY SP Set #5 (You-Wei Chen)</a:t>
            </a:r>
            <a:endParaRPr lang="zh-CN" altLang="en-US" dirty="0"/>
          </a:p>
        </p:txBody>
      </p:sp>
      <p:sp>
        <p:nvSpPr>
          <p:cNvPr id="3" name="内容占位符 2"/>
          <p:cNvSpPr>
            <a:spLocks noGrp="1"/>
          </p:cNvSpPr>
          <p:nvPr>
            <p:ph idx="1"/>
          </p:nvPr>
        </p:nvSpPr>
        <p:spPr>
          <a:xfrm>
            <a:off x="914401" y="1981200"/>
            <a:ext cx="10475383" cy="4523105"/>
          </a:xfrm>
        </p:spPr>
        <p:txBody>
          <a:bodyPr>
            <a:noAutofit/>
          </a:bodyPr>
          <a:lstStyle/>
          <a:p>
            <a:r>
              <a:rPr lang="en-US" altLang="zh-CN" dirty="0" smtClean="0">
                <a:sym typeface="+mn-ea"/>
              </a:rPr>
              <a:t>SP #1: </a:t>
            </a:r>
            <a:r>
              <a:rPr lang="en-US" altLang="zh-CN" dirty="0"/>
              <a:t>Do you agree to add the following text into </a:t>
            </a:r>
            <a:r>
              <a:rPr lang="en-US" altLang="zh-CN" dirty="0" smtClean="0"/>
              <a:t>the 11bp SFD ?</a:t>
            </a:r>
            <a:endParaRPr lang="en-US" altLang="zh-CN" b="0" dirty="0"/>
          </a:p>
          <a:p>
            <a:pPr marL="285750" indent="-285750">
              <a:buFont typeface="Arial" panose="020B0604020202020204" pitchFamily="34" charset="0"/>
              <a:buChar char="•"/>
            </a:pPr>
            <a:r>
              <a:rPr lang="zh-CN" altLang="zh-CN" b="0" dirty="0" smtClean="0"/>
              <a:t>An </a:t>
            </a:r>
            <a:r>
              <a:rPr lang="zh-CN" altLang="zh-CN" b="0" dirty="0"/>
              <a:t>DL AMP PPDU in 2.4 GHz is identified in its U-SIG with the following setting:</a:t>
            </a:r>
          </a:p>
          <a:p>
            <a:pPr marL="685800" lvl="1">
              <a:buFont typeface="Arial" panose="020B0604020202020204" pitchFamily="34" charset="0"/>
              <a:buChar char="•"/>
            </a:pPr>
            <a:r>
              <a:rPr lang="zh-CN" altLang="zh-CN" b="0" dirty="0" smtClean="0"/>
              <a:t>PHY </a:t>
            </a:r>
            <a:r>
              <a:rPr lang="zh-CN" altLang="zh-CN" b="0" dirty="0"/>
              <a:t>version value set to 0</a:t>
            </a:r>
          </a:p>
          <a:p>
            <a:pPr marL="685800" lvl="1">
              <a:buFont typeface="Arial" panose="020B0604020202020204" pitchFamily="34" charset="0"/>
              <a:buChar char="•"/>
            </a:pPr>
            <a:r>
              <a:rPr lang="zh-CN" altLang="zh-CN" b="0" u="sng" dirty="0" smtClean="0"/>
              <a:t>PPDU </a:t>
            </a:r>
            <a:r>
              <a:rPr lang="zh-CN" altLang="zh-CN" b="0" u="sng" dirty="0"/>
              <a:t>Type And Compression Mode value </a:t>
            </a:r>
            <a:r>
              <a:rPr lang="zh-CN" altLang="zh-CN" b="0" u="sng" dirty="0" smtClean="0"/>
              <a:t>set </a:t>
            </a:r>
            <a:r>
              <a:rPr lang="zh-CN" altLang="zh-CN" b="0" u="sng" dirty="0"/>
              <a:t>to 3.</a:t>
            </a:r>
          </a:p>
          <a:p>
            <a:pPr marL="285750">
              <a:buFont typeface="Arial" panose="020B0604020202020204" pitchFamily="34" charset="0"/>
              <a:buChar char="•"/>
            </a:pPr>
            <a:endParaRPr lang="zh-CN" altLang="zh-CN" b="0" dirty="0"/>
          </a:p>
          <a:p>
            <a:pPr marL="285750" indent="-285750">
              <a:buFont typeface="Arial" panose="020B0604020202020204" pitchFamily="34" charset="0"/>
              <a:buChar char="•"/>
            </a:pPr>
            <a:endParaRPr lang="en-US" altLang="zh-CN" sz="1800" b="0" dirty="0"/>
          </a:p>
          <a:p>
            <a:pPr marL="0" indent="0"/>
            <a:r>
              <a:rPr lang="en-US" altLang="zh-CN" sz="2000" b="0" i="1" dirty="0">
                <a:sym typeface="+mn-ea"/>
              </a:rPr>
              <a:t>[Reference contributions: </a:t>
            </a:r>
            <a:r>
              <a:rPr lang="en-US" altLang="zh-CN" sz="2000" b="0" i="1" dirty="0" smtClean="0"/>
              <a:t>11-25/1518r1</a:t>
            </a:r>
            <a:r>
              <a:rPr lang="en-US" altLang="zh-CN" sz="2000" b="0" i="1" dirty="0" smtClean="0">
                <a:sym typeface="+mn-ea"/>
              </a:rPr>
              <a:t>]</a:t>
            </a:r>
            <a:endParaRPr lang="en-US" altLang="zh-CN" sz="2000" b="0" i="1" dirty="0">
              <a:sym typeface="+mn-ea"/>
            </a:endParaRPr>
          </a:p>
          <a:p>
            <a:pPr marL="0" lvl="0" indent="0">
              <a:defRPr/>
            </a:pPr>
            <a:r>
              <a:rPr lang="en-US" altLang="zh-CN" sz="2000" dirty="0">
                <a:sym typeface="+mn-ea"/>
              </a:rPr>
              <a:t>Result</a:t>
            </a:r>
            <a:r>
              <a:rPr lang="en-US" altLang="zh-CN" sz="2000" dirty="0" smtClean="0">
                <a:sym typeface="+mn-ea"/>
              </a:rPr>
              <a:t>: No objection</a:t>
            </a:r>
            <a:endParaRPr lang="en-US" altLang="zh-CN"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24</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pic>
        <p:nvPicPr>
          <p:cNvPr id="2050" name="Picture 2" descr="https://www.ieee802.org/11/email/stds-802-11-tgbp/png8zWk3eOXWP.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659938" y="-220663"/>
            <a:ext cx="142875" cy="1714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7162405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SFD </a:t>
            </a:r>
            <a:r>
              <a:rPr lang="en-US" altLang="zh-CN" dirty="0" smtClean="0"/>
              <a:t>PHY SP Set #6 (Nelson Costa)</a:t>
            </a:r>
            <a:endParaRPr lang="zh-CN" altLang="en-US" dirty="0"/>
          </a:p>
        </p:txBody>
      </p:sp>
      <p:sp>
        <p:nvSpPr>
          <p:cNvPr id="3" name="内容占位符 2"/>
          <p:cNvSpPr>
            <a:spLocks noGrp="1"/>
          </p:cNvSpPr>
          <p:nvPr>
            <p:ph idx="1"/>
          </p:nvPr>
        </p:nvSpPr>
        <p:spPr>
          <a:xfrm>
            <a:off x="914401" y="1981200"/>
            <a:ext cx="10475383" cy="4523105"/>
          </a:xfrm>
        </p:spPr>
        <p:txBody>
          <a:bodyPr>
            <a:noAutofit/>
          </a:bodyPr>
          <a:lstStyle/>
          <a:p>
            <a:r>
              <a:rPr lang="en-US" altLang="zh-CN" sz="1800" dirty="0" smtClean="0">
                <a:sym typeface="+mn-ea"/>
              </a:rPr>
              <a:t>SP #1: </a:t>
            </a:r>
            <a:r>
              <a:rPr lang="en-US" altLang="zh-CN" sz="1800" dirty="0"/>
              <a:t>Do you agree to </a:t>
            </a:r>
            <a:r>
              <a:rPr lang="en-US" altLang="zh-CN" sz="1800" dirty="0" smtClean="0"/>
              <a:t>add the following text to the 11bp SFD ?</a:t>
            </a:r>
            <a:endParaRPr lang="en-US" altLang="zh-CN" sz="1800" b="0" dirty="0"/>
          </a:p>
          <a:p>
            <a:pPr marL="285750">
              <a:buFont typeface="Arial" panose="020B0604020202020204" pitchFamily="34" charset="0"/>
              <a:buChar char="•"/>
            </a:pPr>
            <a:r>
              <a:rPr lang="en-US" altLang="zh-CN" sz="1800" b="0" dirty="0" smtClean="0"/>
              <a:t>The </a:t>
            </a:r>
            <a:r>
              <a:rPr lang="en-US" altLang="zh-CN" sz="1800" b="0" dirty="0"/>
              <a:t>AMP DL PPDU for </a:t>
            </a:r>
            <a:r>
              <a:rPr lang="en-US" altLang="zh-CN" sz="1800" b="0" dirty="0" err="1"/>
              <a:t>bistatic</a:t>
            </a:r>
            <a:r>
              <a:rPr lang="en-US" altLang="zh-CN" sz="1800" b="0" dirty="0"/>
              <a:t> backscattering operation in 2.4GHz shall be PPDU subtype 2.</a:t>
            </a:r>
          </a:p>
          <a:p>
            <a:pPr marL="685800" lvl="1">
              <a:buFont typeface="Arial" panose="020B0604020202020204" pitchFamily="34" charset="0"/>
              <a:buChar char="•"/>
            </a:pPr>
            <a:r>
              <a:rPr lang="en-US" altLang="zh-CN" sz="1400" b="0" dirty="0" smtClean="0"/>
              <a:t>PPDU subtype 2 consists of the 802.11bp preamble, an AMP SYNC field, and an AMP Data field and an Excitation field.</a:t>
            </a:r>
          </a:p>
          <a:p>
            <a:pPr marL="685800" lvl="1">
              <a:buFont typeface="Arial" panose="020B0604020202020204" pitchFamily="34" charset="0"/>
              <a:buChar char="•"/>
            </a:pPr>
            <a:r>
              <a:rPr lang="en-US" altLang="zh-CN" sz="1400" b="0" dirty="0" smtClean="0"/>
              <a:t>The AMP SYNC is the same sync design as for active </a:t>
            </a:r>
            <a:r>
              <a:rPr lang="en-US" altLang="zh-CN" sz="1400" b="0" dirty="0" err="1" smtClean="0"/>
              <a:t>Tx</a:t>
            </a:r>
            <a:r>
              <a:rPr lang="en-US" altLang="zh-CN" sz="1400" b="0" dirty="0" smtClean="0"/>
              <a:t> non-AP AMP STA.</a:t>
            </a:r>
          </a:p>
          <a:p>
            <a:pPr marL="685800" lvl="1">
              <a:buFont typeface="Arial" panose="020B0604020202020204" pitchFamily="34" charset="0"/>
              <a:buChar char="•"/>
            </a:pPr>
            <a:r>
              <a:rPr lang="en-US" altLang="zh-CN" sz="1400" b="0" dirty="0" smtClean="0"/>
              <a:t>The AMP Data uses the same Manchester encoded OOK with data rates of 250kbps, 1 Mbps.</a:t>
            </a:r>
          </a:p>
          <a:p>
            <a:pPr marL="285750">
              <a:buFont typeface="Arial" panose="020B0604020202020204" pitchFamily="34" charset="0"/>
              <a:buChar char="•"/>
            </a:pPr>
            <a:endParaRPr lang="en-US" altLang="zh-CN" sz="1800" b="0" dirty="0" smtClean="0"/>
          </a:p>
          <a:p>
            <a:pPr marL="285750">
              <a:buFont typeface="Arial" panose="020B0604020202020204" pitchFamily="34" charset="0"/>
              <a:buChar char="•"/>
            </a:pPr>
            <a:endParaRPr lang="en-US" altLang="zh-CN" sz="1800" b="0" dirty="0" smtClean="0"/>
          </a:p>
          <a:p>
            <a:pPr marL="285750">
              <a:buFont typeface="Arial" panose="020B0604020202020204" pitchFamily="34" charset="0"/>
              <a:buChar char="•"/>
            </a:pPr>
            <a:r>
              <a:rPr lang="en-US" altLang="zh-CN" sz="1800" b="0" dirty="0" smtClean="0"/>
              <a:t>The </a:t>
            </a:r>
            <a:r>
              <a:rPr lang="en-US" altLang="zh-CN" sz="1800" b="0" dirty="0"/>
              <a:t>AMP Uplink PPDU for </a:t>
            </a:r>
            <a:r>
              <a:rPr lang="en-US" altLang="zh-CN" sz="1800" b="0" dirty="0" err="1"/>
              <a:t>bistatic</a:t>
            </a:r>
            <a:r>
              <a:rPr lang="en-US" altLang="zh-CN" sz="1800" b="0" dirty="0"/>
              <a:t> backscattering operation in 2.4GHz shall reuse the following fields from active </a:t>
            </a:r>
            <a:r>
              <a:rPr lang="en-US" altLang="zh-CN" sz="1800" b="0" dirty="0" err="1"/>
              <a:t>Tx</a:t>
            </a:r>
            <a:r>
              <a:rPr lang="en-US" altLang="zh-CN" sz="1800" b="0" dirty="0"/>
              <a:t>.</a:t>
            </a:r>
          </a:p>
          <a:p>
            <a:pPr marL="685800" lvl="1">
              <a:buFont typeface="Arial" panose="020B0604020202020204" pitchFamily="34" charset="0"/>
              <a:buChar char="•"/>
            </a:pPr>
            <a:r>
              <a:rPr lang="en-US" altLang="zh-CN" sz="1400" dirty="0" smtClean="0"/>
              <a:t>The </a:t>
            </a:r>
            <a:r>
              <a:rPr lang="en-US" altLang="zh-CN" sz="1400" dirty="0"/>
              <a:t>AMP SYNC is the same sync design as for active </a:t>
            </a:r>
            <a:r>
              <a:rPr lang="en-US" altLang="zh-CN" sz="1400" dirty="0" err="1"/>
              <a:t>Tx</a:t>
            </a:r>
            <a:r>
              <a:rPr lang="en-US" altLang="zh-CN" sz="1400" dirty="0"/>
              <a:t> non-AP AMP STA.</a:t>
            </a:r>
          </a:p>
          <a:p>
            <a:pPr marL="685800" lvl="1">
              <a:buFont typeface="Arial" panose="020B0604020202020204" pitchFamily="34" charset="0"/>
              <a:buChar char="•"/>
            </a:pPr>
            <a:r>
              <a:rPr lang="en-US" altLang="zh-CN" sz="1400" dirty="0" smtClean="0"/>
              <a:t>The </a:t>
            </a:r>
            <a:r>
              <a:rPr lang="en-US" altLang="zh-CN" sz="1400" dirty="0"/>
              <a:t>AMP Data uses the same Manchester encoded OOK with data rates of 250kbps, 1 </a:t>
            </a:r>
            <a:r>
              <a:rPr lang="en-US" altLang="zh-CN" sz="1400" dirty="0" smtClean="0"/>
              <a:t>Mbps as same as Active TX non-AP AMP STA.</a:t>
            </a:r>
            <a:r>
              <a:rPr lang="en-US" altLang="zh-CN" sz="1400" dirty="0"/>
              <a:t>  4 Mbps is TBD.</a:t>
            </a:r>
          </a:p>
          <a:p>
            <a:pPr marL="285750" indent="-285750">
              <a:buFont typeface="Arial" panose="020B0604020202020204" pitchFamily="34" charset="0"/>
              <a:buChar char="•"/>
            </a:pPr>
            <a:endParaRPr lang="en-US" altLang="zh-CN" sz="1400" b="0" dirty="0"/>
          </a:p>
          <a:p>
            <a:pPr marL="0" indent="0"/>
            <a:r>
              <a:rPr lang="en-US" altLang="zh-CN" sz="1600" b="0" i="1" dirty="0">
                <a:sym typeface="+mn-ea"/>
              </a:rPr>
              <a:t>[Reference </a:t>
            </a:r>
            <a:r>
              <a:rPr lang="en-US" altLang="zh-CN" sz="1600" b="0" i="1" dirty="0" smtClean="0">
                <a:sym typeface="+mn-ea"/>
              </a:rPr>
              <a:t>contributions: </a:t>
            </a:r>
            <a:r>
              <a:rPr lang="pt-BR" altLang="zh-CN" sz="1600" b="0" i="1" dirty="0" smtClean="0"/>
              <a:t>11-25/1541r2</a:t>
            </a:r>
            <a:r>
              <a:rPr lang="en-US" altLang="zh-CN" sz="1600" b="0" i="1" dirty="0" smtClean="0">
                <a:sym typeface="+mn-ea"/>
              </a:rPr>
              <a:t>]</a:t>
            </a:r>
            <a:endParaRPr lang="en-US" altLang="zh-CN" sz="1600" b="0" i="1" dirty="0">
              <a:sym typeface="+mn-ea"/>
            </a:endParaRPr>
          </a:p>
          <a:p>
            <a:pPr marL="0" lvl="0" indent="0">
              <a:defRPr/>
            </a:pPr>
            <a:r>
              <a:rPr lang="en-US" altLang="zh-CN" sz="1600" dirty="0">
                <a:sym typeface="+mn-ea"/>
              </a:rPr>
              <a:t>Result</a:t>
            </a:r>
            <a:r>
              <a:rPr lang="en-US" altLang="zh-CN" sz="1600" dirty="0" smtClean="0">
                <a:sym typeface="+mn-ea"/>
              </a:rPr>
              <a:t>: No objection</a:t>
            </a:r>
            <a:endParaRPr lang="en-US" altLang="zh-CN" sz="1800"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25</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pic>
        <p:nvPicPr>
          <p:cNvPr id="2050" name="Picture 2" descr="https://www.ieee802.org/11/email/stds-802-11-tgbp/png8zWk3eOXWP.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659938" y="-220663"/>
            <a:ext cx="142875" cy="171450"/>
          </a:xfrm>
          <a:prstGeom prst="rect">
            <a:avLst/>
          </a:prstGeom>
          <a:noFill/>
          <a:extLst>
            <a:ext uri="{909E8E84-426E-40DD-AFC4-6F175D3DCCD1}">
              <a14:hiddenFill xmlns:a14="http://schemas.microsoft.com/office/drawing/2010/main">
                <a:solidFill>
                  <a:srgbClr val="FFFFFF"/>
                </a:solidFill>
              </a14:hiddenFill>
            </a:ext>
          </a:extLst>
        </p:spPr>
      </p:pic>
      <p:pic>
        <p:nvPicPr>
          <p:cNvPr id="14338" name="Picture 2" descr="https://www.ieee802.org/11/email/stds-802-11-tgbp/pngShn5usl31L.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0" y="3581400"/>
            <a:ext cx="5346700" cy="533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5779513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SFD </a:t>
            </a:r>
            <a:r>
              <a:rPr lang="en-US" altLang="zh-CN" dirty="0" smtClean="0"/>
              <a:t>PHY SP </a:t>
            </a:r>
            <a:r>
              <a:rPr lang="en-US" altLang="zh-CN" dirty="0"/>
              <a:t>Set </a:t>
            </a:r>
            <a:r>
              <a:rPr lang="en-US" altLang="zh-CN" dirty="0" smtClean="0"/>
              <a:t>#6 (Nelson Costa)</a:t>
            </a:r>
            <a:endParaRPr lang="zh-CN" altLang="en-US" dirty="0"/>
          </a:p>
        </p:txBody>
      </p:sp>
      <p:sp>
        <p:nvSpPr>
          <p:cNvPr id="3" name="内容占位符 2"/>
          <p:cNvSpPr>
            <a:spLocks noGrp="1"/>
          </p:cNvSpPr>
          <p:nvPr>
            <p:ph idx="1"/>
          </p:nvPr>
        </p:nvSpPr>
        <p:spPr>
          <a:xfrm>
            <a:off x="914401" y="1981200"/>
            <a:ext cx="10475383" cy="4523105"/>
          </a:xfrm>
        </p:spPr>
        <p:txBody>
          <a:bodyPr>
            <a:noAutofit/>
          </a:bodyPr>
          <a:lstStyle/>
          <a:p>
            <a:r>
              <a:rPr lang="en-US" altLang="zh-CN" dirty="0" smtClean="0">
                <a:sym typeface="+mn-ea"/>
              </a:rPr>
              <a:t>SP #2: </a:t>
            </a:r>
            <a:r>
              <a:rPr lang="en-US" altLang="zh-CN" dirty="0"/>
              <a:t>Do you agree to </a:t>
            </a:r>
            <a:r>
              <a:rPr lang="en-US" altLang="zh-CN" dirty="0" smtClean="0"/>
              <a:t>add the following text to the 11bp SFD ?</a:t>
            </a:r>
          </a:p>
          <a:p>
            <a:endParaRPr lang="en-US" altLang="zh-CN" b="0" dirty="0"/>
          </a:p>
          <a:p>
            <a:pPr marL="285750">
              <a:buFont typeface="Arial" panose="020B0604020202020204" pitchFamily="34" charset="0"/>
              <a:buChar char="•"/>
            </a:pPr>
            <a:r>
              <a:rPr lang="en-US" altLang="zh-CN" b="0" dirty="0" smtClean="0"/>
              <a:t>The </a:t>
            </a:r>
            <a:r>
              <a:rPr lang="en-US" altLang="zh-CN" b="0" dirty="0"/>
              <a:t>receiver requirements for a non-AP AMP STA capable of </a:t>
            </a:r>
            <a:r>
              <a:rPr lang="en-US" altLang="zh-CN" b="0" dirty="0" err="1"/>
              <a:t>bistatic</a:t>
            </a:r>
            <a:r>
              <a:rPr lang="en-US" altLang="zh-CN" b="0" dirty="0"/>
              <a:t> backscatter </a:t>
            </a:r>
            <a:r>
              <a:rPr lang="en-US" altLang="zh-CN" b="0" dirty="0" smtClean="0"/>
              <a:t>in 2.4 GHz shall </a:t>
            </a:r>
            <a:r>
              <a:rPr lang="en-US" altLang="zh-CN" b="0" dirty="0"/>
              <a:t>be the same as that of an active </a:t>
            </a:r>
            <a:r>
              <a:rPr lang="en-US" altLang="zh-CN" b="0" dirty="0" err="1"/>
              <a:t>Tx</a:t>
            </a:r>
            <a:r>
              <a:rPr lang="en-US" altLang="zh-CN" b="0" dirty="0"/>
              <a:t> non-AP AMP STA.  This includes,</a:t>
            </a:r>
          </a:p>
          <a:p>
            <a:pPr marL="685800" lvl="1">
              <a:buFont typeface="Arial" panose="020B0604020202020204" pitchFamily="34" charset="0"/>
              <a:buChar char="•"/>
            </a:pPr>
            <a:r>
              <a:rPr lang="en-US" altLang="zh-CN" sz="1800" b="0" dirty="0" smtClean="0"/>
              <a:t>Clock </a:t>
            </a:r>
            <a:r>
              <a:rPr lang="en-US" altLang="zh-CN" sz="1800" b="0" dirty="0"/>
              <a:t>accuracy, center frequency accuracy.</a:t>
            </a:r>
          </a:p>
          <a:p>
            <a:pPr marL="285750" indent="-285750">
              <a:buFont typeface="Arial" panose="020B0604020202020204" pitchFamily="34" charset="0"/>
              <a:buChar char="•"/>
            </a:pPr>
            <a:endParaRPr lang="en-US" altLang="zh-CN" sz="1800" b="0" dirty="0"/>
          </a:p>
          <a:p>
            <a:pPr marL="0" indent="0"/>
            <a:r>
              <a:rPr lang="en-US" altLang="zh-CN" sz="2000" b="0" i="1" dirty="0">
                <a:sym typeface="+mn-ea"/>
              </a:rPr>
              <a:t>[Reference </a:t>
            </a:r>
            <a:r>
              <a:rPr lang="en-US" altLang="zh-CN" sz="2000" b="0" i="1" dirty="0" smtClean="0">
                <a:sym typeface="+mn-ea"/>
              </a:rPr>
              <a:t>contributions: </a:t>
            </a:r>
            <a:r>
              <a:rPr lang="pt-BR" altLang="zh-CN" sz="2000" b="0" i="1" dirty="0" smtClean="0"/>
              <a:t>11-25/1541r2</a:t>
            </a:r>
            <a:r>
              <a:rPr lang="en-US" altLang="zh-CN" sz="2000" b="0" i="1" dirty="0" smtClean="0">
                <a:sym typeface="+mn-ea"/>
              </a:rPr>
              <a:t>]</a:t>
            </a:r>
          </a:p>
          <a:p>
            <a:pPr marL="0" indent="0"/>
            <a:endParaRPr lang="en-US" altLang="zh-CN" sz="2000" b="0" i="1" dirty="0">
              <a:sym typeface="+mn-ea"/>
            </a:endParaRPr>
          </a:p>
          <a:p>
            <a:pPr marL="0" lvl="0" indent="0">
              <a:defRPr/>
            </a:pPr>
            <a:r>
              <a:rPr lang="en-US" altLang="zh-CN" sz="2000" dirty="0">
                <a:sym typeface="+mn-ea"/>
              </a:rPr>
              <a:t>Result</a:t>
            </a:r>
            <a:r>
              <a:rPr lang="en-US" altLang="zh-CN" sz="2000" dirty="0" smtClean="0">
                <a:sym typeface="+mn-ea"/>
              </a:rPr>
              <a:t>: No objection</a:t>
            </a:r>
            <a:endParaRPr lang="en-US" altLang="zh-CN"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26</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pic>
        <p:nvPicPr>
          <p:cNvPr id="2050" name="Picture 2" descr="https://www.ieee802.org/11/email/stds-802-11-tgbp/png8zWk3eOXWP.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659938" y="-220663"/>
            <a:ext cx="142875" cy="1714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3801417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SFD PHY SP Set #7 (</a:t>
            </a:r>
            <a:r>
              <a:rPr lang="en-US" altLang="zh-CN" dirty="0" err="1" smtClean="0"/>
              <a:t>Lumin</a:t>
            </a:r>
            <a:r>
              <a:rPr lang="en-US" altLang="zh-CN" dirty="0" smtClean="0"/>
              <a:t> Liu)</a:t>
            </a:r>
            <a:endParaRPr lang="zh-CN" altLang="en-US" dirty="0"/>
          </a:p>
        </p:txBody>
      </p:sp>
      <p:sp>
        <p:nvSpPr>
          <p:cNvPr id="3" name="内容占位符 2"/>
          <p:cNvSpPr>
            <a:spLocks noGrp="1"/>
          </p:cNvSpPr>
          <p:nvPr>
            <p:ph idx="1"/>
          </p:nvPr>
        </p:nvSpPr>
        <p:spPr>
          <a:xfrm>
            <a:off x="800102" y="1830390"/>
            <a:ext cx="10475383" cy="4629831"/>
          </a:xfrm>
        </p:spPr>
        <p:txBody>
          <a:bodyPr>
            <a:noAutofit/>
          </a:bodyPr>
          <a:lstStyle/>
          <a:p>
            <a:r>
              <a:rPr lang="en-US" altLang="zh-CN" sz="1800" dirty="0" smtClean="0">
                <a:sym typeface="+mn-ea"/>
              </a:rPr>
              <a:t>SP #1: </a:t>
            </a:r>
            <a:r>
              <a:rPr lang="en-US" altLang="zh-CN" sz="1800" dirty="0"/>
              <a:t>Do you agree to add the following text into </a:t>
            </a:r>
            <a:r>
              <a:rPr lang="en-US" altLang="zh-CN" sz="1800" dirty="0" smtClean="0"/>
              <a:t>the 11bp SFD ?</a:t>
            </a:r>
            <a:endParaRPr lang="en-US" altLang="zh-CN" sz="1800" b="0" dirty="0"/>
          </a:p>
          <a:p>
            <a:pPr marL="285750" indent="-285750">
              <a:buFont typeface="Arial" panose="020B0604020202020204" pitchFamily="34" charset="0"/>
              <a:buChar char="•"/>
            </a:pPr>
            <a:r>
              <a:rPr lang="en-US" altLang="zh-CN" sz="1800" b="0" dirty="0"/>
              <a:t>AMP Sync field for uplink monostatic backscattering transmission has a structure of [S, S, S] for both 2.4GHz and sub-1GHz.</a:t>
            </a:r>
          </a:p>
          <a:p>
            <a:pPr marL="685800" lvl="1">
              <a:buFont typeface="Arial" panose="020B0604020202020204" pitchFamily="34" charset="0"/>
              <a:buChar char="•"/>
            </a:pPr>
            <a:r>
              <a:rPr lang="zh-CN" altLang="zh-CN" sz="1400" b="0" dirty="0" smtClean="0"/>
              <a:t>S </a:t>
            </a:r>
            <a:r>
              <a:rPr lang="zh-CN" altLang="zh-CN" sz="1400" b="0" dirty="0"/>
              <a:t>= [1 1 0 1 0 1 0 0].</a:t>
            </a:r>
          </a:p>
          <a:p>
            <a:pPr marL="285750" lvl="0" indent="-285750">
              <a:buFont typeface="Arial" panose="020B0604020202020204" pitchFamily="34" charset="0"/>
              <a:buChar char="•"/>
            </a:pPr>
            <a:endParaRPr lang="zh-CN" altLang="zh-CN" sz="1800" b="0" dirty="0"/>
          </a:p>
          <a:p>
            <a:pPr marL="0" indent="0"/>
            <a:r>
              <a:rPr lang="en-US" altLang="zh-CN" sz="1600" b="0" i="1" dirty="0" smtClean="0">
                <a:sym typeface="+mn-ea"/>
              </a:rPr>
              <a:t>[</a:t>
            </a:r>
            <a:r>
              <a:rPr lang="en-US" altLang="zh-CN" sz="1600" b="0" i="1" dirty="0">
                <a:sym typeface="+mn-ea"/>
              </a:rPr>
              <a:t>Reference contributions</a:t>
            </a:r>
            <a:r>
              <a:rPr lang="en-US" altLang="zh-CN" sz="1600" b="0" i="1" dirty="0" smtClean="0">
                <a:sym typeface="+mn-ea"/>
              </a:rPr>
              <a:t>:</a:t>
            </a:r>
            <a:r>
              <a:rPr lang="pt-BR" altLang="zh-CN" sz="1600" b="0" i="1" dirty="0" smtClean="0"/>
              <a:t> 11-25/1556r0</a:t>
            </a:r>
            <a:r>
              <a:rPr lang="en-US" altLang="zh-CN" sz="1600" b="0" i="1" dirty="0" smtClean="0">
                <a:sym typeface="+mn-ea"/>
              </a:rPr>
              <a:t>]</a:t>
            </a:r>
            <a:endParaRPr lang="en-US" altLang="zh-CN" sz="1600" b="0" i="1" dirty="0">
              <a:sym typeface="+mn-ea"/>
            </a:endParaRPr>
          </a:p>
          <a:p>
            <a:pPr marL="0" lvl="0" indent="0">
              <a:defRPr/>
            </a:pPr>
            <a:r>
              <a:rPr lang="en-US" altLang="zh-CN" sz="1600" dirty="0">
                <a:sym typeface="+mn-ea"/>
              </a:rPr>
              <a:t>Result</a:t>
            </a:r>
            <a:r>
              <a:rPr lang="en-US" altLang="zh-CN" sz="1600" dirty="0" smtClean="0">
                <a:sym typeface="+mn-ea"/>
              </a:rPr>
              <a:t>: No objection</a:t>
            </a:r>
            <a:endParaRPr lang="en-US" altLang="zh-CN" sz="1800" dirty="0"/>
          </a:p>
          <a:p>
            <a:endParaRPr lang="en-US" altLang="zh-CN" sz="1800" dirty="0">
              <a:sym typeface="+mn-ea"/>
            </a:endParaRPr>
          </a:p>
          <a:p>
            <a:r>
              <a:rPr lang="en-US" altLang="zh-CN" sz="1800" dirty="0">
                <a:sym typeface="+mn-ea"/>
              </a:rPr>
              <a:t>SP </a:t>
            </a:r>
            <a:r>
              <a:rPr lang="en-US" altLang="zh-CN" sz="1800" dirty="0" smtClean="0">
                <a:sym typeface="+mn-ea"/>
              </a:rPr>
              <a:t>#2: </a:t>
            </a:r>
            <a:r>
              <a:rPr lang="en-US" altLang="zh-CN" sz="1800" dirty="0"/>
              <a:t>Do you agree to add the following text into </a:t>
            </a:r>
            <a:r>
              <a:rPr lang="en-US" altLang="zh-CN" sz="1800" dirty="0" smtClean="0"/>
              <a:t>the </a:t>
            </a:r>
            <a:r>
              <a:rPr lang="en-US" altLang="zh-CN" sz="1800" dirty="0"/>
              <a:t>11bp SFD ?</a:t>
            </a:r>
            <a:endParaRPr lang="en-US" altLang="zh-CN" sz="1800" b="0" dirty="0"/>
          </a:p>
          <a:p>
            <a:pPr marL="285750" lvl="0" indent="-285750">
              <a:buFont typeface="Arial" panose="020B0604020202020204" pitchFamily="34" charset="0"/>
              <a:buChar char="•"/>
            </a:pPr>
            <a:r>
              <a:rPr lang="en-US" altLang="zh-CN" sz="1800" b="0" dirty="0" smtClean="0"/>
              <a:t>The </a:t>
            </a:r>
            <a:r>
              <a:rPr lang="en-US" altLang="zh-CN" sz="1800" b="0" dirty="0"/>
              <a:t>same chip duration shall be used for AMP backscattering uplink Sync field and AMP backscattering uplink data field in </a:t>
            </a:r>
            <a:r>
              <a:rPr lang="en-US" altLang="zh-CN" sz="1800" b="0" dirty="0" smtClean="0"/>
              <a:t>sub-1GHz.</a:t>
            </a:r>
            <a:endParaRPr lang="en-US" altLang="zh-CN" sz="1800" b="0" dirty="0"/>
          </a:p>
          <a:p>
            <a:pPr marL="0" lvl="0" indent="0"/>
            <a:r>
              <a:rPr lang="en-US" altLang="zh-CN" sz="1600" b="0" i="1" dirty="0" smtClean="0">
                <a:sym typeface="+mn-ea"/>
              </a:rPr>
              <a:t>[</a:t>
            </a:r>
            <a:r>
              <a:rPr lang="en-US" altLang="zh-CN" sz="1600" b="0" i="1" dirty="0">
                <a:sym typeface="+mn-ea"/>
              </a:rPr>
              <a:t>Reference contributions: </a:t>
            </a:r>
            <a:r>
              <a:rPr lang="pt-BR" altLang="zh-CN" sz="1600" b="0" i="1" dirty="0"/>
              <a:t>11-25/1556r0</a:t>
            </a:r>
            <a:r>
              <a:rPr lang="en-US" altLang="zh-CN" sz="1600" b="0" i="1" dirty="0" smtClean="0">
                <a:sym typeface="+mn-ea"/>
              </a:rPr>
              <a:t>]</a:t>
            </a:r>
            <a:endParaRPr lang="en-US" altLang="zh-CN" sz="1600" b="0" i="1" dirty="0">
              <a:sym typeface="+mn-ea"/>
            </a:endParaRPr>
          </a:p>
          <a:p>
            <a:pPr marL="0" lvl="0" indent="0">
              <a:defRPr/>
            </a:pPr>
            <a:r>
              <a:rPr lang="en-US" altLang="zh-CN" sz="1600" dirty="0">
                <a:sym typeface="+mn-ea"/>
              </a:rPr>
              <a:t>Result</a:t>
            </a:r>
            <a:r>
              <a:rPr lang="en-US" altLang="zh-CN" sz="1600" dirty="0" smtClean="0">
                <a:sym typeface="+mn-ea"/>
              </a:rPr>
              <a:t>: No objection</a:t>
            </a:r>
            <a:endParaRPr lang="en-US" altLang="zh-CN" sz="1800"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27</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265901523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SFD </a:t>
            </a:r>
            <a:r>
              <a:rPr lang="en-US" altLang="zh-CN" dirty="0"/>
              <a:t>PHY SP Set </a:t>
            </a:r>
            <a:r>
              <a:rPr lang="en-US" altLang="zh-CN" dirty="0" smtClean="0"/>
              <a:t>#8 (</a:t>
            </a:r>
            <a:r>
              <a:rPr lang="en-US" altLang="zh-CN" dirty="0" err="1" smtClean="0"/>
              <a:t>Panpan</a:t>
            </a:r>
            <a:r>
              <a:rPr lang="en-US" altLang="zh-CN" dirty="0" smtClean="0"/>
              <a:t> Li)</a:t>
            </a:r>
            <a:endParaRPr lang="zh-CN" altLang="en-US" dirty="0"/>
          </a:p>
        </p:txBody>
      </p:sp>
      <p:sp>
        <p:nvSpPr>
          <p:cNvPr id="3" name="内容占位符 2"/>
          <p:cNvSpPr>
            <a:spLocks noGrp="1"/>
          </p:cNvSpPr>
          <p:nvPr>
            <p:ph idx="1"/>
          </p:nvPr>
        </p:nvSpPr>
        <p:spPr>
          <a:xfrm>
            <a:off x="800102" y="1830390"/>
            <a:ext cx="10475383" cy="4629831"/>
          </a:xfrm>
        </p:spPr>
        <p:txBody>
          <a:bodyPr>
            <a:noAutofit/>
          </a:bodyPr>
          <a:lstStyle/>
          <a:p>
            <a:r>
              <a:rPr lang="en-US" altLang="zh-CN" sz="1800" dirty="0" smtClean="0">
                <a:sym typeface="+mn-ea"/>
              </a:rPr>
              <a:t>SP #1: </a:t>
            </a:r>
            <a:r>
              <a:rPr lang="en-US" altLang="zh-CN" sz="1800" dirty="0"/>
              <a:t>Do you agree to add the following text into </a:t>
            </a:r>
            <a:r>
              <a:rPr lang="en-US" altLang="zh-CN" sz="1800" dirty="0" smtClean="0"/>
              <a:t>the 11bp SFD ?</a:t>
            </a:r>
            <a:endParaRPr lang="en-US" altLang="zh-CN" sz="1800" b="0" dirty="0"/>
          </a:p>
          <a:p>
            <a:pPr marL="285750" lvl="0" indent="-285750">
              <a:buFont typeface="Arial" panose="020B0604020202020204" pitchFamily="34" charset="0"/>
              <a:buChar char="•"/>
            </a:pPr>
            <a:r>
              <a:rPr lang="zh-CN" altLang="zh-CN" sz="1800" b="0" dirty="0" smtClean="0"/>
              <a:t>11</a:t>
            </a:r>
            <a:r>
              <a:rPr lang="zh-CN" altLang="zh-CN" sz="1800" b="0" dirty="0"/>
              <a:t>bp shall adopt the following channelization scheme for EU:</a:t>
            </a:r>
          </a:p>
          <a:p>
            <a:pPr marL="685800" lvl="2">
              <a:spcBef>
                <a:spcPts val="600"/>
              </a:spcBef>
              <a:buFont typeface="Arial" panose="020B0604020202020204" pitchFamily="34" charset="0"/>
              <a:buChar char="•"/>
            </a:pPr>
            <a:r>
              <a:rPr lang="zh-CN" altLang="zh-CN" sz="1600" dirty="0">
                <a:cs typeface="+mn-cs"/>
              </a:rPr>
              <a:t>Bands: 865-868MHz</a:t>
            </a:r>
          </a:p>
          <a:p>
            <a:pPr marL="685800" lvl="2">
              <a:spcBef>
                <a:spcPts val="600"/>
              </a:spcBef>
              <a:buFont typeface="Arial" panose="020B0604020202020204" pitchFamily="34" charset="0"/>
              <a:buChar char="•"/>
            </a:pPr>
            <a:r>
              <a:rPr lang="zh-CN" altLang="zh-CN" sz="1600" dirty="0">
                <a:cs typeface="+mn-cs"/>
              </a:rPr>
              <a:t>BW: 200kHz</a:t>
            </a:r>
          </a:p>
          <a:p>
            <a:pPr marL="685800" lvl="2">
              <a:spcBef>
                <a:spcPts val="600"/>
              </a:spcBef>
              <a:buFont typeface="Arial" panose="020B0604020202020204" pitchFamily="34" charset="0"/>
              <a:buChar char="•"/>
            </a:pPr>
            <a:r>
              <a:rPr lang="zh-CN" altLang="zh-CN" sz="1600" dirty="0">
                <a:cs typeface="+mn-cs"/>
              </a:rPr>
              <a:t>Channel center frequency: 865.1+N*0.2, N=0,…,14;</a:t>
            </a:r>
          </a:p>
          <a:p>
            <a:pPr marL="285750" lvl="0" indent="-285750">
              <a:buFont typeface="Arial" panose="020B0604020202020204" pitchFamily="34" charset="0"/>
              <a:buChar char="•"/>
            </a:pPr>
            <a:r>
              <a:rPr lang="zh-CN" altLang="zh-CN" sz="1800" b="0" dirty="0"/>
              <a:t>Note: support of 400kHz bandwidth in 915-921MHz is TBD.</a:t>
            </a:r>
          </a:p>
          <a:p>
            <a:pPr marL="0" lvl="1" indent="0">
              <a:spcBef>
                <a:spcPts val="600"/>
              </a:spcBef>
            </a:pPr>
            <a:endParaRPr lang="zh-CN" altLang="zh-CN" sz="1800" dirty="0">
              <a:cs typeface="+mn-cs"/>
            </a:endParaRPr>
          </a:p>
          <a:p>
            <a:pPr marL="285750" lvl="0" indent="-285750">
              <a:buFont typeface="Arial" panose="020B0604020202020204" pitchFamily="34" charset="0"/>
              <a:buChar char="•"/>
            </a:pPr>
            <a:endParaRPr lang="zh-CN" altLang="zh-CN" sz="1800" b="0" dirty="0"/>
          </a:p>
          <a:p>
            <a:pPr marL="0" indent="0"/>
            <a:r>
              <a:rPr lang="en-US" altLang="zh-CN" sz="1600" b="0" i="1" dirty="0" smtClean="0">
                <a:sym typeface="+mn-ea"/>
              </a:rPr>
              <a:t>[</a:t>
            </a:r>
            <a:r>
              <a:rPr lang="en-US" altLang="zh-CN" sz="1600" b="0" i="1" dirty="0">
                <a:sym typeface="+mn-ea"/>
              </a:rPr>
              <a:t>Reference contributions: </a:t>
            </a:r>
            <a:r>
              <a:rPr lang="en-US" altLang="zh-CN" sz="1600" b="0" i="1" dirty="0" smtClean="0"/>
              <a:t>11-25/1558r0</a:t>
            </a:r>
            <a:r>
              <a:rPr lang="en-US" altLang="zh-CN" sz="1600" b="0" i="1" dirty="0" smtClean="0">
                <a:sym typeface="+mn-ea"/>
              </a:rPr>
              <a:t>]</a:t>
            </a:r>
            <a:endParaRPr lang="en-US" altLang="zh-CN" sz="1600" b="0" i="1" dirty="0">
              <a:sym typeface="+mn-ea"/>
            </a:endParaRPr>
          </a:p>
          <a:p>
            <a:pPr marL="0" lvl="0" indent="0">
              <a:defRPr/>
            </a:pPr>
            <a:endParaRPr lang="en-US" altLang="zh-CN" sz="1600" dirty="0" smtClean="0">
              <a:sym typeface="+mn-ea"/>
            </a:endParaRPr>
          </a:p>
          <a:p>
            <a:pPr marL="0" lvl="0" indent="0">
              <a:defRPr/>
            </a:pPr>
            <a:r>
              <a:rPr lang="en-US" altLang="zh-CN" sz="1600" dirty="0" smtClean="0">
                <a:sym typeface="+mn-ea"/>
              </a:rPr>
              <a:t>Result: No objection</a:t>
            </a:r>
            <a:endParaRPr lang="en-US" altLang="zh-CN" sz="1800"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28</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333533266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SFD </a:t>
            </a:r>
            <a:r>
              <a:rPr lang="en-US" altLang="zh-CN" dirty="0"/>
              <a:t>PHY SP Set </a:t>
            </a:r>
            <a:r>
              <a:rPr lang="en-US" altLang="zh-CN" dirty="0" smtClean="0"/>
              <a:t>#8 (</a:t>
            </a:r>
            <a:r>
              <a:rPr lang="en-US" altLang="zh-CN" dirty="0" err="1" smtClean="0"/>
              <a:t>Panpan</a:t>
            </a:r>
            <a:r>
              <a:rPr lang="en-US" altLang="zh-CN" dirty="0" smtClean="0"/>
              <a:t> Li)</a:t>
            </a:r>
            <a:endParaRPr lang="zh-CN" altLang="en-US" dirty="0"/>
          </a:p>
        </p:txBody>
      </p:sp>
      <p:sp>
        <p:nvSpPr>
          <p:cNvPr id="3" name="内容占位符 2"/>
          <p:cNvSpPr>
            <a:spLocks noGrp="1"/>
          </p:cNvSpPr>
          <p:nvPr>
            <p:ph idx="1"/>
          </p:nvPr>
        </p:nvSpPr>
        <p:spPr>
          <a:xfrm>
            <a:off x="800102" y="1830390"/>
            <a:ext cx="10475383" cy="4629831"/>
          </a:xfrm>
        </p:spPr>
        <p:txBody>
          <a:bodyPr>
            <a:noAutofit/>
          </a:bodyPr>
          <a:lstStyle/>
          <a:p>
            <a:r>
              <a:rPr lang="en-US" altLang="zh-CN" sz="1800" dirty="0" smtClean="0">
                <a:sym typeface="+mn-ea"/>
              </a:rPr>
              <a:t>SP #2: </a:t>
            </a:r>
            <a:r>
              <a:rPr lang="en-US" altLang="zh-CN" sz="1800" dirty="0"/>
              <a:t>Do you agree to </a:t>
            </a:r>
            <a:r>
              <a:rPr lang="en-US" altLang="zh-CN" sz="1800" dirty="0" smtClean="0"/>
              <a:t>amend the motion #97 in the 11bp SFD as below ?</a:t>
            </a:r>
            <a:endParaRPr lang="en-US" altLang="zh-CN" sz="1800" b="0" dirty="0"/>
          </a:p>
          <a:p>
            <a:pPr marL="285750" indent="-285750">
              <a:buFont typeface="Arial" panose="020B0604020202020204" pitchFamily="34" charset="0"/>
              <a:buChar char="•"/>
            </a:pPr>
            <a:r>
              <a:rPr lang="zh-CN" altLang="zh-CN" sz="1800" b="0" dirty="0" smtClean="0"/>
              <a:t>The </a:t>
            </a:r>
            <a:r>
              <a:rPr lang="zh-CN" altLang="zh-CN" sz="1800" b="0" dirty="0"/>
              <a:t>AMP-S1G Downlink PPDU shall support single data rate:</a:t>
            </a:r>
          </a:p>
          <a:p>
            <a:pPr marL="742950" lvl="3" indent="-285750">
              <a:spcBef>
                <a:spcPts val="600"/>
              </a:spcBef>
              <a:buFont typeface="Arial" panose="020B0604020202020204" pitchFamily="34" charset="0"/>
              <a:buChar char="•"/>
            </a:pPr>
            <a:r>
              <a:rPr lang="zh-CN" altLang="zh-CN" dirty="0">
                <a:cs typeface="+mn-cs"/>
              </a:rPr>
              <a:t>62.5 kb/s</a:t>
            </a:r>
          </a:p>
          <a:p>
            <a:pPr marL="285750" lvl="0" indent="-285750">
              <a:buFont typeface="Arial" panose="020B0604020202020204" pitchFamily="34" charset="0"/>
              <a:buChar char="•"/>
            </a:pPr>
            <a:endParaRPr lang="zh-CN" altLang="zh-CN" sz="1800" b="0" dirty="0"/>
          </a:p>
          <a:p>
            <a:pPr marL="0" indent="0"/>
            <a:r>
              <a:rPr lang="en-US" altLang="zh-CN" sz="1600" b="0" i="1" dirty="0" smtClean="0">
                <a:sym typeface="+mn-ea"/>
              </a:rPr>
              <a:t>[</a:t>
            </a:r>
            <a:r>
              <a:rPr lang="en-US" altLang="zh-CN" sz="1600" b="0" i="1" dirty="0">
                <a:sym typeface="+mn-ea"/>
              </a:rPr>
              <a:t>Reference contributions: </a:t>
            </a:r>
            <a:r>
              <a:rPr lang="en-US" altLang="zh-CN" sz="1600" b="0" i="1" dirty="0" smtClean="0"/>
              <a:t>11-25/1559r1</a:t>
            </a:r>
            <a:r>
              <a:rPr lang="en-US" altLang="zh-CN" sz="1600" b="0" i="1" dirty="0" smtClean="0">
                <a:sym typeface="+mn-ea"/>
              </a:rPr>
              <a:t>]</a:t>
            </a:r>
            <a:endParaRPr lang="en-US" altLang="zh-CN" sz="1600" dirty="0" smtClean="0">
              <a:sym typeface="+mn-ea"/>
            </a:endParaRPr>
          </a:p>
          <a:p>
            <a:pPr marL="0" lvl="0" indent="0">
              <a:defRPr/>
            </a:pPr>
            <a:r>
              <a:rPr lang="en-US" altLang="zh-CN" sz="1600" dirty="0" smtClean="0">
                <a:sym typeface="+mn-ea"/>
              </a:rPr>
              <a:t>Result</a:t>
            </a:r>
            <a:r>
              <a:rPr lang="en-US" altLang="zh-CN" sz="1600" dirty="0" smtClean="0">
                <a:sym typeface="+mn-ea"/>
              </a:rPr>
              <a:t>: No objection</a:t>
            </a:r>
            <a:endParaRPr lang="en-US" altLang="zh-CN" sz="1600" dirty="0" smtClean="0">
              <a:sym typeface="+mn-ea"/>
            </a:endParaRPr>
          </a:p>
          <a:p>
            <a:pPr marL="0" lvl="0" indent="0">
              <a:defRPr/>
            </a:pPr>
            <a:endParaRPr lang="en-US" altLang="zh-CN" sz="1600" dirty="0">
              <a:sym typeface="+mn-ea"/>
            </a:endParaRPr>
          </a:p>
          <a:p>
            <a:r>
              <a:rPr lang="en-US" altLang="zh-CN" sz="1800" dirty="0">
                <a:sym typeface="+mn-ea"/>
              </a:rPr>
              <a:t>SP </a:t>
            </a:r>
            <a:r>
              <a:rPr lang="en-US" altLang="zh-CN" sz="1800" dirty="0" smtClean="0">
                <a:sym typeface="+mn-ea"/>
              </a:rPr>
              <a:t>#3: </a:t>
            </a:r>
            <a:r>
              <a:rPr lang="en-US" altLang="zh-CN" sz="1800" dirty="0"/>
              <a:t>Do you agree to </a:t>
            </a:r>
            <a:r>
              <a:rPr lang="en-US" altLang="zh-CN" sz="1800" dirty="0" smtClean="0"/>
              <a:t>add the following text into the </a:t>
            </a:r>
            <a:r>
              <a:rPr lang="en-US" altLang="zh-CN" sz="1800" dirty="0"/>
              <a:t>11bp </a:t>
            </a:r>
            <a:r>
              <a:rPr lang="en-US" altLang="zh-CN" sz="1800" dirty="0" smtClean="0"/>
              <a:t>SFD?</a:t>
            </a:r>
            <a:endParaRPr lang="en-US" altLang="zh-CN" sz="1800" b="0" dirty="0"/>
          </a:p>
          <a:p>
            <a:pPr marL="285750" lvl="2" indent="-285750">
              <a:spcBef>
                <a:spcPts val="600"/>
              </a:spcBef>
              <a:buFont typeface="Arial" panose="020B0604020202020204" pitchFamily="34" charset="0"/>
              <a:buChar char="•"/>
            </a:pPr>
            <a:r>
              <a:rPr lang="zh-CN" altLang="zh-CN" dirty="0" smtClean="0">
                <a:cs typeface="+mn-cs"/>
              </a:rPr>
              <a:t>The </a:t>
            </a:r>
            <a:r>
              <a:rPr lang="zh-CN" altLang="zh-CN" dirty="0">
                <a:cs typeface="+mn-cs"/>
              </a:rPr>
              <a:t>AMP-S1G Uplink PPDU shall support at least the following data rates:</a:t>
            </a:r>
          </a:p>
          <a:p>
            <a:pPr marL="742950" lvl="3" indent="-285750">
              <a:spcBef>
                <a:spcPts val="600"/>
              </a:spcBef>
              <a:buFont typeface="Arial" panose="020B0604020202020204" pitchFamily="34" charset="0"/>
              <a:buChar char="•"/>
            </a:pPr>
            <a:r>
              <a:rPr lang="zh-CN" altLang="zh-CN" dirty="0">
                <a:cs typeface="+mn-cs"/>
              </a:rPr>
              <a:t>250 kb/s</a:t>
            </a:r>
          </a:p>
          <a:p>
            <a:pPr marL="742950" lvl="3" indent="-285750">
              <a:spcBef>
                <a:spcPts val="600"/>
              </a:spcBef>
              <a:buFont typeface="Arial" panose="020B0604020202020204" pitchFamily="34" charset="0"/>
              <a:buChar char="•"/>
            </a:pPr>
            <a:r>
              <a:rPr lang="zh-CN" altLang="zh-CN" dirty="0">
                <a:cs typeface="+mn-cs"/>
              </a:rPr>
              <a:t>1 Mb/s</a:t>
            </a:r>
          </a:p>
          <a:p>
            <a:pPr marL="285750" lvl="0" indent="-285750">
              <a:buFont typeface="Arial" panose="020B0604020202020204" pitchFamily="34" charset="0"/>
              <a:buChar char="•"/>
            </a:pPr>
            <a:endParaRPr lang="zh-CN" altLang="zh-CN" sz="1800" b="0" dirty="0"/>
          </a:p>
          <a:p>
            <a:pPr marL="0" indent="0"/>
            <a:r>
              <a:rPr lang="en-US" altLang="zh-CN" sz="1600" b="0" i="1" dirty="0">
                <a:sym typeface="+mn-ea"/>
              </a:rPr>
              <a:t>[Reference contributions: </a:t>
            </a:r>
            <a:r>
              <a:rPr lang="en-US" altLang="zh-CN" sz="1600" b="0" i="1" dirty="0" smtClean="0"/>
              <a:t>11-25/1559r1</a:t>
            </a:r>
            <a:r>
              <a:rPr lang="en-US" altLang="zh-CN" sz="1600" b="0" i="1" dirty="0" smtClean="0">
                <a:sym typeface="+mn-ea"/>
              </a:rPr>
              <a:t>]</a:t>
            </a:r>
            <a:endParaRPr lang="en-US" altLang="zh-CN" sz="1600" dirty="0">
              <a:sym typeface="+mn-ea"/>
            </a:endParaRPr>
          </a:p>
          <a:p>
            <a:pPr marL="0" lvl="0" indent="0">
              <a:defRPr/>
            </a:pPr>
            <a:r>
              <a:rPr lang="en-US" altLang="zh-CN" sz="1600" dirty="0" smtClean="0">
                <a:sym typeface="+mn-ea"/>
              </a:rPr>
              <a:t>Result</a:t>
            </a:r>
            <a:r>
              <a:rPr lang="en-US" altLang="zh-CN" sz="1600" dirty="0" smtClean="0">
                <a:sym typeface="+mn-ea"/>
              </a:rPr>
              <a:t>: No objection</a:t>
            </a:r>
            <a:endParaRPr lang="en-US" altLang="zh-CN" sz="1800"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29</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8969107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3</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Title 1"/>
          <p:cNvSpPr txBox="1"/>
          <p:nvPr/>
        </p:nvSpPr>
        <p:spPr>
          <a:xfrm>
            <a:off x="1757045" y="2819400"/>
            <a:ext cx="9215755" cy="1295400"/>
          </a:xfrm>
          <a:prstGeom prst="rect">
            <a:avLst/>
          </a:prstGeom>
        </p:spPr>
        <p:txBody>
          <a:bodyPr vert="horz" wrap="square" lIns="92160" tIns="46080" rIns="92160" bIns="46080" anchor="ctr" anchorCtr="0"/>
          <a:lstStyle>
            <a:lvl1pPr algn="ctr" defTabSz="336550" rtl="0" eaLnBrk="0" fontAlgn="base" hangingPunct="0">
              <a:spcBef>
                <a:spcPct val="0"/>
              </a:spcBef>
              <a:spcAft>
                <a:spcPct val="0"/>
              </a:spcAft>
              <a:buClr>
                <a:srgbClr val="000000"/>
              </a:buClr>
              <a:buSzPct val="100000"/>
              <a:buFont typeface="Times New Roman" panose="02020603050405020304" pitchFamily="18" charset="0"/>
              <a:defRPr sz="2400" b="1">
                <a:solidFill>
                  <a:srgbClr val="000000"/>
                </a:solidFill>
                <a:latin typeface="+mj-lt"/>
                <a:ea typeface="+mj-ea"/>
                <a:cs typeface="+mj-cs"/>
              </a:defRPr>
            </a:lvl1pPr>
            <a:lvl2pPr algn="ctr" defTabSz="336550" rtl="0" eaLnBrk="0" fontAlgn="base" hangingPunct="0">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charset="-128"/>
              </a:defRPr>
            </a:lvl2pPr>
            <a:lvl3pPr algn="ctr" defTabSz="336550" rtl="0" eaLnBrk="0" fontAlgn="base" hangingPunct="0">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charset="-128"/>
              </a:defRPr>
            </a:lvl3pPr>
            <a:lvl4pPr algn="ctr" defTabSz="336550" rtl="0" eaLnBrk="0" fontAlgn="base" hangingPunct="0">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charset="-128"/>
              </a:defRPr>
            </a:lvl4pPr>
            <a:lvl5pPr algn="ctr" defTabSz="336550" rtl="0" eaLnBrk="0" fontAlgn="base" hangingPunct="0">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charset="-128"/>
              </a:defRPr>
            </a:lvl5pPr>
            <a:lvl6pPr marL="1885950" indent="-171450" algn="ctr" defTabSz="337185" rtl="0" eaLnBrk="1" fontAlgn="base" hangingPunct="1">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charset="-128"/>
              </a:defRPr>
            </a:lvl6pPr>
            <a:lvl7pPr marL="2228850" indent="-171450" algn="ctr" defTabSz="337185" rtl="0" eaLnBrk="1" fontAlgn="base" hangingPunct="1">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charset="-128"/>
              </a:defRPr>
            </a:lvl7pPr>
            <a:lvl8pPr marL="2571750" indent="-171450" algn="ctr" defTabSz="337185" rtl="0" eaLnBrk="1" fontAlgn="base" hangingPunct="1">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charset="-128"/>
              </a:defRPr>
            </a:lvl8pPr>
            <a:lvl9pPr marL="2914650" indent="-171450" algn="ctr" defTabSz="337185" rtl="0" eaLnBrk="1" fontAlgn="base" hangingPunct="1">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charset="-128"/>
              </a:defRPr>
            </a:lvl9pPr>
          </a:lstStyle>
          <a:p>
            <a:pPr eaLnBrk="1" hangingPunct="1"/>
            <a:r>
              <a:rPr lang="en-US" altLang="en-US" sz="3200" kern="0" dirty="0" smtClean="0">
                <a:solidFill>
                  <a:srgbClr val="0000FF"/>
                </a:solidFill>
                <a:latin typeface="Arial Black" panose="020B0A04020102020204" pitchFamily="34" charset="0"/>
              </a:rPr>
              <a:t>2025 Sep Interim Session</a:t>
            </a:r>
          </a:p>
          <a:p>
            <a:pPr eaLnBrk="1" hangingPunct="1"/>
            <a:r>
              <a:rPr lang="en-US" sz="3200" kern="0" dirty="0" smtClean="0">
                <a:solidFill>
                  <a:srgbClr val="0000FF"/>
                </a:solidFill>
                <a:latin typeface="Arial Black" panose="020B0A04020102020204" pitchFamily="34" charset="0"/>
              </a:rPr>
              <a:t>AM1, Sep 18, 2025</a:t>
            </a:r>
            <a:endParaRPr lang="en-US" sz="3200" kern="0" dirty="0">
              <a:solidFill>
                <a:srgbClr val="0000FF"/>
              </a:solidFill>
              <a:latin typeface="Arial Black" panose="020B0A04020102020204" pitchFamily="34" charset="0"/>
            </a:endParaRPr>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altLang="zh-CN" dirty="0" smtClean="0"/>
              <a:t>Sep</a:t>
            </a:r>
            <a:r>
              <a:rPr lang="en-US" dirty="0" smtClean="0"/>
              <a:t> 2025</a:t>
            </a:r>
            <a:endParaRPr lang="en-US" dirty="0"/>
          </a:p>
        </p:txBody>
      </p:sp>
    </p:spTree>
    <p:extLst>
      <p:ext uri="{BB962C8B-B14F-4D97-AF65-F5344CB8AC3E}">
        <p14:creationId xmlns:p14="http://schemas.microsoft.com/office/powerpoint/2010/main" val="142039581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SFD </a:t>
            </a:r>
            <a:r>
              <a:rPr lang="en-US" altLang="zh-CN" dirty="0"/>
              <a:t>PHY SP Set </a:t>
            </a:r>
            <a:r>
              <a:rPr lang="en-US" altLang="zh-CN" dirty="0" smtClean="0"/>
              <a:t>#9 (</a:t>
            </a:r>
            <a:r>
              <a:rPr lang="en-US" altLang="zh-CN" dirty="0" err="1" smtClean="0"/>
              <a:t>Rui</a:t>
            </a:r>
            <a:r>
              <a:rPr lang="en-US" altLang="zh-CN" dirty="0" smtClean="0"/>
              <a:t> Cao)</a:t>
            </a:r>
            <a:endParaRPr lang="zh-CN" altLang="en-US" dirty="0"/>
          </a:p>
        </p:txBody>
      </p:sp>
      <p:sp>
        <p:nvSpPr>
          <p:cNvPr id="3" name="内容占位符 2"/>
          <p:cNvSpPr>
            <a:spLocks noGrp="1"/>
          </p:cNvSpPr>
          <p:nvPr>
            <p:ph idx="1"/>
          </p:nvPr>
        </p:nvSpPr>
        <p:spPr>
          <a:xfrm>
            <a:off x="800102" y="1830390"/>
            <a:ext cx="10475383" cy="4629831"/>
          </a:xfrm>
        </p:spPr>
        <p:txBody>
          <a:bodyPr>
            <a:noAutofit/>
          </a:bodyPr>
          <a:lstStyle/>
          <a:p>
            <a:r>
              <a:rPr lang="en-US" altLang="zh-CN" dirty="0" smtClean="0">
                <a:sym typeface="+mn-ea"/>
              </a:rPr>
              <a:t>SP #1: </a:t>
            </a:r>
            <a:r>
              <a:rPr lang="en-US" altLang="zh-CN" dirty="0"/>
              <a:t>Do you agree to add the following text into </a:t>
            </a:r>
            <a:r>
              <a:rPr lang="en-US" altLang="zh-CN" dirty="0" smtClean="0"/>
              <a:t>the 11bp SFD ?</a:t>
            </a:r>
            <a:endParaRPr lang="en-US" altLang="zh-CN" b="0" dirty="0"/>
          </a:p>
          <a:p>
            <a:pPr marL="285750" indent="-285750">
              <a:buFont typeface="Arial" panose="020B0604020202020204" pitchFamily="34" charset="0"/>
              <a:buChar char="•"/>
            </a:pPr>
            <a:r>
              <a:rPr lang="zh-CN" altLang="zh-CN" b="0" dirty="0" smtClean="0"/>
              <a:t>The </a:t>
            </a:r>
            <a:r>
              <a:rPr lang="zh-CN" altLang="zh-CN" b="0" dirty="0"/>
              <a:t>AMP SYNC in DL PPDU for </a:t>
            </a:r>
            <a:r>
              <a:rPr lang="en-US" altLang="zh-CN" b="0" dirty="0" smtClean="0"/>
              <a:t>mono-static </a:t>
            </a:r>
            <a:r>
              <a:rPr lang="zh-CN" altLang="zh-CN" b="0" dirty="0" smtClean="0"/>
              <a:t>backscattering </a:t>
            </a:r>
            <a:r>
              <a:rPr lang="zh-CN" altLang="zh-CN" b="0" dirty="0"/>
              <a:t>operation is [0 1 1 1 1 0 1 0] for both 2.4GHz and sub-1GHz bands?</a:t>
            </a:r>
          </a:p>
          <a:p>
            <a:pPr marL="285750" indent="-285750">
              <a:buFont typeface="Arial" panose="020B0604020202020204" pitchFamily="34" charset="0"/>
              <a:buChar char="•"/>
            </a:pPr>
            <a:r>
              <a:rPr lang="zh-CN" altLang="zh-CN" b="0" dirty="0" smtClean="0"/>
              <a:t>The </a:t>
            </a:r>
            <a:r>
              <a:rPr lang="zh-CN" altLang="zh-CN" b="0" dirty="0"/>
              <a:t>SYNC chip duration for sub-1GHz is 8us</a:t>
            </a:r>
          </a:p>
          <a:p>
            <a:pPr marL="0" lvl="1" indent="0">
              <a:spcBef>
                <a:spcPts val="600"/>
              </a:spcBef>
            </a:pPr>
            <a:endParaRPr lang="zh-CN" altLang="zh-CN" sz="2400" dirty="0">
              <a:cs typeface="+mn-cs"/>
            </a:endParaRPr>
          </a:p>
          <a:p>
            <a:pPr marL="285750" lvl="0" indent="-285750">
              <a:buFont typeface="Arial" panose="020B0604020202020204" pitchFamily="34" charset="0"/>
              <a:buChar char="•"/>
            </a:pPr>
            <a:endParaRPr lang="zh-CN" altLang="zh-CN" b="0" dirty="0"/>
          </a:p>
          <a:p>
            <a:pPr marL="0" indent="0"/>
            <a:r>
              <a:rPr lang="en-US" altLang="zh-CN" sz="2000" b="0" i="1" dirty="0" smtClean="0">
                <a:sym typeface="+mn-ea"/>
              </a:rPr>
              <a:t>[</a:t>
            </a:r>
            <a:r>
              <a:rPr lang="en-US" altLang="zh-CN" sz="2000" b="0" i="1" dirty="0">
                <a:sym typeface="+mn-ea"/>
              </a:rPr>
              <a:t>Reference contributions: </a:t>
            </a:r>
            <a:r>
              <a:rPr lang="en-US" altLang="zh-CN" sz="2000" b="0" i="1" dirty="0" smtClean="0"/>
              <a:t>11-25/1543r0</a:t>
            </a:r>
            <a:r>
              <a:rPr lang="en-US" altLang="zh-CN" sz="2000" b="0" i="1" dirty="0" smtClean="0">
                <a:sym typeface="+mn-ea"/>
              </a:rPr>
              <a:t>]</a:t>
            </a:r>
            <a:endParaRPr lang="en-US" altLang="zh-CN" sz="2000" b="0" i="1" dirty="0">
              <a:sym typeface="+mn-ea"/>
            </a:endParaRPr>
          </a:p>
          <a:p>
            <a:pPr marL="0" lvl="0" indent="0">
              <a:defRPr/>
            </a:pPr>
            <a:endParaRPr lang="en-US" altLang="zh-CN" sz="2000" dirty="0" smtClean="0">
              <a:sym typeface="+mn-ea"/>
            </a:endParaRPr>
          </a:p>
          <a:p>
            <a:pPr marL="0" lvl="0" indent="0">
              <a:defRPr/>
            </a:pPr>
            <a:r>
              <a:rPr lang="en-US" altLang="zh-CN" sz="2000" dirty="0" smtClean="0">
                <a:sym typeface="+mn-ea"/>
              </a:rPr>
              <a:t>Result</a:t>
            </a:r>
            <a:r>
              <a:rPr lang="en-US" altLang="zh-CN" sz="2000" dirty="0" smtClean="0">
                <a:sym typeface="+mn-ea"/>
              </a:rPr>
              <a:t>: No objection</a:t>
            </a:r>
            <a:endParaRPr lang="en-US" altLang="zh-CN"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30</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317440877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SFD MAC SP Set </a:t>
            </a:r>
            <a:r>
              <a:rPr lang="en-US" altLang="zh-CN" dirty="0" smtClean="0"/>
              <a:t>#1 </a:t>
            </a:r>
            <a:r>
              <a:rPr lang="en-US" altLang="zh-CN" dirty="0"/>
              <a:t>(</a:t>
            </a:r>
            <a:r>
              <a:rPr lang="en-US" altLang="zh-CN" dirty="0" err="1"/>
              <a:t>Rojan</a:t>
            </a:r>
            <a:r>
              <a:rPr lang="en-US" altLang="zh-CN" dirty="0"/>
              <a:t> </a:t>
            </a:r>
            <a:r>
              <a:rPr lang="en-US" altLang="zh-CN" dirty="0" err="1"/>
              <a:t>Chitrakar</a:t>
            </a:r>
            <a:r>
              <a:rPr lang="en-US" altLang="zh-CN" dirty="0"/>
              <a:t>)</a:t>
            </a:r>
            <a:endParaRPr lang="zh-CN" altLang="en-US" dirty="0"/>
          </a:p>
        </p:txBody>
      </p:sp>
      <p:sp>
        <p:nvSpPr>
          <p:cNvPr id="3" name="内容占位符 2"/>
          <p:cNvSpPr>
            <a:spLocks noGrp="1"/>
          </p:cNvSpPr>
          <p:nvPr>
            <p:ph idx="1"/>
          </p:nvPr>
        </p:nvSpPr>
        <p:spPr>
          <a:xfrm>
            <a:off x="914401" y="1981200"/>
            <a:ext cx="10475383" cy="4523105"/>
          </a:xfrm>
        </p:spPr>
        <p:txBody>
          <a:bodyPr>
            <a:noAutofit/>
          </a:bodyPr>
          <a:lstStyle/>
          <a:p>
            <a:r>
              <a:rPr lang="en-US" altLang="zh-CN" sz="2000" dirty="0" smtClean="0">
                <a:sym typeface="+mn-ea"/>
              </a:rPr>
              <a:t>SP #1: </a:t>
            </a:r>
            <a:r>
              <a:rPr lang="en-US" altLang="zh-CN" sz="2000" dirty="0"/>
              <a:t>Do you agree to </a:t>
            </a:r>
            <a:r>
              <a:rPr lang="en-US" altLang="zh-CN" sz="2000" dirty="0" smtClean="0"/>
              <a:t>amend FM-9 as below in the 11bp SFD </a:t>
            </a:r>
            <a:r>
              <a:rPr lang="en-US" altLang="zh-CN" sz="2000" dirty="0" smtClean="0"/>
              <a:t>? </a:t>
            </a:r>
            <a:r>
              <a:rPr lang="en-US" altLang="zh-CN" sz="2000" i="1" dirty="0" smtClean="0">
                <a:solidFill>
                  <a:srgbClr val="FF0000"/>
                </a:solidFill>
              </a:rPr>
              <a:t>[Postponed to Oct 28]</a:t>
            </a:r>
            <a:endParaRPr lang="en-US" altLang="zh-CN" sz="2000" b="0" i="1" dirty="0">
              <a:solidFill>
                <a:srgbClr val="FF0000"/>
              </a:solidFill>
            </a:endParaRPr>
          </a:p>
          <a:p>
            <a:pPr marL="285750" lvl="0">
              <a:buFont typeface="Arial" panose="020B0604020202020204" pitchFamily="34" charset="0"/>
              <a:buChar char="•"/>
            </a:pPr>
            <a:r>
              <a:rPr lang="zh-CN" altLang="zh-CN" sz="2000" b="0" dirty="0"/>
              <a:t>An AMP AP transmits an AMP Trigger frame indicating a time-slot based random access session for non-AP AMP STAs. The frame may carry following parameters:</a:t>
            </a:r>
          </a:p>
          <a:p>
            <a:pPr marL="685800" lvl="1">
              <a:buFont typeface="Arial" panose="020B0604020202020204" pitchFamily="34" charset="0"/>
              <a:buChar char="•"/>
            </a:pPr>
            <a:r>
              <a:rPr lang="zh-CN" altLang="zh-CN" sz="1800" b="0" dirty="0"/>
              <a:t>Session ID: Identifies the random access session</a:t>
            </a:r>
          </a:p>
          <a:p>
            <a:pPr marL="685800" lvl="1">
              <a:buFont typeface="Arial" panose="020B0604020202020204" pitchFamily="34" charset="0"/>
              <a:buChar char="•"/>
            </a:pPr>
            <a:r>
              <a:rPr lang="zh-CN" altLang="zh-CN" sz="1800" b="0" dirty="0" smtClean="0"/>
              <a:t>ACW</a:t>
            </a:r>
            <a:r>
              <a:rPr lang="zh-CN" altLang="zh-CN" sz="1800" b="0" dirty="0"/>
              <a:t>: Indicates the upper limit of the random access contention window</a:t>
            </a:r>
          </a:p>
          <a:p>
            <a:pPr marL="1085850" lvl="2">
              <a:buFont typeface="Arial" panose="020B0604020202020204" pitchFamily="34" charset="0"/>
              <a:buChar char="•"/>
            </a:pPr>
            <a:r>
              <a:rPr lang="zh-CN" altLang="zh-CN" sz="1600" b="0" dirty="0" smtClean="0"/>
              <a:t>ACWmin</a:t>
            </a:r>
            <a:r>
              <a:rPr lang="zh-CN" altLang="zh-CN" sz="1600" b="0" dirty="0"/>
              <a:t>: Indicates the minimum value of the upper limit of the random access contention window</a:t>
            </a:r>
          </a:p>
          <a:p>
            <a:pPr marL="1085850" lvl="2">
              <a:buFont typeface="Arial" panose="020B0604020202020204" pitchFamily="34" charset="0"/>
              <a:buChar char="•"/>
            </a:pPr>
            <a:r>
              <a:rPr lang="zh-CN" altLang="zh-CN" sz="1600" b="0" dirty="0"/>
              <a:t>ACWmax: Indicates the maximum value of the upper limit of the random access contention window</a:t>
            </a:r>
          </a:p>
          <a:p>
            <a:pPr marL="685800" lvl="1">
              <a:buFont typeface="Arial" panose="020B0604020202020204" pitchFamily="34" charset="0"/>
              <a:buChar char="•"/>
            </a:pPr>
            <a:r>
              <a:rPr lang="fr-FR" altLang="zh-CN" sz="1800" dirty="0" err="1" smtClean="0"/>
              <a:t>Encoding</a:t>
            </a:r>
            <a:r>
              <a:rPr lang="fr-FR" altLang="zh-CN" sz="1800" dirty="0" smtClean="0"/>
              <a:t> </a:t>
            </a:r>
            <a:r>
              <a:rPr lang="fr-FR" altLang="zh-CN" sz="1800" dirty="0"/>
              <a:t>of </a:t>
            </a:r>
            <a:r>
              <a:rPr lang="fr-FR" altLang="zh-CN" sz="1800" dirty="0" err="1"/>
              <a:t>parameters</a:t>
            </a:r>
            <a:r>
              <a:rPr lang="fr-FR" altLang="zh-CN" sz="1800" dirty="0"/>
              <a:t> </a:t>
            </a:r>
            <a:r>
              <a:rPr lang="fr-FR" altLang="zh-CN" sz="1800" dirty="0" err="1"/>
              <a:t>is</a:t>
            </a:r>
            <a:r>
              <a:rPr lang="fr-FR" altLang="zh-CN" sz="1800" dirty="0"/>
              <a:t> TBD.</a:t>
            </a:r>
          </a:p>
          <a:p>
            <a:pPr marL="685800" lvl="1">
              <a:buFont typeface="Arial" panose="020B0604020202020204" pitchFamily="34" charset="0"/>
              <a:buChar char="•"/>
            </a:pPr>
            <a:r>
              <a:rPr lang="fr-FR" altLang="zh-CN" sz="1800" dirty="0" err="1" smtClean="0"/>
              <a:t>Other</a:t>
            </a:r>
            <a:r>
              <a:rPr lang="fr-FR" altLang="zh-CN" sz="1800" dirty="0" smtClean="0"/>
              <a:t> </a:t>
            </a:r>
            <a:r>
              <a:rPr lang="fr-FR" altLang="zh-CN" sz="1800" dirty="0" err="1"/>
              <a:t>parameters</a:t>
            </a:r>
            <a:r>
              <a:rPr lang="fr-FR" altLang="zh-CN" sz="1800" dirty="0"/>
              <a:t> are TBD.</a:t>
            </a:r>
          </a:p>
          <a:p>
            <a:pPr marL="285750" indent="-285750">
              <a:buFont typeface="Arial" panose="020B0604020202020204" pitchFamily="34" charset="0"/>
              <a:buChar char="•"/>
            </a:pPr>
            <a:endParaRPr lang="en-US" altLang="zh-CN" sz="1600" b="0" dirty="0"/>
          </a:p>
          <a:p>
            <a:pPr marL="0" indent="0"/>
            <a:r>
              <a:rPr lang="en-US" altLang="zh-CN" sz="1800" b="0" i="1" dirty="0">
                <a:sym typeface="+mn-ea"/>
              </a:rPr>
              <a:t>[Reference contributions: </a:t>
            </a:r>
            <a:r>
              <a:rPr lang="en-US" altLang="zh-CN" sz="1800" b="0" i="1" dirty="0"/>
              <a:t>25/1246r0, 25/1242r0</a:t>
            </a:r>
            <a:r>
              <a:rPr lang="en-US" altLang="zh-CN" sz="1800" b="0" i="1" dirty="0">
                <a:sym typeface="+mn-ea"/>
              </a:rPr>
              <a:t>]</a:t>
            </a:r>
          </a:p>
          <a:p>
            <a:pPr marL="0" lvl="0" indent="0">
              <a:defRPr/>
            </a:pPr>
            <a:r>
              <a:rPr lang="en-US" altLang="zh-CN" sz="1800" dirty="0">
                <a:sym typeface="+mn-ea"/>
              </a:rPr>
              <a:t>Result</a:t>
            </a:r>
            <a:r>
              <a:rPr lang="en-US" altLang="zh-CN" sz="1800" dirty="0" smtClean="0">
                <a:sym typeface="+mn-ea"/>
              </a:rPr>
              <a:t>:</a:t>
            </a:r>
            <a:endParaRPr lang="en-US" altLang="zh-CN" sz="2000"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31</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pic>
        <p:nvPicPr>
          <p:cNvPr id="2050" name="Picture 2" descr="https://www.ieee802.org/11/email/stds-802-11-tgbp/png8zWk3eOXWP.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659938" y="-220663"/>
            <a:ext cx="142875" cy="1714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3877751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SFD MAC SP Set #1 (</a:t>
            </a:r>
            <a:r>
              <a:rPr lang="en-US" altLang="zh-CN" dirty="0" err="1"/>
              <a:t>Rojan</a:t>
            </a:r>
            <a:r>
              <a:rPr lang="en-US" altLang="zh-CN" dirty="0"/>
              <a:t> </a:t>
            </a:r>
            <a:r>
              <a:rPr lang="en-US" altLang="zh-CN" dirty="0" err="1"/>
              <a:t>Chitrakar</a:t>
            </a:r>
            <a:r>
              <a:rPr lang="en-US" altLang="zh-CN" dirty="0"/>
              <a:t>)</a:t>
            </a:r>
            <a:endParaRPr lang="zh-CN" altLang="en-US" dirty="0"/>
          </a:p>
        </p:txBody>
      </p:sp>
      <p:sp>
        <p:nvSpPr>
          <p:cNvPr id="3" name="内容占位符 2"/>
          <p:cNvSpPr>
            <a:spLocks noGrp="1"/>
          </p:cNvSpPr>
          <p:nvPr>
            <p:ph idx="1"/>
          </p:nvPr>
        </p:nvSpPr>
        <p:spPr>
          <a:xfrm>
            <a:off x="914401" y="1981200"/>
            <a:ext cx="10475383" cy="4523105"/>
          </a:xfrm>
        </p:spPr>
        <p:txBody>
          <a:bodyPr>
            <a:noAutofit/>
          </a:bodyPr>
          <a:lstStyle/>
          <a:p>
            <a:r>
              <a:rPr lang="en-US" altLang="zh-CN" sz="2000" dirty="0" smtClean="0">
                <a:sym typeface="+mn-ea"/>
              </a:rPr>
              <a:t>SP #2: </a:t>
            </a:r>
            <a:r>
              <a:rPr lang="en-US" altLang="zh-CN" sz="2000" dirty="0"/>
              <a:t>Do you agree to </a:t>
            </a:r>
            <a:r>
              <a:rPr lang="en-US" altLang="zh-CN" sz="2000" dirty="0" smtClean="0"/>
              <a:t>amend MM-27 as below in the 11bp SFD </a:t>
            </a:r>
            <a:r>
              <a:rPr lang="en-US" altLang="zh-CN" sz="2000" dirty="0" smtClean="0"/>
              <a:t>? </a:t>
            </a:r>
            <a:r>
              <a:rPr lang="en-US" altLang="zh-CN" sz="2000" i="1" dirty="0" smtClean="0">
                <a:solidFill>
                  <a:srgbClr val="FF0000"/>
                </a:solidFill>
              </a:rPr>
              <a:t>[Postponed </a:t>
            </a:r>
            <a:r>
              <a:rPr lang="en-US" altLang="zh-CN" sz="2000" i="1" dirty="0">
                <a:solidFill>
                  <a:srgbClr val="FF0000"/>
                </a:solidFill>
              </a:rPr>
              <a:t>to Oct 28</a:t>
            </a:r>
            <a:r>
              <a:rPr lang="en-US" altLang="zh-CN" sz="2000" i="1" dirty="0" smtClean="0">
                <a:solidFill>
                  <a:srgbClr val="FF0000"/>
                </a:solidFill>
              </a:rPr>
              <a:t>]</a:t>
            </a:r>
            <a:endParaRPr lang="en-US" altLang="zh-CN" sz="2000" b="0" dirty="0"/>
          </a:p>
          <a:p>
            <a:pPr marL="285750">
              <a:buFont typeface="Arial" panose="020B0604020202020204" pitchFamily="34" charset="0"/>
              <a:buChar char="•"/>
            </a:pPr>
            <a:r>
              <a:rPr lang="zh-CN" altLang="zh-CN" sz="2000" b="0" dirty="0" smtClean="0"/>
              <a:t>Upon </a:t>
            </a:r>
            <a:r>
              <a:rPr lang="zh-CN" altLang="zh-CN" sz="2000" b="0" dirty="0"/>
              <a:t>receiving an AMP Trigger frame indicating a time-slot based random access session, a non-AP AMP STA performs the following actions:</a:t>
            </a:r>
          </a:p>
          <a:p>
            <a:pPr marL="685800" lvl="1">
              <a:buFont typeface="Arial" panose="020B0604020202020204" pitchFamily="34" charset="0"/>
              <a:buChar char="•"/>
            </a:pPr>
            <a:r>
              <a:rPr lang="zh-CN" altLang="zh-CN" sz="1600" b="0" dirty="0"/>
              <a:t>If it is a new random access session, the non-AP AMP STA initializes ACW and randomly chooses an ABO Counter (ABOC) in the range [0, ACW]. Else, if it a known random access session and the non-AP AMP STA’s previous transmission in the session was unsuccessful, the non-AP AMP STA updates the ACW to (2*ACW+1) and randomly chooses an ABOC in the range [0, ACW].</a:t>
            </a:r>
          </a:p>
          <a:p>
            <a:pPr marL="685800" lvl="1">
              <a:buFont typeface="Arial" panose="020B0604020202020204" pitchFamily="34" charset="0"/>
              <a:buChar char="•"/>
            </a:pPr>
            <a:r>
              <a:rPr lang="zh-CN" altLang="zh-CN" sz="1600" b="0" dirty="0"/>
              <a:t>If the ABOC is less than the number of slots (N) allocated by the AMP Trigger frame, the non-AP AMP STA transmits an uplink AMP PPDU carrying the uplink response in one of the slots allocated by the AMP Trigger frame. Else, ABO Counter is decremented by N.</a:t>
            </a:r>
          </a:p>
          <a:p>
            <a:pPr marL="285750" indent="-285750">
              <a:buFont typeface="Arial" panose="020B0604020202020204" pitchFamily="34" charset="0"/>
              <a:buChar char="•"/>
            </a:pPr>
            <a:endParaRPr lang="en-US" altLang="zh-CN" sz="1600" b="0" dirty="0"/>
          </a:p>
          <a:p>
            <a:pPr marL="0" indent="0"/>
            <a:r>
              <a:rPr lang="en-US" altLang="zh-CN" sz="1800" b="0" i="1" dirty="0">
                <a:sym typeface="+mn-ea"/>
              </a:rPr>
              <a:t>[Reference contributions: </a:t>
            </a:r>
            <a:r>
              <a:rPr lang="en-US" altLang="zh-CN" sz="1800" b="0" i="1" dirty="0"/>
              <a:t>25/1246r0, 25/1242r0</a:t>
            </a:r>
            <a:r>
              <a:rPr lang="en-US" altLang="zh-CN" sz="1800" b="0" i="1" dirty="0">
                <a:sym typeface="+mn-ea"/>
              </a:rPr>
              <a:t>]</a:t>
            </a:r>
          </a:p>
          <a:p>
            <a:pPr marL="0" lvl="0" indent="0">
              <a:defRPr/>
            </a:pPr>
            <a:r>
              <a:rPr lang="en-US" altLang="zh-CN" sz="1800" dirty="0">
                <a:sym typeface="+mn-ea"/>
              </a:rPr>
              <a:t>Result</a:t>
            </a:r>
            <a:r>
              <a:rPr lang="en-US" altLang="zh-CN" sz="1800" dirty="0" smtClean="0">
                <a:sym typeface="+mn-ea"/>
              </a:rPr>
              <a:t>:</a:t>
            </a:r>
            <a:endParaRPr lang="en-US" altLang="zh-CN" sz="2000"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32</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pic>
        <p:nvPicPr>
          <p:cNvPr id="2050" name="Picture 2" descr="https://www.ieee802.org/11/email/stds-802-11-tgbp/png8zWk3eOXWP.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659938" y="-220663"/>
            <a:ext cx="142875" cy="1714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1974809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SFD MAC SP Set #1 (</a:t>
            </a:r>
            <a:r>
              <a:rPr lang="en-US" altLang="zh-CN" dirty="0" err="1"/>
              <a:t>Rojan</a:t>
            </a:r>
            <a:r>
              <a:rPr lang="en-US" altLang="zh-CN" dirty="0"/>
              <a:t> </a:t>
            </a:r>
            <a:r>
              <a:rPr lang="en-US" altLang="zh-CN" dirty="0" err="1"/>
              <a:t>Chitrakar</a:t>
            </a:r>
            <a:r>
              <a:rPr lang="en-US" altLang="zh-CN" dirty="0"/>
              <a:t>)</a:t>
            </a:r>
            <a:endParaRPr lang="zh-CN" altLang="en-US" dirty="0"/>
          </a:p>
        </p:txBody>
      </p:sp>
      <p:sp>
        <p:nvSpPr>
          <p:cNvPr id="3" name="内容占位符 2"/>
          <p:cNvSpPr>
            <a:spLocks noGrp="1"/>
          </p:cNvSpPr>
          <p:nvPr>
            <p:ph idx="1"/>
          </p:nvPr>
        </p:nvSpPr>
        <p:spPr>
          <a:xfrm>
            <a:off x="914401" y="1981200"/>
            <a:ext cx="10475383" cy="4523105"/>
          </a:xfrm>
        </p:spPr>
        <p:txBody>
          <a:bodyPr>
            <a:noAutofit/>
          </a:bodyPr>
          <a:lstStyle/>
          <a:p>
            <a:r>
              <a:rPr lang="en-US" altLang="zh-CN" sz="1800" dirty="0" smtClean="0">
                <a:sym typeface="+mn-ea"/>
              </a:rPr>
              <a:t>SP #3: </a:t>
            </a:r>
            <a:r>
              <a:rPr lang="en-US" altLang="zh-CN" sz="1800" dirty="0"/>
              <a:t>Do you agree to </a:t>
            </a:r>
            <a:r>
              <a:rPr lang="en-US" altLang="zh-CN" sz="1800" dirty="0" smtClean="0"/>
              <a:t>add the following text to the 11bp SFD </a:t>
            </a:r>
            <a:r>
              <a:rPr lang="en-US" altLang="zh-CN" sz="1800" dirty="0" smtClean="0"/>
              <a:t>? </a:t>
            </a:r>
            <a:r>
              <a:rPr lang="en-US" altLang="zh-CN" sz="1800" i="1" dirty="0" smtClean="0">
                <a:solidFill>
                  <a:srgbClr val="FF0000"/>
                </a:solidFill>
              </a:rPr>
              <a:t>[Deferred]</a:t>
            </a:r>
            <a:endParaRPr lang="en-US" altLang="zh-CN" sz="1800" b="0" i="1" dirty="0">
              <a:solidFill>
                <a:srgbClr val="FF0000"/>
              </a:solidFill>
            </a:endParaRPr>
          </a:p>
          <a:p>
            <a:pPr marL="285750">
              <a:buFont typeface="Arial" panose="020B0604020202020204" pitchFamily="34" charset="0"/>
              <a:buChar char="•"/>
            </a:pPr>
            <a:r>
              <a:rPr lang="zh-CN" altLang="zh-CN" sz="1800" b="0" dirty="0" smtClean="0"/>
              <a:t>The </a:t>
            </a:r>
            <a:r>
              <a:rPr lang="zh-CN" altLang="zh-CN" sz="1800" b="0" dirty="0"/>
              <a:t>Type field is the first 4 bits of the Frame Control field of AMP frames and differentiates between:</a:t>
            </a:r>
          </a:p>
          <a:p>
            <a:pPr lvl="1" indent="-342900">
              <a:buFont typeface="+mj-lt"/>
              <a:buAutoNum type="arabicPeriod"/>
            </a:pPr>
            <a:r>
              <a:rPr lang="zh-CN" altLang="zh-CN" sz="1400" b="0" dirty="0" smtClean="0"/>
              <a:t>AMP </a:t>
            </a:r>
            <a:r>
              <a:rPr lang="zh-CN" altLang="zh-CN" sz="1400" b="0" dirty="0"/>
              <a:t>WUR frames: AMP frames for communication with AMP Enabled non-AP STAs</a:t>
            </a:r>
          </a:p>
          <a:p>
            <a:pPr marL="1200150" lvl="2" indent="-342900">
              <a:buFont typeface="Arial" panose="020B0604020202020204" pitchFamily="34" charset="0"/>
              <a:buChar char="•"/>
            </a:pPr>
            <a:r>
              <a:rPr lang="zh-CN" altLang="zh-CN" sz="1200" b="0" dirty="0" smtClean="0"/>
              <a:t>The </a:t>
            </a:r>
            <a:r>
              <a:rPr lang="zh-CN" altLang="zh-CN" sz="1200" b="0" dirty="0"/>
              <a:t>frame format of AMP WUR frames inherit from WUR frames defined by IEEE 802.11ba.</a:t>
            </a:r>
          </a:p>
          <a:p>
            <a:pPr lvl="1" indent="-342900">
              <a:buFont typeface="+mj-lt"/>
              <a:buAutoNum type="arabicPeriod"/>
            </a:pPr>
            <a:r>
              <a:rPr lang="zh-CN" altLang="zh-CN" sz="1400" b="0" dirty="0" smtClean="0"/>
              <a:t>Non</a:t>
            </a:r>
            <a:r>
              <a:rPr lang="zh-CN" altLang="zh-CN" sz="1400" b="0" dirty="0"/>
              <a:t>-backscatter AMP frames: AMP frames for communication with Active Tx non-AP AMP STAs</a:t>
            </a:r>
          </a:p>
          <a:p>
            <a:pPr lvl="1" indent="-342900">
              <a:buFont typeface="+mj-lt"/>
              <a:buAutoNum type="arabicPeriod"/>
            </a:pPr>
            <a:r>
              <a:rPr lang="zh-CN" altLang="zh-CN" sz="1400" b="0" dirty="0" smtClean="0"/>
              <a:t>Backscatter </a:t>
            </a:r>
            <a:r>
              <a:rPr lang="zh-CN" altLang="zh-CN" sz="1400" b="0" dirty="0"/>
              <a:t>AMP frames: AMP frames for communication with backscatter non-AP AMP STAs</a:t>
            </a:r>
          </a:p>
          <a:p>
            <a:pPr marL="285750" indent="-285750">
              <a:buFont typeface="Arial" panose="020B0604020202020204" pitchFamily="34" charset="0"/>
              <a:buChar char="•"/>
            </a:pPr>
            <a:endParaRPr lang="en-US" altLang="zh-CN" sz="1400" b="0" dirty="0" smtClean="0"/>
          </a:p>
          <a:p>
            <a:pPr marL="285750" indent="-285750">
              <a:buFont typeface="Arial" panose="020B0604020202020204" pitchFamily="34" charset="0"/>
              <a:buChar char="•"/>
            </a:pPr>
            <a:endParaRPr lang="en-US" altLang="zh-CN" sz="1400" b="0" dirty="0" smtClean="0"/>
          </a:p>
          <a:p>
            <a:pPr marL="285750" indent="-285750">
              <a:buFont typeface="Arial" panose="020B0604020202020204" pitchFamily="34" charset="0"/>
              <a:buChar char="•"/>
            </a:pPr>
            <a:endParaRPr lang="en-US" altLang="zh-CN" sz="1400" b="0" dirty="0"/>
          </a:p>
          <a:p>
            <a:pPr marL="285750" indent="-285750">
              <a:buFont typeface="Arial" panose="020B0604020202020204" pitchFamily="34" charset="0"/>
              <a:buChar char="•"/>
            </a:pPr>
            <a:endParaRPr lang="en-US" altLang="zh-CN" sz="1400" b="0" dirty="0"/>
          </a:p>
          <a:p>
            <a:pPr marL="285750" indent="-285750">
              <a:buFont typeface="Arial" panose="020B0604020202020204" pitchFamily="34" charset="0"/>
              <a:buChar char="•"/>
            </a:pPr>
            <a:endParaRPr lang="en-US" altLang="zh-CN" sz="1400" b="0" dirty="0" smtClean="0"/>
          </a:p>
          <a:p>
            <a:pPr marL="285750" indent="-285750">
              <a:buFont typeface="Arial" panose="020B0604020202020204" pitchFamily="34" charset="0"/>
              <a:buChar char="•"/>
            </a:pPr>
            <a:endParaRPr lang="en-US" altLang="zh-CN" sz="1400" b="0" dirty="0"/>
          </a:p>
          <a:p>
            <a:pPr marL="0" indent="0"/>
            <a:r>
              <a:rPr lang="en-US" altLang="zh-CN" sz="1600" b="0" i="1" dirty="0">
                <a:sym typeface="+mn-ea"/>
              </a:rPr>
              <a:t>[Reference contributions: </a:t>
            </a:r>
            <a:r>
              <a:rPr lang="en-US" altLang="zh-CN" sz="1600" b="0" i="1" dirty="0"/>
              <a:t>25/1547r0, 25/1102r1, 25/0817r0, 25/0818r0</a:t>
            </a:r>
            <a:r>
              <a:rPr lang="en-US" altLang="zh-CN" sz="1600" b="0" i="1" dirty="0" smtClean="0">
                <a:sym typeface="+mn-ea"/>
              </a:rPr>
              <a:t>]</a:t>
            </a:r>
            <a:endParaRPr lang="en-US" altLang="zh-CN" sz="1600" b="0" i="1" dirty="0">
              <a:sym typeface="+mn-ea"/>
            </a:endParaRPr>
          </a:p>
          <a:p>
            <a:pPr marL="0" lvl="0" indent="0">
              <a:defRPr/>
            </a:pPr>
            <a:r>
              <a:rPr lang="en-US" altLang="zh-CN" sz="1600" dirty="0">
                <a:sym typeface="+mn-ea"/>
              </a:rPr>
              <a:t>Result</a:t>
            </a:r>
            <a:r>
              <a:rPr lang="en-US" altLang="zh-CN" sz="1600" dirty="0" smtClean="0">
                <a:sym typeface="+mn-ea"/>
              </a:rPr>
              <a:t>:</a:t>
            </a:r>
            <a:endParaRPr lang="en-US" altLang="zh-CN" sz="1800"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33</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pic>
        <p:nvPicPr>
          <p:cNvPr id="2050" name="Picture 2" descr="https://www.ieee802.org/11/email/stds-802-11-tgbp/png8zWk3eOXWP.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659938" y="-220663"/>
            <a:ext cx="142875" cy="171450"/>
          </a:xfrm>
          <a:prstGeom prst="rect">
            <a:avLst/>
          </a:prstGeom>
          <a:noFill/>
          <a:extLst>
            <a:ext uri="{909E8E84-426E-40DD-AFC4-6F175D3DCCD1}">
              <a14:hiddenFill xmlns:a14="http://schemas.microsoft.com/office/drawing/2010/main">
                <a:solidFill>
                  <a:srgbClr val="FFFFFF"/>
                </a:solidFill>
              </a14:hiddenFill>
            </a:ext>
          </a:extLst>
        </p:spPr>
      </p:pic>
      <p:pic>
        <p:nvPicPr>
          <p:cNvPr id="7171" name="Picture 3" descr="https://www.ieee802.org/11/email/stds-802-11-tgbp/pngbBijqJImk_.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67600" y="4123375"/>
            <a:ext cx="2695575" cy="18002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3073645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SFD MAC SP Set #1 (</a:t>
            </a:r>
            <a:r>
              <a:rPr lang="en-US" altLang="zh-CN" dirty="0" err="1"/>
              <a:t>Rojan</a:t>
            </a:r>
            <a:r>
              <a:rPr lang="en-US" altLang="zh-CN" dirty="0"/>
              <a:t> </a:t>
            </a:r>
            <a:r>
              <a:rPr lang="en-US" altLang="zh-CN" dirty="0" err="1"/>
              <a:t>Chitrakar</a:t>
            </a:r>
            <a:r>
              <a:rPr lang="en-US" altLang="zh-CN" dirty="0"/>
              <a:t>)</a:t>
            </a:r>
            <a:endParaRPr lang="zh-CN" altLang="en-US" dirty="0"/>
          </a:p>
        </p:txBody>
      </p:sp>
      <p:sp>
        <p:nvSpPr>
          <p:cNvPr id="3" name="内容占位符 2"/>
          <p:cNvSpPr>
            <a:spLocks noGrp="1"/>
          </p:cNvSpPr>
          <p:nvPr>
            <p:ph idx="1"/>
          </p:nvPr>
        </p:nvSpPr>
        <p:spPr>
          <a:xfrm>
            <a:off x="914401" y="1981201"/>
            <a:ext cx="10475383" cy="4343400"/>
          </a:xfrm>
        </p:spPr>
        <p:txBody>
          <a:bodyPr>
            <a:noAutofit/>
          </a:bodyPr>
          <a:lstStyle/>
          <a:p>
            <a:r>
              <a:rPr lang="en-US" altLang="zh-CN" dirty="0" smtClean="0">
                <a:sym typeface="+mn-ea"/>
              </a:rPr>
              <a:t>SP #4: </a:t>
            </a:r>
            <a:r>
              <a:rPr lang="en-US" altLang="zh-CN" dirty="0" smtClean="0"/>
              <a:t>[informative, updated Oct 14]</a:t>
            </a:r>
            <a:endParaRPr lang="en-US" altLang="zh-CN" b="0" dirty="0"/>
          </a:p>
          <a:p>
            <a:pPr marL="285750" lvl="0" indent="-285750">
              <a:buFont typeface="Arial" panose="020B0604020202020204" pitchFamily="34" charset="0"/>
              <a:buChar char="•"/>
            </a:pPr>
            <a:r>
              <a:rPr lang="zh-CN" altLang="zh-CN" b="0" dirty="0" smtClean="0"/>
              <a:t>The </a:t>
            </a:r>
            <a:r>
              <a:rPr lang="zh-CN" altLang="zh-CN" b="0" dirty="0"/>
              <a:t>size of the ID field(s) in AMP frames for communication with Active Tx non-AP AMP STAs is</a:t>
            </a:r>
          </a:p>
          <a:p>
            <a:pPr marL="685800" lvl="1">
              <a:buFont typeface="Arial" panose="020B0604020202020204" pitchFamily="34" charset="0"/>
              <a:buChar char="•"/>
            </a:pPr>
            <a:r>
              <a:rPr lang="en-US" altLang="zh-CN" sz="1800" b="0" dirty="0"/>
              <a:t>Option 1: 12 bits</a:t>
            </a:r>
          </a:p>
          <a:p>
            <a:pPr marL="685800" lvl="1">
              <a:buFont typeface="Arial" panose="020B0604020202020204" pitchFamily="34" charset="0"/>
              <a:buChar char="•"/>
            </a:pPr>
            <a:r>
              <a:rPr lang="en-US" altLang="zh-CN" sz="1800" b="0" dirty="0"/>
              <a:t>Option 2: 16 bits</a:t>
            </a:r>
          </a:p>
          <a:p>
            <a:pPr marL="685800" lvl="1">
              <a:buFont typeface="Arial" panose="020B0604020202020204" pitchFamily="34" charset="0"/>
              <a:buChar char="•"/>
            </a:pPr>
            <a:r>
              <a:rPr lang="en-US" altLang="zh-CN" sz="1800" b="0" dirty="0"/>
              <a:t>Option 3: Other </a:t>
            </a:r>
            <a:r>
              <a:rPr lang="en-US" altLang="zh-CN" sz="1800" b="0" dirty="0" smtClean="0"/>
              <a:t>sizes</a:t>
            </a:r>
          </a:p>
          <a:p>
            <a:pPr marL="685800" lvl="1">
              <a:buFont typeface="Arial" panose="020B0604020202020204" pitchFamily="34" charset="0"/>
              <a:buChar char="•"/>
            </a:pPr>
            <a:r>
              <a:rPr lang="en-US" altLang="zh-CN" sz="1800" dirty="0" smtClean="0"/>
              <a:t>Option 4: Configurable size</a:t>
            </a:r>
            <a:endParaRPr lang="en-US" altLang="zh-CN" sz="1800" b="0" dirty="0"/>
          </a:p>
          <a:p>
            <a:pPr marL="685800" lvl="1">
              <a:buFont typeface="Arial" panose="020B0604020202020204" pitchFamily="34" charset="0"/>
              <a:buChar char="•"/>
            </a:pPr>
            <a:r>
              <a:rPr lang="en-US" altLang="zh-CN" sz="1800" b="0" dirty="0"/>
              <a:t>Abstain</a:t>
            </a:r>
          </a:p>
          <a:p>
            <a:pPr marL="285750" indent="-285750">
              <a:buFont typeface="Arial" panose="020B0604020202020204" pitchFamily="34" charset="0"/>
              <a:buChar char="•"/>
            </a:pPr>
            <a:endParaRPr lang="en-US" altLang="zh-CN" b="0" dirty="0"/>
          </a:p>
          <a:p>
            <a:pPr marL="0" indent="0"/>
            <a:r>
              <a:rPr lang="en-US" altLang="zh-CN" sz="2000" b="0" i="1" dirty="0" smtClean="0">
                <a:sym typeface="+mn-ea"/>
              </a:rPr>
              <a:t>[</a:t>
            </a:r>
            <a:r>
              <a:rPr lang="en-US" altLang="zh-CN" sz="2000" b="0" i="1" dirty="0">
                <a:sym typeface="+mn-ea"/>
              </a:rPr>
              <a:t>Reference contributions: </a:t>
            </a:r>
            <a:r>
              <a:rPr lang="en-US" altLang="zh-CN" sz="2000" b="0" i="1" dirty="0"/>
              <a:t>25/1547r0, 25/1102r1, 25/0817r0, 25/0818r0</a:t>
            </a:r>
            <a:r>
              <a:rPr lang="en-US" altLang="zh-CN" sz="2000" b="0" i="1" dirty="0" smtClean="0">
                <a:sym typeface="+mn-ea"/>
              </a:rPr>
              <a:t>]</a:t>
            </a:r>
            <a:endParaRPr lang="en-US" altLang="zh-CN" sz="2000" b="0" i="1" dirty="0">
              <a:sym typeface="+mn-ea"/>
            </a:endParaRPr>
          </a:p>
          <a:p>
            <a:pPr marL="0" lvl="0" indent="0">
              <a:defRPr/>
            </a:pPr>
            <a:r>
              <a:rPr lang="en-US" altLang="zh-CN" sz="2000" dirty="0">
                <a:solidFill>
                  <a:srgbClr val="FF3300"/>
                </a:solidFill>
                <a:sym typeface="+mn-ea"/>
              </a:rPr>
              <a:t>Result</a:t>
            </a:r>
            <a:r>
              <a:rPr lang="en-US" altLang="zh-CN" sz="2000" dirty="0" smtClean="0">
                <a:solidFill>
                  <a:srgbClr val="FF3300"/>
                </a:solidFill>
                <a:sym typeface="+mn-ea"/>
              </a:rPr>
              <a:t>: 4/13/1/6/9</a:t>
            </a:r>
            <a:endParaRPr lang="en-US" altLang="zh-CN" dirty="0">
              <a:solidFill>
                <a:srgbClr val="FF3300"/>
              </a:solidFill>
            </a:endParaRPr>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34</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157005876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SFD MAC SP Set #1 (</a:t>
            </a:r>
            <a:r>
              <a:rPr lang="en-US" altLang="zh-CN" dirty="0" err="1"/>
              <a:t>Rojan</a:t>
            </a:r>
            <a:r>
              <a:rPr lang="en-US" altLang="zh-CN" dirty="0"/>
              <a:t> </a:t>
            </a:r>
            <a:r>
              <a:rPr lang="en-US" altLang="zh-CN" dirty="0" err="1"/>
              <a:t>Chitrakar</a:t>
            </a:r>
            <a:r>
              <a:rPr lang="en-US" altLang="zh-CN" dirty="0"/>
              <a:t>)</a:t>
            </a:r>
            <a:endParaRPr lang="zh-CN" altLang="en-US" dirty="0"/>
          </a:p>
        </p:txBody>
      </p:sp>
      <p:sp>
        <p:nvSpPr>
          <p:cNvPr id="3" name="内容占位符 2"/>
          <p:cNvSpPr>
            <a:spLocks noGrp="1"/>
          </p:cNvSpPr>
          <p:nvPr>
            <p:ph idx="1"/>
          </p:nvPr>
        </p:nvSpPr>
        <p:spPr>
          <a:xfrm>
            <a:off x="914401" y="1981200"/>
            <a:ext cx="10475383" cy="4523105"/>
          </a:xfrm>
        </p:spPr>
        <p:txBody>
          <a:bodyPr>
            <a:noAutofit/>
          </a:bodyPr>
          <a:lstStyle/>
          <a:p>
            <a:r>
              <a:rPr lang="en-US" altLang="zh-CN" sz="1800" dirty="0" smtClean="0">
                <a:sym typeface="+mn-ea"/>
              </a:rPr>
              <a:t>SP </a:t>
            </a:r>
            <a:r>
              <a:rPr lang="en-US" altLang="zh-CN" sz="1800" dirty="0" smtClean="0">
                <a:sym typeface="+mn-ea"/>
              </a:rPr>
              <a:t>#5: </a:t>
            </a:r>
            <a:r>
              <a:rPr lang="en-US" altLang="zh-CN" sz="1800" dirty="0"/>
              <a:t>Do you agree to add the following text </a:t>
            </a:r>
            <a:r>
              <a:rPr lang="en-US" altLang="zh-CN" sz="1800" dirty="0" smtClean="0"/>
              <a:t>the </a:t>
            </a:r>
            <a:r>
              <a:rPr lang="en-US" altLang="zh-CN" sz="1800" dirty="0"/>
              <a:t>11bp SFD </a:t>
            </a:r>
            <a:r>
              <a:rPr lang="en-US" altLang="zh-CN" sz="1800" dirty="0" smtClean="0"/>
              <a:t>? </a:t>
            </a:r>
            <a:r>
              <a:rPr lang="en-US" altLang="zh-CN" sz="1800" i="1" dirty="0">
                <a:solidFill>
                  <a:srgbClr val="FF0000"/>
                </a:solidFill>
              </a:rPr>
              <a:t>[</a:t>
            </a:r>
            <a:r>
              <a:rPr lang="en-US" altLang="zh-CN" sz="1800" i="1" dirty="0" smtClean="0">
                <a:solidFill>
                  <a:srgbClr val="FF0000"/>
                </a:solidFill>
              </a:rPr>
              <a:t>Deferred]</a:t>
            </a:r>
            <a:endParaRPr lang="en-US" altLang="zh-CN" sz="1800" b="0" dirty="0"/>
          </a:p>
          <a:p>
            <a:pPr marL="285750" lvl="0" indent="-285750">
              <a:buFont typeface="Arial" panose="020B0604020202020204" pitchFamily="34" charset="0"/>
              <a:buChar char="•"/>
            </a:pPr>
            <a:r>
              <a:rPr lang="en-US" altLang="zh-CN" sz="1800" b="0" dirty="0"/>
              <a:t>The size of the Type Dependent Control field, if present in the MAC Header field of AMP frames for communication with Active </a:t>
            </a:r>
            <a:r>
              <a:rPr lang="en-US" altLang="zh-CN" sz="1800" b="0" dirty="0" err="1"/>
              <a:t>Tx</a:t>
            </a:r>
            <a:r>
              <a:rPr lang="en-US" altLang="zh-CN" sz="1800" b="0" dirty="0"/>
              <a:t> non-AP AMP STAs and Backscatter non-AP AMP STAs is 8 </a:t>
            </a:r>
            <a:r>
              <a:rPr lang="en-US" altLang="zh-CN" sz="1800" b="0" dirty="0" smtClean="0"/>
              <a:t>bits.</a:t>
            </a:r>
            <a:endParaRPr lang="zh-CN" altLang="zh-CN" sz="1800" b="0" dirty="0"/>
          </a:p>
          <a:p>
            <a:pPr marL="0" indent="0"/>
            <a:endParaRPr lang="en-US" altLang="zh-CN" sz="1600" b="0" i="1" dirty="0" smtClean="0">
              <a:sym typeface="+mn-ea"/>
            </a:endParaRPr>
          </a:p>
          <a:p>
            <a:pPr marL="0" indent="0"/>
            <a:r>
              <a:rPr lang="en-US" altLang="zh-CN" sz="1600" b="0" i="1" dirty="0" smtClean="0">
                <a:sym typeface="+mn-ea"/>
              </a:rPr>
              <a:t>[</a:t>
            </a:r>
            <a:r>
              <a:rPr lang="en-US" altLang="zh-CN" sz="1600" b="0" i="1" dirty="0">
                <a:sym typeface="+mn-ea"/>
              </a:rPr>
              <a:t>Reference contributions: </a:t>
            </a:r>
            <a:r>
              <a:rPr lang="en-US" altLang="zh-CN" sz="1600" b="0" i="1" dirty="0"/>
              <a:t>25/1547r0, 25/1102r1, 25/0817r0, 25/0818r0</a:t>
            </a:r>
            <a:r>
              <a:rPr lang="en-US" altLang="zh-CN" sz="1600" b="0" i="1" dirty="0" smtClean="0">
                <a:sym typeface="+mn-ea"/>
              </a:rPr>
              <a:t>]</a:t>
            </a:r>
            <a:endParaRPr lang="en-US" altLang="zh-CN" sz="1600" b="0" i="1" dirty="0">
              <a:sym typeface="+mn-ea"/>
            </a:endParaRPr>
          </a:p>
          <a:p>
            <a:pPr marL="0" lvl="0" indent="0">
              <a:defRPr/>
            </a:pPr>
            <a:r>
              <a:rPr lang="en-US" altLang="zh-CN" sz="1600" dirty="0">
                <a:sym typeface="+mn-ea"/>
              </a:rPr>
              <a:t>Result</a:t>
            </a:r>
            <a:r>
              <a:rPr lang="en-US" altLang="zh-CN" sz="1600" dirty="0" smtClean="0">
                <a:sym typeface="+mn-ea"/>
              </a:rPr>
              <a:t>:</a:t>
            </a:r>
          </a:p>
          <a:p>
            <a:pPr marL="0" lvl="0" indent="0">
              <a:defRPr/>
            </a:pPr>
            <a:endParaRPr lang="en-US" altLang="zh-CN" sz="1600" dirty="0">
              <a:sym typeface="+mn-ea"/>
            </a:endParaRPr>
          </a:p>
          <a:p>
            <a:r>
              <a:rPr lang="en-US" altLang="zh-CN" sz="1800" dirty="0">
                <a:sym typeface="+mn-ea"/>
              </a:rPr>
              <a:t>SP #6: </a:t>
            </a:r>
            <a:r>
              <a:rPr lang="en-US" altLang="zh-CN" sz="1800" dirty="0"/>
              <a:t>Do you agree to add the following text into the 11bp SFD ? </a:t>
            </a:r>
            <a:r>
              <a:rPr lang="en-US" altLang="zh-CN" sz="1800" i="1" dirty="0">
                <a:solidFill>
                  <a:srgbClr val="FF0000"/>
                </a:solidFill>
              </a:rPr>
              <a:t>[Deferred]</a:t>
            </a:r>
            <a:endParaRPr lang="en-US" altLang="zh-CN" sz="1800" b="0" dirty="0"/>
          </a:p>
          <a:p>
            <a:pPr marL="285750" lvl="0">
              <a:buFont typeface="Arial" panose="020B0604020202020204" pitchFamily="34" charset="0"/>
              <a:buChar char="•"/>
            </a:pPr>
            <a:r>
              <a:rPr lang="zh-CN" altLang="zh-CN" sz="1800" b="0" dirty="0"/>
              <a:t>The length of the Frame Body field, if present in AMP frames for communication with Active Tx non-AP AMP STAs and Backscatter non-AP AMP STAs, is indicated in octets by a Length field in the MAC Header</a:t>
            </a:r>
            <a:r>
              <a:rPr lang="en-US" altLang="zh-CN" sz="1800" b="0" dirty="0"/>
              <a:t>.</a:t>
            </a:r>
            <a:endParaRPr lang="zh-CN" altLang="zh-CN" sz="1800" b="0" dirty="0"/>
          </a:p>
          <a:p>
            <a:pPr marL="685800" lvl="1">
              <a:buFont typeface="Arial" panose="020B0604020202020204" pitchFamily="34" charset="0"/>
              <a:buChar char="•"/>
            </a:pPr>
            <a:r>
              <a:rPr lang="zh-CN" altLang="zh-CN" sz="1400" dirty="0"/>
              <a:t>The size of the Length field is TBD bits</a:t>
            </a:r>
          </a:p>
          <a:p>
            <a:pPr marL="285750" indent="-285750">
              <a:buFont typeface="Arial" panose="020B0604020202020204" pitchFamily="34" charset="0"/>
              <a:buChar char="•"/>
            </a:pPr>
            <a:endParaRPr lang="en-US" altLang="zh-CN" sz="1800" b="0" dirty="0"/>
          </a:p>
          <a:p>
            <a:pPr marL="0" indent="0"/>
            <a:r>
              <a:rPr lang="en-US" altLang="zh-CN" sz="1600" b="0" i="1" dirty="0">
                <a:sym typeface="+mn-ea"/>
              </a:rPr>
              <a:t>[Reference contributions: </a:t>
            </a:r>
            <a:r>
              <a:rPr lang="en-US" altLang="zh-CN" sz="1600" b="0" i="1" dirty="0"/>
              <a:t>25/1547r0, 25/1102r1, 25/0817r0, 25/0818r0</a:t>
            </a:r>
            <a:r>
              <a:rPr lang="en-US" altLang="zh-CN" sz="1600" b="0" i="1" dirty="0">
                <a:sym typeface="+mn-ea"/>
              </a:rPr>
              <a:t>]</a:t>
            </a:r>
          </a:p>
          <a:p>
            <a:pPr marL="0" lvl="0" indent="0">
              <a:defRPr/>
            </a:pPr>
            <a:r>
              <a:rPr lang="en-US" altLang="zh-CN" sz="1600" dirty="0">
                <a:sym typeface="+mn-ea"/>
              </a:rPr>
              <a:t>Result</a:t>
            </a:r>
            <a:r>
              <a:rPr lang="en-US" altLang="zh-CN" sz="1600" dirty="0" smtClean="0">
                <a:sym typeface="+mn-ea"/>
              </a:rPr>
              <a:t>:</a:t>
            </a:r>
            <a:endParaRPr lang="en-US" altLang="zh-CN" sz="1800"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35</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4780714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SFD MAC SP Set #1 (</a:t>
            </a:r>
            <a:r>
              <a:rPr lang="en-US" altLang="zh-CN" dirty="0" err="1"/>
              <a:t>Rojan</a:t>
            </a:r>
            <a:r>
              <a:rPr lang="en-US" altLang="zh-CN" dirty="0"/>
              <a:t> </a:t>
            </a:r>
            <a:r>
              <a:rPr lang="en-US" altLang="zh-CN" dirty="0" err="1"/>
              <a:t>Chitrakar</a:t>
            </a:r>
            <a:r>
              <a:rPr lang="en-US" altLang="zh-CN" dirty="0"/>
              <a:t>)</a:t>
            </a:r>
            <a:endParaRPr lang="zh-CN" altLang="en-US" dirty="0"/>
          </a:p>
        </p:txBody>
      </p:sp>
      <p:sp>
        <p:nvSpPr>
          <p:cNvPr id="3" name="内容占位符 2"/>
          <p:cNvSpPr>
            <a:spLocks noGrp="1"/>
          </p:cNvSpPr>
          <p:nvPr>
            <p:ph idx="1"/>
          </p:nvPr>
        </p:nvSpPr>
        <p:spPr>
          <a:xfrm>
            <a:off x="914401" y="1981201"/>
            <a:ext cx="10475383" cy="4343400"/>
          </a:xfrm>
        </p:spPr>
        <p:txBody>
          <a:bodyPr>
            <a:noAutofit/>
          </a:bodyPr>
          <a:lstStyle/>
          <a:p>
            <a:r>
              <a:rPr lang="en-US" altLang="zh-CN" sz="2000" dirty="0" smtClean="0">
                <a:sym typeface="+mn-ea"/>
              </a:rPr>
              <a:t>SP </a:t>
            </a:r>
            <a:r>
              <a:rPr lang="en-US" altLang="zh-CN" sz="2000" dirty="0" smtClean="0">
                <a:sym typeface="+mn-ea"/>
              </a:rPr>
              <a:t>#7: </a:t>
            </a:r>
            <a:r>
              <a:rPr lang="en-US" altLang="zh-CN" sz="2000" dirty="0"/>
              <a:t>Do you agree to add the following text into </a:t>
            </a:r>
            <a:r>
              <a:rPr lang="en-US" altLang="zh-CN" sz="2000" dirty="0" smtClean="0"/>
              <a:t>the </a:t>
            </a:r>
            <a:r>
              <a:rPr lang="en-US" altLang="zh-CN" sz="2000" dirty="0"/>
              <a:t>11bp SFD </a:t>
            </a:r>
            <a:r>
              <a:rPr lang="en-US" altLang="zh-CN" sz="2000" dirty="0" smtClean="0"/>
              <a:t>? [updated Oct 14]</a:t>
            </a:r>
            <a:endParaRPr lang="en-US" altLang="zh-CN" sz="2000" b="0" dirty="0"/>
          </a:p>
          <a:p>
            <a:pPr marL="285750" indent="-285750">
              <a:buFont typeface="Arial" panose="020B0604020202020204" pitchFamily="34" charset="0"/>
              <a:buChar char="•"/>
            </a:pPr>
            <a:r>
              <a:rPr lang="en-US" altLang="zh-CN" sz="2000" b="0" dirty="0" smtClean="0"/>
              <a:t>A </a:t>
            </a:r>
            <a:r>
              <a:rPr lang="en-US" altLang="zh-CN" sz="2000" b="0" dirty="0"/>
              <a:t>second identifier may be present to indicate Transmitter ID in AMP DL frames for communication with Active </a:t>
            </a:r>
            <a:r>
              <a:rPr lang="en-US" altLang="zh-CN" sz="2000" b="0" dirty="0" err="1"/>
              <a:t>Tx</a:t>
            </a:r>
            <a:r>
              <a:rPr lang="en-US" altLang="zh-CN" sz="2000" b="0" dirty="0"/>
              <a:t> non-AP AMP STAs.</a:t>
            </a:r>
          </a:p>
          <a:p>
            <a:pPr marL="285750" indent="-285750">
              <a:buFont typeface="Arial" panose="020B0604020202020204" pitchFamily="34" charset="0"/>
              <a:buChar char="•"/>
            </a:pPr>
            <a:r>
              <a:rPr lang="en-US" altLang="zh-CN" sz="2000" b="0" dirty="0"/>
              <a:t>Note 1: Which AMP DL frames carries the second identifier is TBD.</a:t>
            </a:r>
          </a:p>
          <a:p>
            <a:pPr marL="285750" indent="-285750">
              <a:buFont typeface="Arial" panose="020B0604020202020204" pitchFamily="34" charset="0"/>
              <a:buChar char="•"/>
            </a:pPr>
            <a:r>
              <a:rPr lang="en-US" altLang="zh-CN" sz="2000" b="0" dirty="0"/>
              <a:t>Note 2: The second identifier is not needed if the Transmitter ID is used for computation of the CRC (for example see the embedded BSSID field in 802.11ba), or if the AMP DL frame is a broadcast frame</a:t>
            </a:r>
            <a:r>
              <a:rPr lang="en-US" altLang="zh-CN" sz="2000" b="0" dirty="0" smtClean="0"/>
              <a:t>.</a:t>
            </a:r>
          </a:p>
          <a:p>
            <a:pPr marL="285750" indent="-285750">
              <a:buFont typeface="Arial" panose="020B0604020202020204" pitchFamily="34" charset="0"/>
              <a:buChar char="•"/>
            </a:pPr>
            <a:r>
              <a:rPr lang="en-US" altLang="zh-CN" sz="2000" b="0" dirty="0"/>
              <a:t>Note 3: How to indicate the presence of the second identifier is TBD</a:t>
            </a:r>
          </a:p>
          <a:p>
            <a:pPr marL="0" indent="0"/>
            <a:endParaRPr lang="en-US" altLang="zh-CN" sz="1800" b="0" i="1" dirty="0" smtClean="0">
              <a:sym typeface="+mn-ea"/>
            </a:endParaRPr>
          </a:p>
          <a:p>
            <a:pPr marL="0" indent="0"/>
            <a:r>
              <a:rPr lang="en-US" altLang="zh-CN" sz="1800" b="0" i="1" dirty="0" smtClean="0">
                <a:sym typeface="+mn-ea"/>
              </a:rPr>
              <a:t>[</a:t>
            </a:r>
            <a:r>
              <a:rPr lang="en-US" altLang="zh-CN" sz="1800" b="0" i="1" dirty="0">
                <a:sym typeface="+mn-ea"/>
              </a:rPr>
              <a:t>Reference contributions: </a:t>
            </a:r>
            <a:r>
              <a:rPr lang="en-US" altLang="zh-CN" sz="1800" b="0" i="1" dirty="0"/>
              <a:t>25/1547r0, 25/1102r1, 25/0817r0, 25/0818r0</a:t>
            </a:r>
            <a:r>
              <a:rPr lang="en-US" altLang="zh-CN" sz="1800" b="0" i="1" dirty="0" smtClean="0">
                <a:sym typeface="+mn-ea"/>
              </a:rPr>
              <a:t>]</a:t>
            </a:r>
            <a:endParaRPr lang="en-US" altLang="zh-CN" sz="1800" b="0" i="1" dirty="0">
              <a:sym typeface="+mn-ea"/>
            </a:endParaRPr>
          </a:p>
          <a:p>
            <a:pPr marL="0" lvl="0" indent="0">
              <a:defRPr/>
            </a:pPr>
            <a:r>
              <a:rPr lang="en-US" altLang="zh-CN" sz="1800" dirty="0">
                <a:sym typeface="+mn-ea"/>
              </a:rPr>
              <a:t>Result</a:t>
            </a:r>
            <a:r>
              <a:rPr lang="en-US" altLang="zh-CN" sz="1800" dirty="0" smtClean="0">
                <a:sym typeface="+mn-ea"/>
              </a:rPr>
              <a:t>: No objection</a:t>
            </a:r>
            <a:endParaRPr lang="en-US" altLang="zh-CN" sz="2000"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36</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373007776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SFD MAC SP Set #1 (</a:t>
            </a:r>
            <a:r>
              <a:rPr lang="en-US" altLang="zh-CN" dirty="0" err="1"/>
              <a:t>Rojan</a:t>
            </a:r>
            <a:r>
              <a:rPr lang="en-US" altLang="zh-CN" dirty="0"/>
              <a:t> </a:t>
            </a:r>
            <a:r>
              <a:rPr lang="en-US" altLang="zh-CN" dirty="0" err="1"/>
              <a:t>Chitrakar</a:t>
            </a:r>
            <a:r>
              <a:rPr lang="en-US" altLang="zh-CN" dirty="0"/>
              <a:t>)</a:t>
            </a:r>
            <a:endParaRPr lang="zh-CN" altLang="en-US" dirty="0"/>
          </a:p>
        </p:txBody>
      </p:sp>
      <p:sp>
        <p:nvSpPr>
          <p:cNvPr id="3" name="内容占位符 2"/>
          <p:cNvSpPr>
            <a:spLocks noGrp="1"/>
          </p:cNvSpPr>
          <p:nvPr>
            <p:ph idx="1"/>
          </p:nvPr>
        </p:nvSpPr>
        <p:spPr>
          <a:xfrm>
            <a:off x="800102" y="1600200"/>
            <a:ext cx="10475383" cy="4860021"/>
          </a:xfrm>
        </p:spPr>
        <p:txBody>
          <a:bodyPr>
            <a:noAutofit/>
          </a:bodyPr>
          <a:lstStyle/>
          <a:p>
            <a:r>
              <a:rPr lang="en-US" altLang="zh-CN" sz="1800" dirty="0" smtClean="0">
                <a:sym typeface="+mn-ea"/>
              </a:rPr>
              <a:t>SP #8: </a:t>
            </a:r>
            <a:r>
              <a:rPr lang="en-US" altLang="zh-CN" sz="1800" dirty="0"/>
              <a:t>Do you agree to add the following text into </a:t>
            </a:r>
            <a:r>
              <a:rPr lang="en-US" altLang="zh-CN" sz="1800" dirty="0" smtClean="0"/>
              <a:t>the 11bp SFD </a:t>
            </a:r>
            <a:r>
              <a:rPr lang="en-US" altLang="zh-CN" sz="1800" dirty="0" smtClean="0"/>
              <a:t>? [updated Oct 14]</a:t>
            </a:r>
            <a:endParaRPr lang="en-US" altLang="zh-CN" sz="1800" b="0" dirty="0"/>
          </a:p>
          <a:p>
            <a:pPr marL="285750" indent="-285750">
              <a:buFont typeface="Arial" panose="020B0604020202020204" pitchFamily="34" charset="0"/>
              <a:buChar char="•"/>
            </a:pPr>
            <a:r>
              <a:rPr lang="en-US" altLang="zh-CN" sz="1800" b="0" dirty="0" smtClean="0"/>
              <a:t>A </a:t>
            </a:r>
            <a:r>
              <a:rPr lang="en-US" altLang="zh-CN" sz="1800" b="0" dirty="0"/>
              <a:t>Protected field is present in the Frame Control field of AMP frames for communication with Active </a:t>
            </a:r>
            <a:r>
              <a:rPr lang="en-US" altLang="zh-CN" sz="1800" b="0" dirty="0" err="1"/>
              <a:t>Tx</a:t>
            </a:r>
            <a:r>
              <a:rPr lang="en-US" altLang="zh-CN" sz="1800" b="0" dirty="0"/>
              <a:t> non-AP AMP STAs to indicate whether the AMP frame is protected by a security algorithm.</a:t>
            </a:r>
          </a:p>
          <a:p>
            <a:pPr marL="685800" lvl="1">
              <a:buFont typeface="Arial" panose="020B0604020202020204" pitchFamily="34" charset="0"/>
              <a:buChar char="•"/>
            </a:pPr>
            <a:r>
              <a:rPr lang="en-US" altLang="zh-CN" sz="1400" b="0" dirty="0"/>
              <a:t>If the AMP frame is protected, a Protection information is carried in the AMP frame. The size and location of the Protection information is TBD.</a:t>
            </a:r>
          </a:p>
          <a:p>
            <a:pPr marL="685800" lvl="1">
              <a:buFont typeface="Arial" panose="020B0604020202020204" pitchFamily="34" charset="0"/>
              <a:buChar char="•"/>
            </a:pPr>
            <a:r>
              <a:rPr lang="en-US" altLang="zh-CN" sz="1400" b="0" dirty="0"/>
              <a:t>The security algorithm is TBD.</a:t>
            </a:r>
          </a:p>
          <a:p>
            <a:pPr marL="0" indent="0"/>
            <a:r>
              <a:rPr lang="en-US" altLang="zh-CN" sz="1600" b="0" i="1" dirty="0" smtClean="0">
                <a:sym typeface="+mn-ea"/>
              </a:rPr>
              <a:t>[</a:t>
            </a:r>
            <a:r>
              <a:rPr lang="en-US" altLang="zh-CN" sz="1600" b="0" i="1" dirty="0">
                <a:sym typeface="+mn-ea"/>
              </a:rPr>
              <a:t>Reference contributions: </a:t>
            </a:r>
            <a:r>
              <a:rPr lang="en-US" altLang="zh-CN" sz="1600" b="0" i="1" dirty="0"/>
              <a:t>25/1547r0, 25/1102r1, 25/0817r0, 25/0818r0</a:t>
            </a:r>
            <a:r>
              <a:rPr lang="en-US" altLang="zh-CN" sz="1600" b="0" i="1" dirty="0" smtClean="0">
                <a:sym typeface="+mn-ea"/>
              </a:rPr>
              <a:t>]</a:t>
            </a:r>
            <a:endParaRPr lang="en-US" altLang="zh-CN" sz="1600" b="0" i="1" dirty="0">
              <a:sym typeface="+mn-ea"/>
            </a:endParaRPr>
          </a:p>
          <a:p>
            <a:pPr marL="0" lvl="0" indent="0">
              <a:defRPr/>
            </a:pPr>
            <a:r>
              <a:rPr lang="en-US" altLang="zh-CN" sz="1600" dirty="0">
                <a:sym typeface="+mn-ea"/>
              </a:rPr>
              <a:t>Result</a:t>
            </a:r>
            <a:r>
              <a:rPr lang="en-US" altLang="zh-CN" sz="1600" dirty="0" smtClean="0">
                <a:sym typeface="+mn-ea"/>
              </a:rPr>
              <a:t>: No objection</a:t>
            </a:r>
            <a:endParaRPr lang="en-US" altLang="zh-CN" sz="1800" dirty="0"/>
          </a:p>
          <a:p>
            <a:endParaRPr lang="en-US" altLang="zh-CN" sz="1800" dirty="0">
              <a:sym typeface="+mn-ea"/>
            </a:endParaRPr>
          </a:p>
          <a:p>
            <a:r>
              <a:rPr lang="en-US" altLang="zh-CN" sz="1800" dirty="0">
                <a:sym typeface="+mn-ea"/>
              </a:rPr>
              <a:t>SP </a:t>
            </a:r>
            <a:r>
              <a:rPr lang="en-US" altLang="zh-CN" sz="1800" dirty="0" smtClean="0">
                <a:sym typeface="+mn-ea"/>
              </a:rPr>
              <a:t>#9: </a:t>
            </a:r>
            <a:r>
              <a:rPr lang="en-US" altLang="zh-CN" sz="1800" dirty="0"/>
              <a:t>Do you agree to add the following text into </a:t>
            </a:r>
            <a:r>
              <a:rPr lang="en-US" altLang="zh-CN" sz="1800" dirty="0" smtClean="0"/>
              <a:t>the </a:t>
            </a:r>
            <a:r>
              <a:rPr lang="en-US" altLang="zh-CN" sz="1800" dirty="0"/>
              <a:t>11bp SFD </a:t>
            </a:r>
            <a:r>
              <a:rPr lang="en-US" altLang="zh-CN" sz="1800" dirty="0" smtClean="0"/>
              <a:t>? </a:t>
            </a:r>
            <a:r>
              <a:rPr lang="en-US" altLang="zh-CN" sz="1800" i="1" dirty="0">
                <a:solidFill>
                  <a:srgbClr val="FF0000"/>
                </a:solidFill>
              </a:rPr>
              <a:t>[Deferred]</a:t>
            </a:r>
            <a:endParaRPr lang="en-US" altLang="zh-CN" sz="1800" b="0" dirty="0"/>
          </a:p>
          <a:p>
            <a:pPr marL="285750" lvl="0" indent="-285750">
              <a:buFont typeface="Arial" panose="020B0604020202020204" pitchFamily="34" charset="0"/>
              <a:buChar char="•"/>
            </a:pPr>
            <a:r>
              <a:rPr lang="zh-CN" altLang="zh-CN" sz="1800" b="0" dirty="0" smtClean="0"/>
              <a:t>11</a:t>
            </a:r>
            <a:r>
              <a:rPr lang="zh-CN" altLang="zh-CN" sz="1800" b="0" dirty="0"/>
              <a:t>bp defines one type of AMP frames for communication with Backscatter non-AP AMP STAs to carry a UHF command.</a:t>
            </a:r>
          </a:p>
          <a:p>
            <a:pPr marL="685800" lvl="1">
              <a:buFont typeface="Arial" panose="020B0604020202020204" pitchFamily="34" charset="0"/>
              <a:buChar char="•"/>
            </a:pPr>
            <a:r>
              <a:rPr lang="zh-CN" altLang="zh-CN" sz="1400" b="0" dirty="0"/>
              <a:t>The UHF command, excluding CRC if any, is carried in the Frame Body field of the AMP Frame.</a:t>
            </a:r>
          </a:p>
          <a:p>
            <a:pPr marL="685800" lvl="1">
              <a:buFont typeface="Arial" panose="020B0604020202020204" pitchFamily="34" charset="0"/>
              <a:buChar char="•"/>
            </a:pPr>
            <a:r>
              <a:rPr lang="zh-CN" altLang="zh-CN" sz="1400" b="0" dirty="0"/>
              <a:t>NOTE – The UHF commands are defined by the EPC® Radio-Frequency Identity Generation-2 Ver-2 UHF RFID Standard</a:t>
            </a:r>
          </a:p>
          <a:p>
            <a:pPr marL="0" indent="0"/>
            <a:r>
              <a:rPr lang="en-US" altLang="zh-CN" sz="1600" b="0" i="1" dirty="0" smtClean="0">
                <a:sym typeface="+mn-ea"/>
              </a:rPr>
              <a:t>[</a:t>
            </a:r>
            <a:r>
              <a:rPr lang="en-US" altLang="zh-CN" sz="1600" b="0" i="1" dirty="0">
                <a:sym typeface="+mn-ea"/>
              </a:rPr>
              <a:t>Reference contributions: </a:t>
            </a:r>
            <a:r>
              <a:rPr lang="en-US" altLang="zh-CN" sz="1600" b="0" i="1" dirty="0"/>
              <a:t>25/1547r0, 25/1102r1, 25/0817r0, 25/0818r0</a:t>
            </a:r>
            <a:r>
              <a:rPr lang="en-US" altLang="zh-CN" sz="1600" b="0" i="1" dirty="0" smtClean="0">
                <a:sym typeface="+mn-ea"/>
              </a:rPr>
              <a:t>]</a:t>
            </a:r>
            <a:endParaRPr lang="en-US" altLang="zh-CN" sz="1600" b="0" i="1" dirty="0">
              <a:sym typeface="+mn-ea"/>
            </a:endParaRPr>
          </a:p>
          <a:p>
            <a:pPr marL="0" lvl="0" indent="0">
              <a:defRPr/>
            </a:pPr>
            <a:r>
              <a:rPr lang="en-US" altLang="zh-CN" sz="1600" dirty="0">
                <a:sym typeface="+mn-ea"/>
              </a:rPr>
              <a:t>Result:</a:t>
            </a:r>
            <a:endParaRPr lang="en-US" altLang="zh-CN" sz="1800"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37</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313264947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SFD MAC SP Set #2 (Ian Bajaj)</a:t>
            </a:r>
            <a:endParaRPr lang="zh-CN" altLang="en-US" dirty="0"/>
          </a:p>
        </p:txBody>
      </p:sp>
      <p:sp>
        <p:nvSpPr>
          <p:cNvPr id="3" name="内容占位符 2"/>
          <p:cNvSpPr>
            <a:spLocks noGrp="1"/>
          </p:cNvSpPr>
          <p:nvPr>
            <p:ph idx="1"/>
          </p:nvPr>
        </p:nvSpPr>
        <p:spPr>
          <a:xfrm>
            <a:off x="800102" y="2133600"/>
            <a:ext cx="10475383" cy="4326621"/>
          </a:xfrm>
        </p:spPr>
        <p:txBody>
          <a:bodyPr>
            <a:noAutofit/>
          </a:bodyPr>
          <a:lstStyle/>
          <a:p>
            <a:r>
              <a:rPr lang="en-US" altLang="zh-CN" sz="1600" dirty="0" smtClean="0">
                <a:sym typeface="+mn-ea"/>
              </a:rPr>
              <a:t>SP #1: </a:t>
            </a:r>
            <a:r>
              <a:rPr lang="en-US" altLang="zh-CN" sz="1600" dirty="0"/>
              <a:t>Do you agree to add the following text into </a:t>
            </a:r>
            <a:r>
              <a:rPr lang="en-US" altLang="zh-CN" sz="1600" dirty="0" smtClean="0"/>
              <a:t>the 11bp SFD </a:t>
            </a:r>
            <a:r>
              <a:rPr lang="en-US" altLang="zh-CN" sz="1600" dirty="0" smtClean="0"/>
              <a:t>? </a:t>
            </a:r>
            <a:r>
              <a:rPr lang="en-US" altLang="zh-CN" sz="1600" dirty="0" smtClean="0">
                <a:solidFill>
                  <a:srgbClr val="FF3300"/>
                </a:solidFill>
              </a:rPr>
              <a:t>[postponed to Oct 28]</a:t>
            </a:r>
            <a:endParaRPr lang="en-US" altLang="zh-CN" sz="1600" b="0" dirty="0">
              <a:solidFill>
                <a:srgbClr val="FF3300"/>
              </a:solidFill>
            </a:endParaRPr>
          </a:p>
          <a:p>
            <a:pPr marL="285750" indent="-285750">
              <a:buFont typeface="Arial" panose="020B0604020202020204" pitchFamily="34" charset="0"/>
              <a:buChar char="•"/>
            </a:pPr>
            <a:r>
              <a:rPr lang="en-US" altLang="zh-CN" sz="1600" b="0" dirty="0" smtClean="0"/>
              <a:t>IEEE </a:t>
            </a:r>
            <a:r>
              <a:rPr lang="en-US" altLang="zh-CN" sz="1600" b="0" dirty="0"/>
              <a:t>802.11bp allows AMP Service Period parameters to be carried in a broadcast AMP frame (name TBD).</a:t>
            </a:r>
          </a:p>
          <a:p>
            <a:pPr marL="285750" indent="-285750">
              <a:buFont typeface="Arial" panose="020B0604020202020204" pitchFamily="34" charset="0"/>
              <a:buChar char="•"/>
            </a:pPr>
            <a:r>
              <a:rPr lang="en-US" altLang="zh-CN" sz="1600" b="0" dirty="0"/>
              <a:t>Note: The presence of the AMP Service Period parameters is </a:t>
            </a:r>
            <a:r>
              <a:rPr lang="en-US" altLang="zh-CN" sz="1600" b="0" dirty="0" smtClean="0"/>
              <a:t>configurable.</a:t>
            </a:r>
            <a:endParaRPr lang="en-US" altLang="zh-CN" sz="1600" b="0" dirty="0"/>
          </a:p>
          <a:p>
            <a:pPr marL="0" indent="0"/>
            <a:r>
              <a:rPr lang="en-US" altLang="zh-CN" sz="1400" b="0" i="1" dirty="0" smtClean="0">
                <a:sym typeface="+mn-ea"/>
              </a:rPr>
              <a:t>[</a:t>
            </a:r>
            <a:r>
              <a:rPr lang="en-US" altLang="zh-CN" sz="1400" b="0" i="1" dirty="0">
                <a:sym typeface="+mn-ea"/>
              </a:rPr>
              <a:t>Reference contributions: </a:t>
            </a:r>
            <a:r>
              <a:rPr lang="pt-BR" altLang="zh-CN" sz="1400" b="0" i="1" dirty="0"/>
              <a:t>11-25/0039r0, 11-25/0285r1, 11-25/0787r0, 11-25/1244r0, 11-25/1560r0</a:t>
            </a:r>
            <a:r>
              <a:rPr lang="en-US" altLang="zh-CN" sz="1400" b="0" i="1" dirty="0" smtClean="0">
                <a:sym typeface="+mn-ea"/>
              </a:rPr>
              <a:t>]</a:t>
            </a:r>
            <a:endParaRPr lang="en-US" altLang="zh-CN" sz="1400" b="0" i="1" dirty="0">
              <a:sym typeface="+mn-ea"/>
            </a:endParaRPr>
          </a:p>
          <a:p>
            <a:pPr marL="0" lvl="0" indent="0">
              <a:defRPr/>
            </a:pPr>
            <a:r>
              <a:rPr lang="en-US" altLang="zh-CN" sz="1400" dirty="0">
                <a:sym typeface="+mn-ea"/>
              </a:rPr>
              <a:t>Result:</a:t>
            </a:r>
            <a:endParaRPr lang="en-US" altLang="zh-CN" sz="1600" dirty="0"/>
          </a:p>
          <a:p>
            <a:endParaRPr lang="en-US" altLang="zh-CN" sz="1600" dirty="0">
              <a:sym typeface="+mn-ea"/>
            </a:endParaRPr>
          </a:p>
          <a:p>
            <a:r>
              <a:rPr lang="en-US" altLang="zh-CN" sz="1600" dirty="0">
                <a:sym typeface="+mn-ea"/>
              </a:rPr>
              <a:t>SP </a:t>
            </a:r>
            <a:r>
              <a:rPr lang="en-US" altLang="zh-CN" sz="1600" dirty="0" smtClean="0">
                <a:sym typeface="+mn-ea"/>
              </a:rPr>
              <a:t>#2: </a:t>
            </a:r>
            <a:r>
              <a:rPr lang="en-US" altLang="zh-CN" sz="1600" dirty="0"/>
              <a:t>Do you agree to add the following text into </a:t>
            </a:r>
            <a:r>
              <a:rPr lang="en-US" altLang="zh-CN" sz="1600" dirty="0" smtClean="0"/>
              <a:t>the </a:t>
            </a:r>
            <a:r>
              <a:rPr lang="en-US" altLang="zh-CN" sz="1600" dirty="0"/>
              <a:t>11bp SFD </a:t>
            </a:r>
            <a:r>
              <a:rPr lang="en-US" altLang="zh-CN" sz="1600" dirty="0"/>
              <a:t>? </a:t>
            </a:r>
            <a:r>
              <a:rPr lang="en-US" altLang="zh-CN" sz="1600" dirty="0">
                <a:solidFill>
                  <a:srgbClr val="FF3300"/>
                </a:solidFill>
              </a:rPr>
              <a:t>[postponed to Oct 28]</a:t>
            </a:r>
            <a:endParaRPr lang="en-US" altLang="zh-CN" sz="1600" b="0" dirty="0">
              <a:solidFill>
                <a:srgbClr val="FF3300"/>
              </a:solidFill>
            </a:endParaRPr>
          </a:p>
          <a:p>
            <a:pPr marL="285750" indent="-285750">
              <a:buFont typeface="Arial" panose="020B0604020202020204" pitchFamily="34" charset="0"/>
              <a:buChar char="•"/>
            </a:pPr>
            <a:r>
              <a:rPr lang="en-US" altLang="zh-CN" sz="1600" b="0" dirty="0" smtClean="0"/>
              <a:t>The </a:t>
            </a:r>
            <a:r>
              <a:rPr lang="en-US" altLang="zh-CN" sz="1600" b="0" dirty="0"/>
              <a:t>AMP Service Period parameters to be carried in a broadcast AMP frame include SP ID, SP Start Time, SP Interval, and SP Minimum Wake Duration. The SP ID serves to uniquely identify the AMP Service Period. The SP Interval is the time interval between two subsequent service periods with the same SP ID. The SP Start Time is the start time of the AMP Service </a:t>
            </a:r>
            <a:r>
              <a:rPr lang="en-US" altLang="zh-CN" sz="1600" b="0" dirty="0" smtClean="0"/>
              <a:t>Period.</a:t>
            </a:r>
            <a:endParaRPr lang="en-US" altLang="zh-CN" sz="1600" b="0" dirty="0"/>
          </a:p>
          <a:p>
            <a:pPr marL="285750" lvl="0" indent="-285750">
              <a:buFont typeface="Arial" panose="020B0604020202020204" pitchFamily="34" charset="0"/>
              <a:buChar char="•"/>
            </a:pPr>
            <a:r>
              <a:rPr lang="zh-CN" altLang="zh-CN" sz="1600" b="0" dirty="0"/>
              <a:t> </a:t>
            </a:r>
            <a:r>
              <a:rPr lang="en-US" altLang="zh-CN" sz="1600" b="0" dirty="0"/>
              <a:t>Note: The SP Minimum Wake Duration refers to the minimum wake up time defined in Motion #75 (MM-22)</a:t>
            </a:r>
          </a:p>
          <a:p>
            <a:pPr marL="0" lvl="0" indent="0"/>
            <a:r>
              <a:rPr lang="en-US" altLang="zh-CN" sz="1400" b="0" i="1" dirty="0" smtClean="0">
                <a:sym typeface="+mn-ea"/>
              </a:rPr>
              <a:t>[</a:t>
            </a:r>
            <a:r>
              <a:rPr lang="en-US" altLang="zh-CN" sz="1400" b="0" i="1" dirty="0">
                <a:sym typeface="+mn-ea"/>
              </a:rPr>
              <a:t>Reference contributions: </a:t>
            </a:r>
            <a:r>
              <a:rPr lang="pt-BR" altLang="zh-CN" sz="1400" b="0" i="1" dirty="0"/>
              <a:t>11-25/0039r0, 11-25/0285r1, 11-25/0787r0, 11-25/1244r0, 11-25/1560r0</a:t>
            </a:r>
            <a:r>
              <a:rPr lang="en-US" altLang="zh-CN" sz="1400" b="0" i="1" dirty="0" smtClean="0">
                <a:sym typeface="+mn-ea"/>
              </a:rPr>
              <a:t>]</a:t>
            </a:r>
            <a:endParaRPr lang="en-US" altLang="zh-CN" sz="1400" b="0" i="1" dirty="0">
              <a:sym typeface="+mn-ea"/>
            </a:endParaRPr>
          </a:p>
          <a:p>
            <a:pPr marL="0" lvl="0" indent="0">
              <a:defRPr/>
            </a:pPr>
            <a:r>
              <a:rPr lang="en-US" altLang="zh-CN" sz="1400" dirty="0">
                <a:sym typeface="+mn-ea"/>
              </a:rPr>
              <a:t>Result:</a:t>
            </a:r>
            <a:endParaRPr lang="en-US" altLang="zh-CN" sz="1600"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38</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221382297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SFD MAC SP Set #2 (Ian Bajaj)</a:t>
            </a:r>
            <a:endParaRPr lang="zh-CN" altLang="en-US" dirty="0"/>
          </a:p>
        </p:txBody>
      </p:sp>
      <p:sp>
        <p:nvSpPr>
          <p:cNvPr id="3" name="内容占位符 2"/>
          <p:cNvSpPr>
            <a:spLocks noGrp="1"/>
          </p:cNvSpPr>
          <p:nvPr>
            <p:ph idx="1"/>
          </p:nvPr>
        </p:nvSpPr>
        <p:spPr>
          <a:xfrm>
            <a:off x="800102" y="1600200"/>
            <a:ext cx="10475383" cy="4860021"/>
          </a:xfrm>
        </p:spPr>
        <p:txBody>
          <a:bodyPr>
            <a:noAutofit/>
          </a:bodyPr>
          <a:lstStyle/>
          <a:p>
            <a:r>
              <a:rPr lang="en-US" altLang="zh-CN" sz="1800" dirty="0" smtClean="0">
                <a:sym typeface="+mn-ea"/>
              </a:rPr>
              <a:t>SP #3: </a:t>
            </a:r>
            <a:r>
              <a:rPr lang="en-US" altLang="zh-CN" sz="1800" dirty="0"/>
              <a:t>Do you agree to add the following text into </a:t>
            </a:r>
            <a:r>
              <a:rPr lang="en-US" altLang="zh-CN" sz="1800" dirty="0" smtClean="0"/>
              <a:t>the 11bp SFD </a:t>
            </a:r>
            <a:r>
              <a:rPr lang="en-US" altLang="zh-CN" sz="1800" dirty="0"/>
              <a:t>? </a:t>
            </a:r>
            <a:r>
              <a:rPr lang="en-US" altLang="zh-CN" sz="1800" dirty="0">
                <a:solidFill>
                  <a:srgbClr val="FF3300"/>
                </a:solidFill>
              </a:rPr>
              <a:t>[postponed to Oct 28]</a:t>
            </a:r>
            <a:endParaRPr lang="en-US" altLang="zh-CN" sz="1800" b="0" dirty="0">
              <a:solidFill>
                <a:srgbClr val="FF3300"/>
              </a:solidFill>
            </a:endParaRPr>
          </a:p>
          <a:p>
            <a:pPr marL="285750" indent="-285750">
              <a:buFont typeface="Arial" panose="020B0604020202020204" pitchFamily="34" charset="0"/>
              <a:buChar char="•"/>
            </a:pPr>
            <a:r>
              <a:rPr lang="en-US" altLang="zh-CN" sz="1800" b="0" dirty="0" smtClean="0"/>
              <a:t>The </a:t>
            </a:r>
            <a:r>
              <a:rPr lang="en-US" altLang="zh-CN" sz="1800" b="0" dirty="0"/>
              <a:t>timing granularity of the AMP AP’s partial timestamp carried in a broadcast AMP frame is 64us.</a:t>
            </a:r>
          </a:p>
          <a:p>
            <a:pPr marL="285750" lvl="0" indent="-285750">
              <a:buFont typeface="Arial" panose="020B0604020202020204" pitchFamily="34" charset="0"/>
              <a:buChar char="•"/>
            </a:pPr>
            <a:endParaRPr lang="zh-CN" altLang="zh-CN" sz="1800" b="0" dirty="0"/>
          </a:p>
          <a:p>
            <a:pPr marL="0" indent="0"/>
            <a:r>
              <a:rPr lang="en-US" altLang="zh-CN" sz="1600" b="0" i="1" dirty="0" smtClean="0">
                <a:sym typeface="+mn-ea"/>
              </a:rPr>
              <a:t>[</a:t>
            </a:r>
            <a:r>
              <a:rPr lang="en-US" altLang="zh-CN" sz="1600" b="0" i="1" dirty="0">
                <a:sym typeface="+mn-ea"/>
              </a:rPr>
              <a:t>Reference contributions: </a:t>
            </a:r>
            <a:r>
              <a:rPr lang="pt-BR" altLang="zh-CN" sz="1600" b="0" i="1" dirty="0"/>
              <a:t>11-25/0039r0, 11-25/0285r1, 11-25/0787r0, 11-25/1244r0, 11-25/1560r0</a:t>
            </a:r>
            <a:r>
              <a:rPr lang="en-US" altLang="zh-CN" sz="1600" b="0" i="1" dirty="0" smtClean="0">
                <a:sym typeface="+mn-ea"/>
              </a:rPr>
              <a:t>]</a:t>
            </a:r>
            <a:endParaRPr lang="en-US" altLang="zh-CN" sz="1600" b="0" i="1" dirty="0">
              <a:sym typeface="+mn-ea"/>
            </a:endParaRPr>
          </a:p>
          <a:p>
            <a:pPr marL="0" lvl="0" indent="0">
              <a:defRPr/>
            </a:pPr>
            <a:r>
              <a:rPr lang="en-US" altLang="zh-CN" sz="1600" dirty="0">
                <a:sym typeface="+mn-ea"/>
              </a:rPr>
              <a:t>Result:</a:t>
            </a:r>
            <a:endParaRPr lang="en-US" altLang="zh-CN" sz="1800" dirty="0"/>
          </a:p>
          <a:p>
            <a:endParaRPr lang="en-US" altLang="zh-CN" sz="1800" dirty="0">
              <a:sym typeface="+mn-ea"/>
            </a:endParaRPr>
          </a:p>
          <a:p>
            <a:r>
              <a:rPr lang="en-US" altLang="zh-CN" sz="1800" dirty="0">
                <a:sym typeface="+mn-ea"/>
              </a:rPr>
              <a:t>SP </a:t>
            </a:r>
            <a:r>
              <a:rPr lang="en-US" altLang="zh-CN" sz="1800" dirty="0" smtClean="0">
                <a:sym typeface="+mn-ea"/>
              </a:rPr>
              <a:t>#4: </a:t>
            </a:r>
            <a:r>
              <a:rPr lang="en-US" altLang="zh-CN" sz="1800" dirty="0"/>
              <a:t>Do you agree to add the following text into </a:t>
            </a:r>
            <a:r>
              <a:rPr lang="en-US" altLang="zh-CN" sz="1800" dirty="0" smtClean="0"/>
              <a:t>the </a:t>
            </a:r>
            <a:r>
              <a:rPr lang="en-US" altLang="zh-CN" sz="1800" dirty="0"/>
              <a:t>11bp SFD </a:t>
            </a:r>
            <a:r>
              <a:rPr lang="en-US" altLang="zh-CN" sz="1800" dirty="0"/>
              <a:t>? </a:t>
            </a:r>
            <a:r>
              <a:rPr lang="en-US" altLang="zh-CN" sz="1800" dirty="0">
                <a:solidFill>
                  <a:srgbClr val="FF3300"/>
                </a:solidFill>
              </a:rPr>
              <a:t>[postponed to Oct 28]</a:t>
            </a:r>
            <a:endParaRPr lang="en-US" altLang="zh-CN" sz="1800" b="0" dirty="0">
              <a:solidFill>
                <a:srgbClr val="FF3300"/>
              </a:solidFill>
            </a:endParaRPr>
          </a:p>
          <a:p>
            <a:pPr marL="285750" indent="-285750">
              <a:buFont typeface="Arial" panose="020B0604020202020204" pitchFamily="34" charset="0"/>
              <a:buChar char="•"/>
            </a:pPr>
            <a:r>
              <a:rPr lang="en-US" altLang="zh-CN" sz="1800" b="0" dirty="0" smtClean="0"/>
              <a:t>The </a:t>
            </a:r>
            <a:r>
              <a:rPr lang="en-US" altLang="zh-CN" sz="1800" b="0" dirty="0"/>
              <a:t>length of the AMP AP’s partial timestamp carried in a broadcast AMP frame is 24 </a:t>
            </a:r>
            <a:r>
              <a:rPr lang="en-US" altLang="zh-CN" sz="1800" b="0" dirty="0" smtClean="0"/>
              <a:t>bits.</a:t>
            </a:r>
            <a:endParaRPr lang="en-US" altLang="zh-CN" sz="1800" b="0" dirty="0"/>
          </a:p>
          <a:p>
            <a:pPr marL="0" lvl="0" indent="0"/>
            <a:r>
              <a:rPr lang="zh-CN" altLang="zh-CN" sz="1800" b="0" dirty="0" smtClean="0"/>
              <a:t> </a:t>
            </a:r>
            <a:endParaRPr lang="en-US" altLang="zh-CN" sz="1800" b="0" dirty="0" smtClean="0"/>
          </a:p>
          <a:p>
            <a:pPr marL="0" lvl="0" indent="0"/>
            <a:r>
              <a:rPr lang="en-US" altLang="zh-CN" sz="1600" b="0" i="1" dirty="0" smtClean="0">
                <a:sym typeface="+mn-ea"/>
              </a:rPr>
              <a:t>[</a:t>
            </a:r>
            <a:r>
              <a:rPr lang="en-US" altLang="zh-CN" sz="1600" b="0" i="1" dirty="0">
                <a:sym typeface="+mn-ea"/>
              </a:rPr>
              <a:t>Reference contributions: </a:t>
            </a:r>
            <a:r>
              <a:rPr lang="pt-BR" altLang="zh-CN" sz="1600" b="0" i="1" dirty="0"/>
              <a:t>11-25/0039r0, 11-25/0285r1, 11-25/0787r0, 11-25/1244r0, 11-25/1560r0</a:t>
            </a:r>
            <a:r>
              <a:rPr lang="en-US" altLang="zh-CN" sz="1600" b="0" i="1" dirty="0" smtClean="0">
                <a:sym typeface="+mn-ea"/>
              </a:rPr>
              <a:t>]</a:t>
            </a:r>
            <a:endParaRPr lang="en-US" altLang="zh-CN" sz="1600" b="0" i="1" dirty="0">
              <a:sym typeface="+mn-ea"/>
            </a:endParaRPr>
          </a:p>
          <a:p>
            <a:pPr marL="0" lvl="0" indent="0">
              <a:defRPr/>
            </a:pPr>
            <a:r>
              <a:rPr lang="en-US" altLang="zh-CN" sz="1600" dirty="0">
                <a:sym typeface="+mn-ea"/>
              </a:rPr>
              <a:t>Result:</a:t>
            </a:r>
            <a:endParaRPr lang="en-US" altLang="zh-CN" sz="1800"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39</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40960604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PDT Straw Polls</a:t>
            </a:r>
            <a:endParaRPr lang="zh-CN" altLang="en-US" dirty="0"/>
          </a:p>
        </p:txBody>
      </p:sp>
      <p:sp>
        <p:nvSpPr>
          <p:cNvPr id="3" name="内容占位符 2"/>
          <p:cNvSpPr>
            <a:spLocks noGrp="1"/>
          </p:cNvSpPr>
          <p:nvPr>
            <p:ph idx="1"/>
          </p:nvPr>
        </p:nvSpPr>
        <p:spPr>
          <a:xfrm>
            <a:off x="914401" y="1981200"/>
            <a:ext cx="10475383" cy="4523105"/>
          </a:xfrm>
        </p:spPr>
        <p:txBody>
          <a:bodyPr>
            <a:noAutofit/>
          </a:bodyPr>
          <a:lstStyle/>
          <a:p>
            <a:pPr marL="0" lvl="0" indent="0">
              <a:lnSpc>
                <a:spcPct val="150000"/>
              </a:lnSpc>
              <a:spcBef>
                <a:spcPts val="0"/>
              </a:spcBef>
              <a:spcAft>
                <a:spcPts val="600"/>
              </a:spcAft>
              <a:defRPr/>
            </a:pPr>
            <a:r>
              <a:rPr lang="en-US" altLang="zh-CN" sz="2000" dirty="0" smtClean="0">
                <a:sym typeface="+mn-ea"/>
              </a:rPr>
              <a:t>SP #1: </a:t>
            </a:r>
          </a:p>
          <a:p>
            <a:pPr marL="0" lvl="0" indent="0">
              <a:lnSpc>
                <a:spcPct val="150000"/>
              </a:lnSpc>
              <a:spcBef>
                <a:spcPts val="0"/>
              </a:spcBef>
              <a:spcAft>
                <a:spcPts val="600"/>
              </a:spcAft>
              <a:defRPr/>
            </a:pPr>
            <a:r>
              <a:rPr lang="en-US" altLang="zh-CN" sz="2000" dirty="0" smtClean="0"/>
              <a:t>Do </a:t>
            </a:r>
            <a:r>
              <a:rPr lang="en-US" altLang="zh-CN" sz="2000" dirty="0"/>
              <a:t>you agree to accept the proposed spec text in 11-25/1333r2 as part of IEEE P802.11bp D0.1, and grant the tech editor privilege to make editorial modification when incorporate the proposed spec text to generate IEEE P802.11bp D0.1?</a:t>
            </a:r>
          </a:p>
          <a:p>
            <a:pPr marL="0" lvl="0" indent="0">
              <a:lnSpc>
                <a:spcPct val="150000"/>
              </a:lnSpc>
              <a:spcBef>
                <a:spcPts val="0"/>
              </a:spcBef>
              <a:spcAft>
                <a:spcPts val="600"/>
              </a:spcAft>
              <a:defRPr/>
            </a:pPr>
            <a:endParaRPr lang="en-US" altLang="zh-CN" sz="2000" dirty="0" smtClean="0">
              <a:sym typeface="+mn-ea"/>
            </a:endParaRPr>
          </a:p>
          <a:p>
            <a:pPr marL="0" lvl="0" indent="0">
              <a:lnSpc>
                <a:spcPct val="150000"/>
              </a:lnSpc>
              <a:spcBef>
                <a:spcPts val="0"/>
              </a:spcBef>
              <a:spcAft>
                <a:spcPts val="600"/>
              </a:spcAft>
              <a:defRPr/>
            </a:pPr>
            <a:r>
              <a:rPr lang="en-US" altLang="zh-CN" sz="2000" dirty="0" smtClean="0">
                <a:sym typeface="+mn-ea"/>
              </a:rPr>
              <a:t>Result</a:t>
            </a:r>
            <a:r>
              <a:rPr lang="en-US" altLang="zh-CN" sz="2000" dirty="0">
                <a:sym typeface="+mn-ea"/>
              </a:rPr>
              <a:t>: No </a:t>
            </a:r>
            <a:r>
              <a:rPr lang="en-US" altLang="zh-CN" sz="2000" dirty="0" smtClean="0">
                <a:sym typeface="+mn-ea"/>
              </a:rPr>
              <a:t>objection</a:t>
            </a:r>
            <a:endParaRPr lang="en-US" altLang="zh-CN" sz="2000" dirty="0">
              <a:sym typeface="+mn-ea"/>
            </a:endParaRPr>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4</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SFD MAC SP Set #2 (Ian Bajaj)</a:t>
            </a:r>
            <a:endParaRPr lang="zh-CN" altLang="en-US" dirty="0"/>
          </a:p>
        </p:txBody>
      </p:sp>
      <p:sp>
        <p:nvSpPr>
          <p:cNvPr id="3" name="内容占位符 2"/>
          <p:cNvSpPr>
            <a:spLocks noGrp="1"/>
          </p:cNvSpPr>
          <p:nvPr>
            <p:ph idx="1"/>
          </p:nvPr>
        </p:nvSpPr>
        <p:spPr>
          <a:xfrm>
            <a:off x="800102" y="1600200"/>
            <a:ext cx="10475383" cy="4860021"/>
          </a:xfrm>
        </p:spPr>
        <p:txBody>
          <a:bodyPr>
            <a:noAutofit/>
          </a:bodyPr>
          <a:lstStyle/>
          <a:p>
            <a:r>
              <a:rPr lang="en-US" altLang="zh-CN" sz="1800" dirty="0" smtClean="0">
                <a:sym typeface="+mn-ea"/>
              </a:rPr>
              <a:t>SP #5: </a:t>
            </a:r>
            <a:r>
              <a:rPr lang="en-US" altLang="zh-CN" sz="1800" dirty="0"/>
              <a:t>Do you agree to add the following text into </a:t>
            </a:r>
            <a:r>
              <a:rPr lang="en-US" altLang="zh-CN" sz="1800" dirty="0" smtClean="0"/>
              <a:t>the 11bp SFD </a:t>
            </a:r>
            <a:r>
              <a:rPr lang="en-US" altLang="zh-CN" sz="1800" dirty="0"/>
              <a:t>? </a:t>
            </a:r>
            <a:r>
              <a:rPr lang="en-US" altLang="zh-CN" sz="1800" dirty="0">
                <a:solidFill>
                  <a:srgbClr val="FF3300"/>
                </a:solidFill>
              </a:rPr>
              <a:t>[postponed to Oct 28]</a:t>
            </a:r>
            <a:endParaRPr lang="en-US" altLang="zh-CN" sz="1800" b="0" dirty="0">
              <a:solidFill>
                <a:srgbClr val="FF3300"/>
              </a:solidFill>
            </a:endParaRPr>
          </a:p>
          <a:p>
            <a:pPr marL="285750" indent="-285750">
              <a:buFont typeface="Arial" panose="020B0604020202020204" pitchFamily="34" charset="0"/>
              <a:buChar char="•"/>
            </a:pPr>
            <a:r>
              <a:rPr lang="en-US" altLang="zh-CN" sz="1800" b="0" dirty="0" smtClean="0"/>
              <a:t>IEEE </a:t>
            </a:r>
            <a:r>
              <a:rPr lang="en-US" altLang="zh-CN" sz="1800" b="0" dirty="0"/>
              <a:t>802.11bp defines the AMP TSF field to carry the AMP AP’s partial timestamp TSF [6:29] in a broadcast AMP </a:t>
            </a:r>
            <a:r>
              <a:rPr lang="en-US" altLang="zh-CN" sz="1800" b="0" dirty="0" smtClean="0"/>
              <a:t>frame.</a:t>
            </a:r>
            <a:endParaRPr lang="en-US" altLang="zh-CN" sz="1800" b="0" dirty="0"/>
          </a:p>
          <a:p>
            <a:pPr marL="285750" lvl="0" indent="-285750">
              <a:buFont typeface="Arial" panose="020B0604020202020204" pitchFamily="34" charset="0"/>
              <a:buChar char="•"/>
            </a:pPr>
            <a:endParaRPr lang="zh-CN" altLang="zh-CN" sz="1800" b="0" dirty="0"/>
          </a:p>
          <a:p>
            <a:pPr marL="0" indent="0"/>
            <a:r>
              <a:rPr lang="en-US" altLang="zh-CN" sz="1600" b="0" i="1" dirty="0" smtClean="0">
                <a:sym typeface="+mn-ea"/>
              </a:rPr>
              <a:t>[</a:t>
            </a:r>
            <a:r>
              <a:rPr lang="en-US" altLang="zh-CN" sz="1600" b="0" i="1" dirty="0">
                <a:sym typeface="+mn-ea"/>
              </a:rPr>
              <a:t>Reference contributions: </a:t>
            </a:r>
            <a:r>
              <a:rPr lang="pt-BR" altLang="zh-CN" sz="1600" b="0" i="1" dirty="0"/>
              <a:t>11-25/0039r0, 11-25/0285r1, 11-25/0787r0, 11-25/1244r0, 11-25/1560r0</a:t>
            </a:r>
            <a:r>
              <a:rPr lang="en-US" altLang="zh-CN" sz="1600" b="0" i="1" dirty="0" smtClean="0">
                <a:sym typeface="+mn-ea"/>
              </a:rPr>
              <a:t>]</a:t>
            </a:r>
            <a:endParaRPr lang="en-US" altLang="zh-CN" sz="1600" b="0" i="1" dirty="0">
              <a:sym typeface="+mn-ea"/>
            </a:endParaRPr>
          </a:p>
          <a:p>
            <a:pPr marL="0" lvl="0" indent="0">
              <a:defRPr/>
            </a:pPr>
            <a:r>
              <a:rPr lang="en-US" altLang="zh-CN" sz="1600" dirty="0">
                <a:sym typeface="+mn-ea"/>
              </a:rPr>
              <a:t>Result:</a:t>
            </a:r>
            <a:endParaRPr lang="en-US" altLang="zh-CN" sz="1800" dirty="0"/>
          </a:p>
          <a:p>
            <a:endParaRPr lang="en-US" altLang="zh-CN" sz="1800" dirty="0">
              <a:sym typeface="+mn-ea"/>
            </a:endParaRPr>
          </a:p>
          <a:p>
            <a:r>
              <a:rPr lang="en-US" altLang="zh-CN" sz="1800" dirty="0">
                <a:sym typeface="+mn-ea"/>
              </a:rPr>
              <a:t>SP </a:t>
            </a:r>
            <a:r>
              <a:rPr lang="en-US" altLang="zh-CN" sz="1800" dirty="0" smtClean="0">
                <a:sym typeface="+mn-ea"/>
              </a:rPr>
              <a:t>#6: </a:t>
            </a:r>
            <a:r>
              <a:rPr lang="en-US" altLang="zh-CN" sz="1800" dirty="0"/>
              <a:t>Do you agree to add the following text into </a:t>
            </a:r>
            <a:r>
              <a:rPr lang="en-US" altLang="zh-CN" sz="1800" dirty="0" smtClean="0"/>
              <a:t>the </a:t>
            </a:r>
            <a:r>
              <a:rPr lang="en-US" altLang="zh-CN" sz="1800" dirty="0"/>
              <a:t>11bp SFD </a:t>
            </a:r>
            <a:r>
              <a:rPr lang="en-US" altLang="zh-CN" sz="1800" dirty="0"/>
              <a:t>? </a:t>
            </a:r>
            <a:r>
              <a:rPr lang="en-US" altLang="zh-CN" sz="1800" dirty="0">
                <a:solidFill>
                  <a:srgbClr val="FF3300"/>
                </a:solidFill>
              </a:rPr>
              <a:t>[postponed to Oct 28]</a:t>
            </a:r>
            <a:endParaRPr lang="en-US" altLang="zh-CN" sz="1800" b="0" dirty="0">
              <a:solidFill>
                <a:srgbClr val="FF3300"/>
              </a:solidFill>
            </a:endParaRPr>
          </a:p>
          <a:p>
            <a:pPr marL="285750" indent="-285750">
              <a:buFont typeface="Arial" panose="020B0604020202020204" pitchFamily="34" charset="0"/>
              <a:buChar char="•"/>
            </a:pPr>
            <a:r>
              <a:rPr lang="en-US" altLang="zh-CN" sz="1800" b="0" dirty="0" smtClean="0"/>
              <a:t>The </a:t>
            </a:r>
            <a:r>
              <a:rPr lang="en-US" altLang="zh-CN" sz="1800" b="0" dirty="0"/>
              <a:t>short timestamp when present in the AMP trigger frame carries the AMP TSF field, TSF [6:29] of the AMP AP’s partial TSF.</a:t>
            </a:r>
          </a:p>
          <a:p>
            <a:pPr marL="285750" lvl="0" indent="-285750">
              <a:buFont typeface="Arial" panose="020B0604020202020204" pitchFamily="34" charset="0"/>
              <a:buChar char="•"/>
            </a:pPr>
            <a:r>
              <a:rPr lang="en-US" altLang="zh-CN" sz="1800" b="0" dirty="0"/>
              <a:t>Other lengths of short timestamp configured to be present in the AMP trigger for some modes of operation is TBD.</a:t>
            </a:r>
          </a:p>
          <a:p>
            <a:pPr marL="0" lvl="0" indent="0"/>
            <a:endParaRPr lang="en-US" altLang="zh-CN" sz="1800" b="0" dirty="0" smtClean="0"/>
          </a:p>
          <a:p>
            <a:pPr marL="0" lvl="0" indent="0"/>
            <a:r>
              <a:rPr lang="en-US" altLang="zh-CN" sz="1600" b="0" i="1" dirty="0" smtClean="0">
                <a:sym typeface="+mn-ea"/>
              </a:rPr>
              <a:t>[</a:t>
            </a:r>
            <a:r>
              <a:rPr lang="en-US" altLang="zh-CN" sz="1600" b="0" i="1" dirty="0">
                <a:sym typeface="+mn-ea"/>
              </a:rPr>
              <a:t>Reference contributions: </a:t>
            </a:r>
            <a:r>
              <a:rPr lang="pt-BR" altLang="zh-CN" sz="1600" b="0" i="1" dirty="0"/>
              <a:t>11-25/0039r0, 11-25/0285r1, 11-25/0787r0, 11-25/1244r0, 11-25/1560r0</a:t>
            </a:r>
            <a:r>
              <a:rPr lang="en-US" altLang="zh-CN" sz="1600" b="0" i="1" dirty="0" smtClean="0">
                <a:sym typeface="+mn-ea"/>
              </a:rPr>
              <a:t>]</a:t>
            </a:r>
            <a:endParaRPr lang="en-US" altLang="zh-CN" sz="1600" b="0" i="1" dirty="0">
              <a:sym typeface="+mn-ea"/>
            </a:endParaRPr>
          </a:p>
          <a:p>
            <a:pPr marL="0" lvl="0" indent="0">
              <a:defRPr/>
            </a:pPr>
            <a:r>
              <a:rPr lang="en-US" altLang="zh-CN" sz="1600" dirty="0">
                <a:sym typeface="+mn-ea"/>
              </a:rPr>
              <a:t>Result:</a:t>
            </a:r>
            <a:endParaRPr lang="en-US" altLang="zh-CN" sz="1800"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40</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86305904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SFD MAC SP Set #2 (Ian Bajaj)</a:t>
            </a:r>
            <a:endParaRPr lang="zh-CN" altLang="en-US" dirty="0"/>
          </a:p>
        </p:txBody>
      </p:sp>
      <p:sp>
        <p:nvSpPr>
          <p:cNvPr id="3" name="内容占位符 2"/>
          <p:cNvSpPr>
            <a:spLocks noGrp="1"/>
          </p:cNvSpPr>
          <p:nvPr>
            <p:ph idx="1"/>
          </p:nvPr>
        </p:nvSpPr>
        <p:spPr>
          <a:xfrm>
            <a:off x="914401" y="1981200"/>
            <a:ext cx="10475383" cy="4523105"/>
          </a:xfrm>
        </p:spPr>
        <p:txBody>
          <a:bodyPr>
            <a:noAutofit/>
          </a:bodyPr>
          <a:lstStyle/>
          <a:p>
            <a:r>
              <a:rPr lang="en-US" altLang="zh-CN" sz="1800" dirty="0" smtClean="0">
                <a:sym typeface="+mn-ea"/>
              </a:rPr>
              <a:t>SP #7: </a:t>
            </a:r>
            <a:r>
              <a:rPr lang="en-US" altLang="zh-CN" sz="1800" dirty="0"/>
              <a:t>Do you agree to </a:t>
            </a:r>
            <a:r>
              <a:rPr lang="en-US" altLang="zh-CN" sz="1800" dirty="0" smtClean="0"/>
              <a:t>add the following text to the 11bp SFD </a:t>
            </a:r>
            <a:r>
              <a:rPr lang="en-US" altLang="zh-CN" sz="1800" dirty="0" smtClean="0"/>
              <a:t>? </a:t>
            </a:r>
            <a:r>
              <a:rPr lang="en-US" altLang="zh-CN" sz="1800" dirty="0" smtClean="0">
                <a:solidFill>
                  <a:srgbClr val="FF3300"/>
                </a:solidFill>
              </a:rPr>
              <a:t>[deferred]</a:t>
            </a:r>
            <a:endParaRPr lang="en-US" altLang="zh-CN" sz="1800" b="0" dirty="0">
              <a:solidFill>
                <a:srgbClr val="FF3300"/>
              </a:solidFill>
            </a:endParaRPr>
          </a:p>
          <a:p>
            <a:pPr marL="285750" lvl="0">
              <a:buFont typeface="Arial" panose="020B0604020202020204" pitchFamily="34" charset="0"/>
              <a:buChar char="•"/>
            </a:pPr>
            <a:r>
              <a:rPr lang="en-US" altLang="zh-CN" sz="1800" b="0" dirty="0" smtClean="0"/>
              <a:t>IEEE </a:t>
            </a:r>
            <a:r>
              <a:rPr lang="en-US" altLang="zh-CN" sz="1800" b="0" dirty="0"/>
              <a:t>802.11bp defines AWUR frame as one type of AMP frame with the Frame Body including WUR Frame (excluding FCS).</a:t>
            </a:r>
          </a:p>
          <a:p>
            <a:pPr marL="285750" lvl="0">
              <a:buFont typeface="Arial" panose="020B0604020202020204" pitchFamily="34" charset="0"/>
              <a:buChar char="•"/>
            </a:pPr>
            <a:r>
              <a:rPr lang="en-US" altLang="zh-CN" sz="1800" b="0" dirty="0"/>
              <a:t>Note: AWUR means Ambient Wake-up Radio.</a:t>
            </a:r>
          </a:p>
          <a:p>
            <a:pPr marL="285750" indent="-285750">
              <a:buFont typeface="Arial" panose="020B0604020202020204" pitchFamily="34" charset="0"/>
              <a:buChar char="•"/>
            </a:pPr>
            <a:endParaRPr lang="en-US" altLang="zh-CN" sz="1400" b="0" dirty="0" smtClean="0"/>
          </a:p>
          <a:p>
            <a:pPr marL="285750" indent="-285750">
              <a:buFont typeface="Arial" panose="020B0604020202020204" pitchFamily="34" charset="0"/>
              <a:buChar char="•"/>
            </a:pPr>
            <a:endParaRPr lang="en-US" altLang="zh-CN" sz="1400" b="0" dirty="0" smtClean="0"/>
          </a:p>
          <a:p>
            <a:pPr marL="285750" indent="-285750">
              <a:buFont typeface="Arial" panose="020B0604020202020204" pitchFamily="34" charset="0"/>
              <a:buChar char="•"/>
            </a:pPr>
            <a:endParaRPr lang="en-US" altLang="zh-CN" sz="1400" b="0" dirty="0"/>
          </a:p>
          <a:p>
            <a:pPr marL="285750" indent="-285750">
              <a:buFont typeface="Arial" panose="020B0604020202020204" pitchFamily="34" charset="0"/>
              <a:buChar char="•"/>
            </a:pPr>
            <a:endParaRPr lang="en-US" altLang="zh-CN" sz="1400" b="0" dirty="0"/>
          </a:p>
          <a:p>
            <a:pPr marL="285750" indent="-285750">
              <a:buFont typeface="Arial" panose="020B0604020202020204" pitchFamily="34" charset="0"/>
              <a:buChar char="•"/>
            </a:pPr>
            <a:endParaRPr lang="en-US" altLang="zh-CN" sz="1400" b="0" dirty="0" smtClean="0"/>
          </a:p>
          <a:p>
            <a:pPr marL="285750" indent="-285750">
              <a:buFont typeface="Arial" panose="020B0604020202020204" pitchFamily="34" charset="0"/>
              <a:buChar char="•"/>
            </a:pPr>
            <a:endParaRPr lang="en-US" altLang="zh-CN" sz="1400" b="0" dirty="0"/>
          </a:p>
          <a:p>
            <a:pPr marL="0" indent="0"/>
            <a:r>
              <a:rPr lang="en-US" altLang="zh-CN" sz="1600" b="0" i="1" dirty="0">
                <a:sym typeface="+mn-ea"/>
              </a:rPr>
              <a:t>[Reference contributions: </a:t>
            </a:r>
            <a:r>
              <a:rPr lang="pt-BR" altLang="zh-CN" sz="1600" b="0" i="1" dirty="0"/>
              <a:t>11-25/0039r0, 11-25/0285r1, 11-25/0787r0, 11-25/1244r0, 11-25/1560r0</a:t>
            </a:r>
            <a:r>
              <a:rPr lang="en-US" altLang="zh-CN" sz="1600" b="0" i="1" dirty="0" smtClean="0">
                <a:sym typeface="+mn-ea"/>
              </a:rPr>
              <a:t>]</a:t>
            </a:r>
            <a:endParaRPr lang="en-US" altLang="zh-CN" sz="1600" b="0" i="1" dirty="0">
              <a:sym typeface="+mn-ea"/>
            </a:endParaRPr>
          </a:p>
          <a:p>
            <a:pPr marL="0" lvl="0" indent="0">
              <a:defRPr/>
            </a:pPr>
            <a:r>
              <a:rPr lang="en-US" altLang="zh-CN" sz="1600" dirty="0">
                <a:sym typeface="+mn-ea"/>
              </a:rPr>
              <a:t>Result</a:t>
            </a:r>
            <a:r>
              <a:rPr lang="en-US" altLang="zh-CN" sz="1600" dirty="0" smtClean="0">
                <a:sym typeface="+mn-ea"/>
              </a:rPr>
              <a:t>:</a:t>
            </a:r>
            <a:endParaRPr lang="en-US" altLang="zh-CN" sz="1800"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41</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pic>
        <p:nvPicPr>
          <p:cNvPr id="2050" name="Picture 2" descr="https://www.ieee802.org/11/email/stds-802-11-tgbp/png8zWk3eOXWP.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659938" y="-220663"/>
            <a:ext cx="142875" cy="171450"/>
          </a:xfrm>
          <a:prstGeom prst="rect">
            <a:avLst/>
          </a:prstGeom>
          <a:noFill/>
          <a:extLst>
            <a:ext uri="{909E8E84-426E-40DD-AFC4-6F175D3DCCD1}">
              <a14:hiddenFill xmlns:a14="http://schemas.microsoft.com/office/drawing/2010/main">
                <a:solidFill>
                  <a:srgbClr val="FFFFFF"/>
                </a:solidFill>
              </a14:hiddenFill>
            </a:ext>
          </a:extLst>
        </p:spPr>
      </p:pic>
      <p:pic>
        <p:nvPicPr>
          <p:cNvPr id="13315" name="Picture 3" descr="https://www.ieee802.org/11/email/stds-802-11-tgbp/pngpebF1Kh3a3.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14600" y="3581400"/>
            <a:ext cx="4772025" cy="5905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3359812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SFD MAC SP Set #2 (Ian Bajaj)</a:t>
            </a:r>
            <a:endParaRPr lang="zh-CN" altLang="en-US" dirty="0"/>
          </a:p>
        </p:txBody>
      </p:sp>
      <p:sp>
        <p:nvSpPr>
          <p:cNvPr id="3" name="内容占位符 2"/>
          <p:cNvSpPr>
            <a:spLocks noGrp="1"/>
          </p:cNvSpPr>
          <p:nvPr>
            <p:ph idx="1"/>
          </p:nvPr>
        </p:nvSpPr>
        <p:spPr>
          <a:xfrm>
            <a:off x="914401" y="1981200"/>
            <a:ext cx="10475383" cy="4523105"/>
          </a:xfrm>
        </p:spPr>
        <p:txBody>
          <a:bodyPr>
            <a:noAutofit/>
          </a:bodyPr>
          <a:lstStyle/>
          <a:p>
            <a:r>
              <a:rPr lang="en-US" altLang="zh-CN" sz="1800" dirty="0" smtClean="0">
                <a:sym typeface="+mn-ea"/>
              </a:rPr>
              <a:t>SP #8: </a:t>
            </a:r>
            <a:r>
              <a:rPr lang="en-US" altLang="zh-CN" sz="1800" dirty="0"/>
              <a:t>Do you agree to </a:t>
            </a:r>
            <a:r>
              <a:rPr lang="en-US" altLang="zh-CN" sz="1800" dirty="0" smtClean="0"/>
              <a:t>add the following text to the 11bp SFD </a:t>
            </a:r>
            <a:r>
              <a:rPr lang="en-US" altLang="zh-CN" sz="1800" dirty="0" smtClean="0"/>
              <a:t>? </a:t>
            </a:r>
            <a:r>
              <a:rPr lang="en-US" altLang="zh-CN" sz="1800" dirty="0" smtClean="0">
                <a:solidFill>
                  <a:srgbClr val="FF3300"/>
                </a:solidFill>
              </a:rPr>
              <a:t>[Postponed to Oct 28]</a:t>
            </a:r>
            <a:endParaRPr lang="en-US" altLang="zh-CN" sz="1800" b="0" dirty="0">
              <a:solidFill>
                <a:srgbClr val="FF3300"/>
              </a:solidFill>
            </a:endParaRPr>
          </a:p>
          <a:p>
            <a:pPr marL="285750">
              <a:buFont typeface="Arial" panose="020B0604020202020204" pitchFamily="34" charset="0"/>
              <a:buChar char="•"/>
            </a:pPr>
            <a:r>
              <a:rPr lang="en-US" altLang="zh-CN" sz="1800" b="0" dirty="0" smtClean="0"/>
              <a:t>The </a:t>
            </a:r>
            <a:r>
              <a:rPr lang="en-US" altLang="zh-CN" sz="1800" b="0" dirty="0"/>
              <a:t>AMP Service Period parameters when present in the AMP trigger frame include SP ID, SP Start Time, SP Interval, and SP Minimum Wake Duration. The SP ID serves to uniquely identify the AMP Service Period. The SP Interval is the time interval between two subsequent service periods with the same SP ID. The SP Start Time is the start time of the AMP Service Period.</a:t>
            </a:r>
          </a:p>
          <a:p>
            <a:pPr marL="285750">
              <a:buFont typeface="Arial" panose="020B0604020202020204" pitchFamily="34" charset="0"/>
              <a:buChar char="•"/>
            </a:pPr>
            <a:r>
              <a:rPr lang="en-US" altLang="zh-CN" sz="1800" b="0" dirty="0"/>
              <a:t>Note: The SP Minimum Wake Duration refers to the minimum wake up time defined in Motion #75 (MM-22).</a:t>
            </a:r>
          </a:p>
          <a:p>
            <a:pPr marL="285750" indent="-285750">
              <a:buFont typeface="Arial" panose="020B0604020202020204" pitchFamily="34" charset="0"/>
              <a:buChar char="•"/>
            </a:pPr>
            <a:endParaRPr lang="en-US" altLang="zh-CN" sz="1400" b="0" dirty="0" smtClean="0"/>
          </a:p>
          <a:p>
            <a:pPr marL="285750" indent="-285750">
              <a:buFont typeface="Arial" panose="020B0604020202020204" pitchFamily="34" charset="0"/>
              <a:buChar char="•"/>
            </a:pPr>
            <a:endParaRPr lang="en-US" altLang="zh-CN" sz="1400" b="0" dirty="0"/>
          </a:p>
          <a:p>
            <a:pPr marL="0" indent="0"/>
            <a:r>
              <a:rPr lang="en-US" altLang="zh-CN" sz="1600" b="0" i="1" dirty="0">
                <a:sym typeface="+mn-ea"/>
              </a:rPr>
              <a:t>[Reference contributions: </a:t>
            </a:r>
            <a:r>
              <a:rPr lang="pt-BR" altLang="zh-CN" sz="1600" b="0" i="1" dirty="0"/>
              <a:t>11-25/0039r0, 11-25/0285r1, 11-25/0787r0, 11-25/1244r0, 11-25/1560r0</a:t>
            </a:r>
            <a:r>
              <a:rPr lang="en-US" altLang="zh-CN" sz="1600" b="0" i="1" dirty="0" smtClean="0">
                <a:sym typeface="+mn-ea"/>
              </a:rPr>
              <a:t>]</a:t>
            </a:r>
          </a:p>
          <a:p>
            <a:pPr marL="0" lvl="0" indent="0">
              <a:defRPr/>
            </a:pPr>
            <a:endParaRPr lang="en-US" altLang="zh-CN" sz="1600" b="0" i="1" dirty="0">
              <a:sym typeface="+mn-ea"/>
            </a:endParaRPr>
          </a:p>
          <a:p>
            <a:pPr marL="0" lvl="0" indent="0">
              <a:defRPr/>
            </a:pPr>
            <a:r>
              <a:rPr lang="en-US" altLang="zh-CN" sz="1600" dirty="0" smtClean="0">
                <a:sym typeface="+mn-ea"/>
              </a:rPr>
              <a:t>Result:</a:t>
            </a:r>
            <a:endParaRPr lang="en-US" altLang="zh-CN" sz="1800"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42</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275480776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SFD MAC SP Set #3 (Hui Luo)</a:t>
            </a:r>
            <a:endParaRPr lang="zh-CN" altLang="en-US" dirty="0"/>
          </a:p>
        </p:txBody>
      </p:sp>
      <p:sp>
        <p:nvSpPr>
          <p:cNvPr id="3" name="内容占位符 2"/>
          <p:cNvSpPr>
            <a:spLocks noGrp="1"/>
          </p:cNvSpPr>
          <p:nvPr>
            <p:ph idx="1"/>
          </p:nvPr>
        </p:nvSpPr>
        <p:spPr>
          <a:xfrm>
            <a:off x="800102" y="1830390"/>
            <a:ext cx="10475383" cy="4629831"/>
          </a:xfrm>
        </p:spPr>
        <p:txBody>
          <a:bodyPr>
            <a:noAutofit/>
          </a:bodyPr>
          <a:lstStyle/>
          <a:p>
            <a:r>
              <a:rPr lang="en-US" altLang="zh-CN" sz="1800" dirty="0" smtClean="0">
                <a:sym typeface="+mn-ea"/>
              </a:rPr>
              <a:t>SP #1: </a:t>
            </a:r>
            <a:r>
              <a:rPr lang="en-US" altLang="zh-CN" sz="1800" dirty="0"/>
              <a:t>Do you agree to add the following text into </a:t>
            </a:r>
            <a:r>
              <a:rPr lang="en-US" altLang="zh-CN" sz="1800" dirty="0" smtClean="0"/>
              <a:t>the 11bp SFD </a:t>
            </a:r>
            <a:r>
              <a:rPr lang="en-US" altLang="zh-CN" sz="1800" dirty="0" smtClean="0"/>
              <a:t>? </a:t>
            </a:r>
            <a:r>
              <a:rPr lang="en-US" altLang="zh-CN" sz="1800" dirty="0" smtClean="0">
                <a:solidFill>
                  <a:srgbClr val="FF3300"/>
                </a:solidFill>
              </a:rPr>
              <a:t>[Postponed to Oct 28]</a:t>
            </a:r>
            <a:endParaRPr lang="en-US" altLang="zh-CN" sz="1800" b="0" dirty="0">
              <a:solidFill>
                <a:srgbClr val="FF3300"/>
              </a:solidFill>
            </a:endParaRPr>
          </a:p>
          <a:p>
            <a:pPr marL="285750" lvl="0" indent="-285750">
              <a:buFont typeface="Arial" panose="020B0604020202020204" pitchFamily="34" charset="0"/>
              <a:buChar char="•"/>
            </a:pPr>
            <a:r>
              <a:rPr lang="zh-CN" altLang="zh-CN" sz="1800" b="0" dirty="0" smtClean="0"/>
              <a:t>802.11bp shall specify a provisioning protocol that can initialize or update a PMK identified by a PMK ID with mutual authentication using a PSK shared between a configuration AMP AP and an AMP non-AP STA, where (1) the PSK is built in the AMP non-AP STA and obtained by the configuration AMP AP using an OOB method and; (2) the AMP non-AP STA can have an option to send back an encrypted PMK_ID and PMK using an encryption key derived from PSK-based mutual authentication?</a:t>
            </a:r>
          </a:p>
          <a:p>
            <a:pPr marL="285750" lvl="0" indent="-285750">
              <a:buFont typeface="Arial" panose="020B0604020202020204" pitchFamily="34" charset="0"/>
              <a:buChar char="•"/>
            </a:pPr>
            <a:r>
              <a:rPr lang="zh-CN" altLang="zh-CN" sz="1800" b="0" dirty="0" smtClean="0"/>
              <a:t>Note</a:t>
            </a:r>
            <a:r>
              <a:rPr lang="zh-CN" altLang="zh-CN" sz="1800" b="0" dirty="0"/>
              <a:t>:</a:t>
            </a:r>
          </a:p>
          <a:p>
            <a:pPr marL="685800" lvl="2">
              <a:spcBef>
                <a:spcPts val="600"/>
              </a:spcBef>
              <a:buFont typeface="Arial" panose="020B0604020202020204" pitchFamily="34" charset="0"/>
              <a:buChar char="•"/>
            </a:pPr>
            <a:r>
              <a:rPr lang="zh-CN" altLang="zh-CN" sz="1600" dirty="0">
                <a:cs typeface="+mn-cs"/>
              </a:rPr>
              <a:t>The secure AMP communication method is defined in Motion 64, 65, 66.</a:t>
            </a:r>
          </a:p>
          <a:p>
            <a:pPr marL="685800" lvl="2">
              <a:spcBef>
                <a:spcPts val="600"/>
              </a:spcBef>
              <a:buFont typeface="Arial" panose="020B0604020202020204" pitchFamily="34" charset="0"/>
              <a:buChar char="•"/>
            </a:pPr>
            <a:r>
              <a:rPr lang="zh-CN" altLang="zh-CN" sz="1600" dirty="0">
                <a:cs typeface="+mn-cs"/>
              </a:rPr>
              <a:t>Whether to include backscatter non-AP STAs in this method is TBD</a:t>
            </a:r>
          </a:p>
          <a:p>
            <a:pPr marL="285750" lvl="0" indent="-285750">
              <a:buFont typeface="Arial" panose="020B0604020202020204" pitchFamily="34" charset="0"/>
              <a:buChar char="•"/>
            </a:pPr>
            <a:endParaRPr lang="zh-CN" altLang="zh-CN" sz="1800" b="0" dirty="0"/>
          </a:p>
          <a:p>
            <a:pPr marL="0" indent="0"/>
            <a:r>
              <a:rPr lang="en-US" altLang="zh-CN" sz="1600" b="0" i="1" dirty="0" smtClean="0">
                <a:sym typeface="+mn-ea"/>
              </a:rPr>
              <a:t>[</a:t>
            </a:r>
            <a:r>
              <a:rPr lang="en-US" altLang="zh-CN" sz="1600" b="0" i="1" dirty="0">
                <a:sym typeface="+mn-ea"/>
              </a:rPr>
              <a:t>Reference contributions: </a:t>
            </a:r>
            <a:r>
              <a:rPr lang="en-US" altLang="zh-CN" sz="1600" b="0" i="1" dirty="0"/>
              <a:t>11-25/1437, 11-25/1086, 11-25/0819</a:t>
            </a:r>
            <a:r>
              <a:rPr lang="en-US" altLang="zh-CN" sz="1600" b="0" i="1" dirty="0" smtClean="0">
                <a:sym typeface="+mn-ea"/>
              </a:rPr>
              <a:t>]</a:t>
            </a:r>
          </a:p>
          <a:p>
            <a:pPr marL="0" indent="0"/>
            <a:endParaRPr lang="en-US" altLang="zh-CN" sz="1600" b="0" i="1" dirty="0">
              <a:sym typeface="+mn-ea"/>
            </a:endParaRPr>
          </a:p>
          <a:p>
            <a:pPr marL="0" lvl="0" indent="0">
              <a:defRPr/>
            </a:pPr>
            <a:r>
              <a:rPr lang="en-US" altLang="zh-CN" sz="1600" dirty="0">
                <a:sym typeface="+mn-ea"/>
              </a:rPr>
              <a:t>Result</a:t>
            </a:r>
            <a:r>
              <a:rPr lang="en-US" altLang="zh-CN" sz="1600" dirty="0" smtClean="0">
                <a:sym typeface="+mn-ea"/>
              </a:rPr>
              <a:t>:</a:t>
            </a:r>
            <a:endParaRPr lang="en-US" altLang="zh-CN" sz="1800"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43</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331767256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SFD MAC SP Set #3 (Hui Luo)</a:t>
            </a:r>
            <a:endParaRPr lang="zh-CN" altLang="en-US" dirty="0"/>
          </a:p>
        </p:txBody>
      </p:sp>
      <p:sp>
        <p:nvSpPr>
          <p:cNvPr id="3" name="内容占位符 2"/>
          <p:cNvSpPr>
            <a:spLocks noGrp="1"/>
          </p:cNvSpPr>
          <p:nvPr>
            <p:ph idx="1"/>
          </p:nvPr>
        </p:nvSpPr>
        <p:spPr>
          <a:xfrm>
            <a:off x="800102" y="1830390"/>
            <a:ext cx="10475383" cy="4629831"/>
          </a:xfrm>
        </p:spPr>
        <p:txBody>
          <a:bodyPr>
            <a:noAutofit/>
          </a:bodyPr>
          <a:lstStyle/>
          <a:p>
            <a:r>
              <a:rPr lang="en-US" altLang="zh-CN" sz="1800" dirty="0" smtClean="0">
                <a:sym typeface="+mn-ea"/>
              </a:rPr>
              <a:t>SP #2: </a:t>
            </a:r>
            <a:r>
              <a:rPr lang="en-US" altLang="zh-CN" sz="1800" dirty="0"/>
              <a:t>Do you agree to add the following text into </a:t>
            </a:r>
            <a:r>
              <a:rPr lang="en-US" altLang="zh-CN" sz="1800" dirty="0" smtClean="0"/>
              <a:t>the 11bp SFD </a:t>
            </a:r>
            <a:r>
              <a:rPr lang="en-US" altLang="zh-CN" sz="1800" dirty="0"/>
              <a:t>? </a:t>
            </a:r>
            <a:r>
              <a:rPr lang="en-US" altLang="zh-CN" sz="1800" dirty="0">
                <a:solidFill>
                  <a:srgbClr val="FF3300"/>
                </a:solidFill>
              </a:rPr>
              <a:t>[Postponed to Oct 28]</a:t>
            </a:r>
            <a:endParaRPr lang="en-US" altLang="zh-CN" sz="1800" b="0" dirty="0">
              <a:solidFill>
                <a:srgbClr val="FF3300"/>
              </a:solidFill>
            </a:endParaRPr>
          </a:p>
          <a:p>
            <a:pPr marL="285750" indent="-285750">
              <a:buFont typeface="Arial" panose="020B0604020202020204" pitchFamily="34" charset="0"/>
              <a:buChar char="•"/>
            </a:pPr>
            <a:r>
              <a:rPr lang="zh-CN" altLang="zh-CN" sz="1800" b="0" dirty="0" smtClean="0"/>
              <a:t>802</a:t>
            </a:r>
            <a:r>
              <a:rPr lang="zh-CN" altLang="zh-CN" sz="1800" b="0" dirty="0"/>
              <a:t>.11bp shall specify an optional data field identifying a PMK ID and an AMP AP ID in the first authentication message in which the AMP AP sends ANonce to an AMP non-AP STA, such that the AMP non-AP STA can derive a PMK for secure communication with the AMP AP from a pre-configured PMK identified by the PMK ID for scalability purpose?</a:t>
            </a:r>
          </a:p>
          <a:p>
            <a:pPr marL="285750" indent="-285750">
              <a:buFont typeface="Arial" panose="020B0604020202020204" pitchFamily="34" charset="0"/>
              <a:buChar char="•"/>
            </a:pPr>
            <a:r>
              <a:rPr lang="zh-CN" altLang="zh-CN" sz="1800" b="0" dirty="0"/>
              <a:t>Note:</a:t>
            </a:r>
          </a:p>
          <a:p>
            <a:pPr marL="685800" lvl="1">
              <a:buFont typeface="Arial" panose="020B0604020202020204" pitchFamily="34" charset="0"/>
              <a:buChar char="•"/>
            </a:pPr>
            <a:r>
              <a:rPr lang="zh-CN" altLang="zh-CN" sz="1400" b="0" dirty="0"/>
              <a:t>The secure AMP communication method is defined in Motion 64, 65, 66.</a:t>
            </a:r>
          </a:p>
          <a:p>
            <a:pPr marL="685800" lvl="1">
              <a:buFont typeface="Arial" panose="020B0604020202020204" pitchFamily="34" charset="0"/>
              <a:buChar char="•"/>
            </a:pPr>
            <a:r>
              <a:rPr lang="zh-CN" altLang="zh-CN" sz="1400" b="0" dirty="0"/>
              <a:t>Whether to include backscatter non-AP STAs in this method is TBD.</a:t>
            </a:r>
          </a:p>
          <a:p>
            <a:pPr marL="285750" lvl="0" indent="-285750">
              <a:buFont typeface="Arial" panose="020B0604020202020204" pitchFamily="34" charset="0"/>
              <a:buChar char="•"/>
            </a:pPr>
            <a:endParaRPr lang="zh-CN" altLang="zh-CN" sz="1800" b="0" dirty="0"/>
          </a:p>
          <a:p>
            <a:pPr marL="0" indent="0"/>
            <a:r>
              <a:rPr lang="en-US" altLang="zh-CN" sz="1600" b="0" i="1" dirty="0" smtClean="0">
                <a:sym typeface="+mn-ea"/>
              </a:rPr>
              <a:t>[</a:t>
            </a:r>
            <a:r>
              <a:rPr lang="en-US" altLang="zh-CN" sz="1600" b="0" i="1" dirty="0">
                <a:sym typeface="+mn-ea"/>
              </a:rPr>
              <a:t>Reference contributions: </a:t>
            </a:r>
            <a:r>
              <a:rPr lang="en-US" altLang="zh-CN" sz="1600" b="0" i="1" dirty="0"/>
              <a:t>11-25/1437, 11-25/1086, 11-25/0831</a:t>
            </a:r>
            <a:r>
              <a:rPr lang="en-US" altLang="zh-CN" sz="1600" b="0" i="1" dirty="0" smtClean="0">
                <a:sym typeface="+mn-ea"/>
              </a:rPr>
              <a:t>]</a:t>
            </a:r>
            <a:endParaRPr lang="en-US" altLang="zh-CN" sz="1600" b="0" i="1" dirty="0">
              <a:sym typeface="+mn-ea"/>
            </a:endParaRPr>
          </a:p>
          <a:p>
            <a:pPr marL="0" lvl="0" indent="0">
              <a:defRPr/>
            </a:pPr>
            <a:endParaRPr lang="en-US" altLang="zh-CN" sz="1600" dirty="0" smtClean="0">
              <a:sym typeface="+mn-ea"/>
            </a:endParaRPr>
          </a:p>
          <a:p>
            <a:pPr marL="0" lvl="0" indent="0">
              <a:defRPr/>
            </a:pPr>
            <a:r>
              <a:rPr lang="en-US" altLang="zh-CN" sz="1600" dirty="0" smtClean="0">
                <a:sym typeface="+mn-ea"/>
              </a:rPr>
              <a:t>Result:</a:t>
            </a:r>
            <a:endParaRPr lang="en-US" altLang="zh-CN" sz="1800"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44</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398762788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SFD MAC SP Set #4 (</a:t>
            </a:r>
            <a:r>
              <a:rPr lang="en-US" altLang="zh-CN" dirty="0" err="1" smtClean="0"/>
              <a:t>Liwen</a:t>
            </a:r>
            <a:r>
              <a:rPr lang="en-US" altLang="zh-CN" dirty="0" smtClean="0"/>
              <a:t> </a:t>
            </a:r>
            <a:r>
              <a:rPr lang="en-US" altLang="zh-CN" dirty="0" smtClean="0"/>
              <a:t>Chu, updated Oct 14)</a:t>
            </a:r>
            <a:endParaRPr lang="zh-CN" altLang="en-US" dirty="0"/>
          </a:p>
        </p:txBody>
      </p:sp>
      <p:sp>
        <p:nvSpPr>
          <p:cNvPr id="3" name="内容占位符 2"/>
          <p:cNvSpPr>
            <a:spLocks noGrp="1"/>
          </p:cNvSpPr>
          <p:nvPr>
            <p:ph idx="1"/>
          </p:nvPr>
        </p:nvSpPr>
        <p:spPr>
          <a:xfrm>
            <a:off x="800102" y="1751014"/>
            <a:ext cx="10475383" cy="4709207"/>
          </a:xfrm>
        </p:spPr>
        <p:txBody>
          <a:bodyPr>
            <a:noAutofit/>
          </a:bodyPr>
          <a:lstStyle/>
          <a:p>
            <a:r>
              <a:rPr lang="en-US" altLang="zh-CN" sz="1800" dirty="0" smtClean="0">
                <a:sym typeface="+mn-ea"/>
              </a:rPr>
              <a:t>SP #1: </a:t>
            </a:r>
            <a:r>
              <a:rPr lang="en-US" altLang="zh-CN" sz="1800" dirty="0"/>
              <a:t>Do you agree to add the following text into </a:t>
            </a:r>
            <a:r>
              <a:rPr lang="en-US" altLang="zh-CN" sz="1800" dirty="0" smtClean="0"/>
              <a:t>the 11bp SFD ?</a:t>
            </a:r>
            <a:endParaRPr lang="en-US" altLang="zh-CN" sz="1800" b="0" dirty="0"/>
          </a:p>
          <a:p>
            <a:pPr marL="285750" indent="-285750">
              <a:buFont typeface="Arial" panose="020B0604020202020204" pitchFamily="34" charset="0"/>
              <a:buChar char="•"/>
            </a:pPr>
            <a:r>
              <a:rPr lang="en-US" altLang="zh-CN" sz="1800" b="0" dirty="0" smtClean="0"/>
              <a:t>For </a:t>
            </a:r>
            <a:r>
              <a:rPr lang="en-US" altLang="zh-CN" sz="1800" b="0" dirty="0" smtClean="0"/>
              <a:t>mono-static </a:t>
            </a:r>
            <a:r>
              <a:rPr lang="en-US" altLang="zh-CN" sz="1800" b="0" dirty="0" smtClean="0"/>
              <a:t>backscatter </a:t>
            </a:r>
            <a:r>
              <a:rPr lang="en-US" altLang="zh-CN" sz="1800" b="0" dirty="0"/>
              <a:t>use case, the </a:t>
            </a:r>
            <a:r>
              <a:rPr lang="en-US" altLang="zh-CN" sz="1800" b="0" dirty="0" smtClean="0"/>
              <a:t>MAC header field </a:t>
            </a:r>
            <a:r>
              <a:rPr lang="en-US" altLang="zh-CN" sz="1800" b="0" dirty="0"/>
              <a:t>in DL frame </a:t>
            </a:r>
            <a:r>
              <a:rPr lang="en-US" altLang="zh-CN" sz="1800" b="0" dirty="0" smtClean="0"/>
              <a:t>that solicits UL frame carries the </a:t>
            </a:r>
            <a:r>
              <a:rPr lang="en-US" altLang="zh-CN" sz="1800" b="0" dirty="0"/>
              <a:t>UL Rate field to indicate the data rate of the UL frame being solicited</a:t>
            </a:r>
            <a:r>
              <a:rPr lang="zh-CN" altLang="zh-CN" sz="1800" b="0" dirty="0" smtClean="0"/>
              <a:t>.</a:t>
            </a:r>
            <a:endParaRPr lang="en-US" altLang="zh-CN" sz="1800" b="0" dirty="0" smtClean="0"/>
          </a:p>
          <a:p>
            <a:pPr marL="685800" lvl="1">
              <a:buFont typeface="Arial" panose="020B0604020202020204" pitchFamily="34" charset="0"/>
              <a:buChar char="•"/>
            </a:pPr>
            <a:r>
              <a:rPr lang="zh-CN" altLang="zh-CN" sz="1400" b="0" dirty="0"/>
              <a:t>Which type(s) of DL frame to carry the UL rate indication is TBD</a:t>
            </a:r>
          </a:p>
          <a:p>
            <a:pPr marL="0" indent="0"/>
            <a:endParaRPr lang="en-US" altLang="zh-CN" sz="1600" b="0" i="1" dirty="0" smtClean="0">
              <a:sym typeface="+mn-ea"/>
            </a:endParaRPr>
          </a:p>
          <a:p>
            <a:pPr marL="0" indent="0"/>
            <a:r>
              <a:rPr lang="en-US" altLang="zh-CN" sz="1600" b="0" i="1" dirty="0" smtClean="0">
                <a:sym typeface="+mn-ea"/>
              </a:rPr>
              <a:t>[</a:t>
            </a:r>
            <a:r>
              <a:rPr lang="en-US" altLang="zh-CN" sz="1600" b="0" i="1" dirty="0">
                <a:sym typeface="+mn-ea"/>
              </a:rPr>
              <a:t>Reference contributions: </a:t>
            </a:r>
            <a:r>
              <a:rPr lang="en-US" altLang="zh-CN" sz="1600" b="0" i="1" dirty="0" smtClean="0"/>
              <a:t>11-25/1363r1</a:t>
            </a:r>
            <a:r>
              <a:rPr lang="en-US" altLang="zh-CN" sz="1600" b="0" i="1" dirty="0" smtClean="0">
                <a:sym typeface="+mn-ea"/>
              </a:rPr>
              <a:t>]</a:t>
            </a:r>
            <a:endParaRPr lang="en-US" altLang="zh-CN" sz="1600" b="0" i="1" dirty="0">
              <a:sym typeface="+mn-ea"/>
            </a:endParaRPr>
          </a:p>
          <a:p>
            <a:pPr marL="0" lvl="0" indent="0">
              <a:defRPr/>
            </a:pPr>
            <a:r>
              <a:rPr lang="en-US" altLang="zh-CN" sz="1600" dirty="0" smtClean="0">
                <a:sym typeface="+mn-ea"/>
              </a:rPr>
              <a:t>Result</a:t>
            </a:r>
            <a:r>
              <a:rPr lang="en-US" altLang="zh-CN" sz="1600" dirty="0" smtClean="0">
                <a:sym typeface="+mn-ea"/>
              </a:rPr>
              <a:t>: No objection</a:t>
            </a:r>
            <a:endParaRPr lang="en-US" altLang="zh-CN" sz="1600" dirty="0" smtClean="0">
              <a:sym typeface="+mn-ea"/>
            </a:endParaRPr>
          </a:p>
          <a:p>
            <a:pPr marL="0" lvl="0" indent="0">
              <a:defRPr/>
            </a:pPr>
            <a:endParaRPr lang="en-US" altLang="zh-CN" sz="1600" dirty="0">
              <a:sym typeface="+mn-ea"/>
            </a:endParaRPr>
          </a:p>
          <a:p>
            <a:r>
              <a:rPr lang="en-US" altLang="zh-CN" sz="1800" dirty="0">
                <a:sym typeface="+mn-ea"/>
              </a:rPr>
              <a:t>SP </a:t>
            </a:r>
            <a:r>
              <a:rPr lang="en-US" altLang="zh-CN" sz="1800" dirty="0" smtClean="0">
                <a:sym typeface="+mn-ea"/>
              </a:rPr>
              <a:t>#2: </a:t>
            </a:r>
            <a:r>
              <a:rPr lang="en-US" altLang="zh-CN" sz="1800" dirty="0"/>
              <a:t>Do you agree to add the following text into the 11bp SFD ?</a:t>
            </a:r>
            <a:endParaRPr lang="en-US" altLang="zh-CN" sz="1800" b="0" dirty="0"/>
          </a:p>
          <a:p>
            <a:pPr marL="285750" indent="-285750">
              <a:buFont typeface="Arial" panose="020B0604020202020204" pitchFamily="34" charset="0"/>
              <a:buChar char="•"/>
            </a:pPr>
            <a:r>
              <a:rPr lang="en-US" altLang="zh-CN" sz="1800" b="0" dirty="0"/>
              <a:t>For </a:t>
            </a:r>
            <a:r>
              <a:rPr lang="en-US" altLang="zh-CN" sz="1800" b="0" dirty="0" smtClean="0"/>
              <a:t>mono-static backscatter </a:t>
            </a:r>
            <a:r>
              <a:rPr lang="en-US" altLang="zh-CN" sz="1800" b="0" dirty="0"/>
              <a:t>use </a:t>
            </a:r>
            <a:r>
              <a:rPr lang="en-US" altLang="zh-CN" sz="1800" b="0" dirty="0" smtClean="0"/>
              <a:t>case, </a:t>
            </a:r>
            <a:r>
              <a:rPr lang="en-US" altLang="zh-CN" sz="1800" b="0" dirty="0" smtClean="0"/>
              <a:t>the </a:t>
            </a:r>
            <a:r>
              <a:rPr lang="en-US" altLang="zh-CN" sz="1800" b="0" dirty="0"/>
              <a:t>STA’s 16-bit STA AMP identifier obtained from the output of CRC16 over the global identifier of the STA is used as the STA’s </a:t>
            </a:r>
            <a:r>
              <a:rPr lang="en-US" altLang="zh-CN" sz="1800" b="0" dirty="0" smtClean="0"/>
              <a:t>ID.</a:t>
            </a:r>
          </a:p>
          <a:p>
            <a:pPr marL="685800" lvl="1">
              <a:buFont typeface="Arial" panose="020B0604020202020204" pitchFamily="34" charset="0"/>
              <a:buChar char="•"/>
            </a:pPr>
            <a:r>
              <a:rPr lang="en-US" altLang="zh-CN" sz="1400" b="0" dirty="0" smtClean="0"/>
              <a:t>NOTE</a:t>
            </a:r>
            <a:r>
              <a:rPr lang="en-US" altLang="zh-CN" sz="1400" b="0" dirty="0"/>
              <a:t>: the global identifier </a:t>
            </a:r>
            <a:r>
              <a:rPr lang="en-US" altLang="zh-CN" sz="1400" b="0" dirty="0" smtClean="0"/>
              <a:t>is </a:t>
            </a:r>
            <a:r>
              <a:rPr lang="en-US" altLang="zh-CN" sz="1400" b="0" dirty="0"/>
              <a:t>TBD</a:t>
            </a:r>
          </a:p>
          <a:p>
            <a:pPr marL="0" indent="0"/>
            <a:endParaRPr lang="en-US" altLang="zh-CN" sz="1600" b="0" i="1" dirty="0" smtClean="0">
              <a:sym typeface="+mn-ea"/>
            </a:endParaRPr>
          </a:p>
          <a:p>
            <a:pPr marL="0" indent="0"/>
            <a:r>
              <a:rPr lang="en-US" altLang="zh-CN" sz="1600" b="0" i="1" dirty="0" smtClean="0">
                <a:sym typeface="+mn-ea"/>
              </a:rPr>
              <a:t>[</a:t>
            </a:r>
            <a:r>
              <a:rPr lang="en-US" altLang="zh-CN" sz="1600" b="0" i="1" dirty="0">
                <a:sym typeface="+mn-ea"/>
              </a:rPr>
              <a:t>Reference contributions: </a:t>
            </a:r>
            <a:r>
              <a:rPr lang="en-US" altLang="zh-CN" sz="1600" b="0" i="1" dirty="0" smtClean="0"/>
              <a:t>11-25/1363r2</a:t>
            </a:r>
            <a:r>
              <a:rPr lang="en-US" altLang="zh-CN" sz="1600" b="0" i="1" dirty="0" smtClean="0">
                <a:sym typeface="+mn-ea"/>
              </a:rPr>
              <a:t>]</a:t>
            </a:r>
            <a:endParaRPr lang="en-US" altLang="zh-CN" sz="1600" b="0" i="1" dirty="0">
              <a:sym typeface="+mn-ea"/>
            </a:endParaRPr>
          </a:p>
          <a:p>
            <a:pPr marL="0" lvl="0" indent="0">
              <a:defRPr/>
            </a:pPr>
            <a:r>
              <a:rPr lang="en-US" altLang="zh-CN" sz="1600" dirty="0">
                <a:sym typeface="+mn-ea"/>
              </a:rPr>
              <a:t>Result</a:t>
            </a:r>
            <a:r>
              <a:rPr lang="en-US" altLang="zh-CN" sz="1600" dirty="0" smtClean="0">
                <a:sym typeface="+mn-ea"/>
              </a:rPr>
              <a:t>: No objection</a:t>
            </a:r>
            <a:endParaRPr lang="en-US" altLang="zh-CN" sz="1800"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45</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386346237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SFD MAC SP Set #5 (</a:t>
            </a:r>
            <a:r>
              <a:rPr lang="en-US" altLang="zh-CN" dirty="0" err="1" smtClean="0"/>
              <a:t>Yinan</a:t>
            </a:r>
            <a:r>
              <a:rPr lang="en-US" altLang="zh-CN" dirty="0" smtClean="0"/>
              <a:t> Qi)</a:t>
            </a:r>
            <a:endParaRPr lang="zh-CN" altLang="en-US" dirty="0"/>
          </a:p>
        </p:txBody>
      </p:sp>
      <p:sp>
        <p:nvSpPr>
          <p:cNvPr id="3" name="内容占位符 2"/>
          <p:cNvSpPr>
            <a:spLocks noGrp="1"/>
          </p:cNvSpPr>
          <p:nvPr>
            <p:ph idx="1"/>
          </p:nvPr>
        </p:nvSpPr>
        <p:spPr>
          <a:xfrm>
            <a:off x="800102" y="1830390"/>
            <a:ext cx="10475383" cy="4629831"/>
          </a:xfrm>
        </p:spPr>
        <p:txBody>
          <a:bodyPr>
            <a:noAutofit/>
          </a:bodyPr>
          <a:lstStyle/>
          <a:p>
            <a:r>
              <a:rPr lang="en-US" altLang="zh-CN" dirty="0" smtClean="0">
                <a:sym typeface="+mn-ea"/>
              </a:rPr>
              <a:t>SP #1: </a:t>
            </a:r>
            <a:r>
              <a:rPr lang="en-US" altLang="zh-CN" dirty="0"/>
              <a:t>Do you agree to add the following text into </a:t>
            </a:r>
            <a:r>
              <a:rPr lang="en-US" altLang="zh-CN" dirty="0" smtClean="0"/>
              <a:t>the 11bp SFD </a:t>
            </a:r>
            <a:r>
              <a:rPr lang="en-US" altLang="zh-CN" dirty="0" smtClean="0"/>
              <a:t>? </a:t>
            </a:r>
            <a:r>
              <a:rPr lang="en-US" altLang="zh-CN" dirty="0" smtClean="0">
                <a:solidFill>
                  <a:srgbClr val="FF3300"/>
                </a:solidFill>
              </a:rPr>
              <a:t>[postponed to Oct 28]</a:t>
            </a:r>
            <a:endParaRPr lang="en-US" altLang="zh-CN" b="0" dirty="0">
              <a:solidFill>
                <a:srgbClr val="FF3300"/>
              </a:solidFill>
            </a:endParaRPr>
          </a:p>
          <a:p>
            <a:pPr marL="285750" lvl="0" indent="-285750">
              <a:buFont typeface="Arial" panose="020B0604020202020204" pitchFamily="34" charset="0"/>
              <a:buChar char="•"/>
            </a:pPr>
            <a:r>
              <a:rPr lang="en-US" altLang="zh-CN" b="0" dirty="0" smtClean="0"/>
              <a:t>AMP </a:t>
            </a:r>
            <a:r>
              <a:rPr lang="en-US" altLang="zh-CN" b="0" dirty="0"/>
              <a:t>non-AP STAs </a:t>
            </a:r>
            <a:r>
              <a:rPr lang="en-US" altLang="zh-CN" b="0" dirty="0" smtClean="0"/>
              <a:t>can </a:t>
            </a:r>
            <a:r>
              <a:rPr lang="en-US" altLang="zh-CN" b="0" dirty="0" smtClean="0"/>
              <a:t>report </a:t>
            </a:r>
            <a:r>
              <a:rPr lang="en-US" altLang="zh-CN" b="0" dirty="0"/>
              <a:t>at least the following energy harvesting related parameters</a:t>
            </a:r>
          </a:p>
          <a:p>
            <a:pPr marL="685800" lvl="1">
              <a:buFont typeface="Arial" panose="020B0604020202020204" pitchFamily="34" charset="0"/>
              <a:buChar char="•"/>
            </a:pPr>
            <a:r>
              <a:rPr lang="en-US" altLang="zh-CN" sz="1800" b="0" dirty="0" smtClean="0"/>
              <a:t>Indication </a:t>
            </a:r>
            <a:r>
              <a:rPr lang="en-US" altLang="zh-CN" sz="1800" b="0" dirty="0"/>
              <a:t>of whether or not to support </a:t>
            </a:r>
            <a:r>
              <a:rPr lang="en-US" altLang="zh-CN" sz="1800" b="0" dirty="0" smtClean="0"/>
              <a:t>RF signal energy harvesting.</a:t>
            </a:r>
            <a:endParaRPr lang="en-US" altLang="zh-CN" sz="1800" b="0" dirty="0"/>
          </a:p>
          <a:p>
            <a:pPr marL="685800" lvl="1">
              <a:buFont typeface="Arial" panose="020B0604020202020204" pitchFamily="34" charset="0"/>
              <a:buChar char="•"/>
            </a:pPr>
            <a:r>
              <a:rPr lang="en-US" altLang="zh-CN" sz="1800" b="0" dirty="0" smtClean="0"/>
              <a:t>Other </a:t>
            </a:r>
            <a:r>
              <a:rPr lang="en-US" altLang="zh-CN" sz="1800" b="0" dirty="0"/>
              <a:t>parameters are TBD.</a:t>
            </a:r>
          </a:p>
          <a:p>
            <a:pPr marL="285750" indent="-285750">
              <a:buFont typeface="Arial" panose="020B0604020202020204" pitchFamily="34" charset="0"/>
              <a:buChar char="•"/>
            </a:pPr>
            <a:endParaRPr lang="zh-CN" altLang="zh-CN" b="0" dirty="0"/>
          </a:p>
          <a:p>
            <a:pPr marL="285750" lvl="0" indent="-285750">
              <a:buFont typeface="Arial" panose="020B0604020202020204" pitchFamily="34" charset="0"/>
              <a:buChar char="•"/>
            </a:pPr>
            <a:endParaRPr lang="zh-CN" altLang="zh-CN" b="0" dirty="0"/>
          </a:p>
          <a:p>
            <a:pPr marL="0" indent="0"/>
            <a:r>
              <a:rPr lang="en-US" altLang="zh-CN" sz="2000" b="0" i="1" dirty="0" smtClean="0">
                <a:sym typeface="+mn-ea"/>
              </a:rPr>
              <a:t>[</a:t>
            </a:r>
            <a:r>
              <a:rPr lang="en-US" altLang="zh-CN" sz="2000" b="0" i="1" dirty="0">
                <a:sym typeface="+mn-ea"/>
              </a:rPr>
              <a:t>Reference contributions: </a:t>
            </a:r>
            <a:r>
              <a:rPr lang="en-US" altLang="zh-CN" sz="2000" b="0" i="1" dirty="0"/>
              <a:t>11-25/1566r1, </a:t>
            </a:r>
            <a:r>
              <a:rPr lang="en-US" altLang="zh-CN" sz="2000" b="0" i="1" dirty="0" smtClean="0"/>
              <a:t>11-25/1263r0</a:t>
            </a:r>
            <a:r>
              <a:rPr lang="en-US" altLang="zh-CN" sz="2000" b="0" i="1" dirty="0" smtClean="0">
                <a:sym typeface="+mn-ea"/>
              </a:rPr>
              <a:t>]</a:t>
            </a:r>
            <a:endParaRPr lang="en-US" altLang="zh-CN" sz="2000" b="0" i="1" dirty="0">
              <a:sym typeface="+mn-ea"/>
            </a:endParaRPr>
          </a:p>
          <a:p>
            <a:pPr marL="0" lvl="0" indent="0">
              <a:defRPr/>
            </a:pPr>
            <a:r>
              <a:rPr lang="en-US" altLang="zh-CN" sz="2000" dirty="0" smtClean="0">
                <a:sym typeface="+mn-ea"/>
              </a:rPr>
              <a:t>Result:</a:t>
            </a:r>
          </a:p>
          <a:p>
            <a:pPr marL="0" lvl="0" indent="0">
              <a:defRPr/>
            </a:pPr>
            <a:endParaRPr lang="en-US" altLang="zh-CN" sz="2000" dirty="0">
              <a:sym typeface="+mn-ea"/>
            </a:endParaRPr>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46</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192570746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SFD MAC SP Set #6 (Sam Shi)</a:t>
            </a:r>
            <a:endParaRPr lang="zh-CN" altLang="en-US" dirty="0"/>
          </a:p>
        </p:txBody>
      </p:sp>
      <p:sp>
        <p:nvSpPr>
          <p:cNvPr id="3" name="内容占位符 2"/>
          <p:cNvSpPr>
            <a:spLocks noGrp="1"/>
          </p:cNvSpPr>
          <p:nvPr>
            <p:ph idx="1"/>
          </p:nvPr>
        </p:nvSpPr>
        <p:spPr>
          <a:xfrm>
            <a:off x="800102" y="1830390"/>
            <a:ext cx="10475383" cy="4629831"/>
          </a:xfrm>
        </p:spPr>
        <p:txBody>
          <a:bodyPr>
            <a:noAutofit/>
          </a:bodyPr>
          <a:lstStyle/>
          <a:p>
            <a:r>
              <a:rPr lang="en-US" altLang="zh-CN" sz="2000" dirty="0" smtClean="0">
                <a:sym typeface="+mn-ea"/>
              </a:rPr>
              <a:t>SP #1: </a:t>
            </a:r>
            <a:r>
              <a:rPr lang="en-US" altLang="zh-CN" sz="2000" dirty="0"/>
              <a:t>Do you agree to add the following text into </a:t>
            </a:r>
            <a:r>
              <a:rPr lang="en-US" altLang="zh-CN" sz="2000" dirty="0" smtClean="0"/>
              <a:t>the 11bp SFD </a:t>
            </a:r>
            <a:r>
              <a:rPr lang="en-US" altLang="zh-CN" sz="2000" dirty="0" smtClean="0"/>
              <a:t>? </a:t>
            </a:r>
            <a:r>
              <a:rPr lang="en-US" altLang="zh-CN" sz="2000" dirty="0" smtClean="0">
                <a:solidFill>
                  <a:srgbClr val="FF3300"/>
                </a:solidFill>
              </a:rPr>
              <a:t>[deferred]</a:t>
            </a:r>
            <a:endParaRPr lang="en-US" altLang="zh-CN" sz="2000" b="0" dirty="0">
              <a:solidFill>
                <a:srgbClr val="FF3300"/>
              </a:solidFill>
            </a:endParaRPr>
          </a:p>
          <a:p>
            <a:pPr marL="285750" lvl="0" indent="-285750">
              <a:buFont typeface="Arial" panose="020B0604020202020204" pitchFamily="34" charset="0"/>
              <a:buChar char="•"/>
            </a:pPr>
            <a:r>
              <a:rPr lang="en-US" altLang="zh-CN" sz="2000" b="0" dirty="0" smtClean="0"/>
              <a:t>11bp uses </a:t>
            </a:r>
            <a:r>
              <a:rPr lang="en-US" altLang="zh-CN" sz="2000" b="0" dirty="0"/>
              <a:t>shortened </a:t>
            </a:r>
            <a:r>
              <a:rPr lang="en-US" altLang="zh-CN" sz="2000" b="0" dirty="0" err="1"/>
              <a:t>ANonce</a:t>
            </a:r>
            <a:r>
              <a:rPr lang="en-US" altLang="zh-CN" sz="2000" b="0" dirty="0"/>
              <a:t>/</a:t>
            </a:r>
            <a:r>
              <a:rPr lang="en-US" altLang="zh-CN" sz="2000" b="0" dirty="0" err="1"/>
              <a:t>SNonce</a:t>
            </a:r>
            <a:r>
              <a:rPr lang="en-US" altLang="zh-CN" sz="2000" b="0" dirty="0"/>
              <a:t> (exact size TBD, e.g. 32/64/128 bits) for transient key derivation in AMP secure </a:t>
            </a:r>
            <a:r>
              <a:rPr lang="en-US" altLang="zh-CN" sz="2000" b="0" dirty="0" smtClean="0"/>
              <a:t>operation</a:t>
            </a:r>
            <a:r>
              <a:rPr lang="en-US" altLang="zh-CN" sz="1600" b="0" dirty="0" smtClean="0"/>
              <a:t>.</a:t>
            </a:r>
          </a:p>
          <a:p>
            <a:pPr marL="285750" lvl="0" indent="-285750">
              <a:buFont typeface="Arial" panose="020B0604020202020204" pitchFamily="34" charset="0"/>
              <a:buChar char="•"/>
            </a:pPr>
            <a:endParaRPr lang="zh-CN" altLang="zh-CN" sz="2000" b="0" dirty="0"/>
          </a:p>
          <a:p>
            <a:pPr marL="0" indent="0"/>
            <a:r>
              <a:rPr lang="en-US" altLang="zh-CN" sz="1800" b="0" i="1" dirty="0" smtClean="0">
                <a:sym typeface="+mn-ea"/>
              </a:rPr>
              <a:t>[</a:t>
            </a:r>
            <a:r>
              <a:rPr lang="en-US" altLang="zh-CN" sz="1800" b="0" i="1" dirty="0">
                <a:sym typeface="+mn-ea"/>
              </a:rPr>
              <a:t>Reference contributions: </a:t>
            </a:r>
            <a:r>
              <a:rPr lang="en-US" altLang="zh-CN" sz="1800" b="0" i="1" dirty="0" smtClean="0"/>
              <a:t>11-25/1593r0</a:t>
            </a:r>
            <a:r>
              <a:rPr lang="en-US" altLang="zh-CN" sz="1800" b="0" i="1" dirty="0" smtClean="0">
                <a:sym typeface="+mn-ea"/>
              </a:rPr>
              <a:t>]</a:t>
            </a:r>
            <a:endParaRPr lang="en-US" altLang="zh-CN" sz="1800" b="0" i="1" dirty="0">
              <a:sym typeface="+mn-ea"/>
            </a:endParaRPr>
          </a:p>
          <a:p>
            <a:pPr marL="0" lvl="0" indent="0">
              <a:defRPr/>
            </a:pPr>
            <a:r>
              <a:rPr lang="en-US" altLang="zh-CN" sz="1800" dirty="0" smtClean="0">
                <a:sym typeface="+mn-ea"/>
              </a:rPr>
              <a:t>Result:</a:t>
            </a:r>
          </a:p>
          <a:p>
            <a:pPr marL="0" lvl="0" indent="0">
              <a:defRPr/>
            </a:pPr>
            <a:endParaRPr lang="en-US" altLang="zh-CN" sz="1800" dirty="0" smtClean="0">
              <a:sym typeface="+mn-ea"/>
            </a:endParaRPr>
          </a:p>
          <a:p>
            <a:r>
              <a:rPr lang="en-US" altLang="zh-CN" sz="2000" dirty="0">
                <a:sym typeface="+mn-ea"/>
              </a:rPr>
              <a:t>SP </a:t>
            </a:r>
            <a:r>
              <a:rPr lang="en-US" altLang="zh-CN" sz="2000" dirty="0" smtClean="0">
                <a:sym typeface="+mn-ea"/>
              </a:rPr>
              <a:t>#2: </a:t>
            </a:r>
            <a:r>
              <a:rPr lang="en-US" altLang="zh-CN" sz="2000" dirty="0"/>
              <a:t>Do you agree to add the following text into the 11bp SFD </a:t>
            </a:r>
            <a:r>
              <a:rPr lang="en-US" altLang="zh-CN" sz="2000" dirty="0"/>
              <a:t>? </a:t>
            </a:r>
            <a:r>
              <a:rPr lang="en-US" altLang="zh-CN" sz="2000" dirty="0">
                <a:solidFill>
                  <a:srgbClr val="FF3300"/>
                </a:solidFill>
              </a:rPr>
              <a:t>[deferred]</a:t>
            </a:r>
            <a:endParaRPr lang="en-US" altLang="zh-CN" sz="2000" dirty="0">
              <a:solidFill>
                <a:srgbClr val="FF3300"/>
              </a:solidFill>
            </a:endParaRPr>
          </a:p>
          <a:p>
            <a:pPr marL="285750" indent="-285750">
              <a:buFont typeface="Arial" panose="020B0604020202020204" pitchFamily="34" charset="0"/>
              <a:buChar char="•"/>
            </a:pPr>
            <a:r>
              <a:rPr lang="en-US" altLang="zh-CN" sz="2000" b="0" dirty="0"/>
              <a:t>11bp use short local addresses, as defined in Motion #68, for transient key derivation in AMP secure operation</a:t>
            </a:r>
            <a:r>
              <a:rPr lang="en-US" altLang="zh-CN" sz="2000" b="0" dirty="0" smtClean="0"/>
              <a:t>.</a:t>
            </a:r>
          </a:p>
          <a:p>
            <a:pPr marL="285750" indent="-285750">
              <a:buFont typeface="Arial" panose="020B0604020202020204" pitchFamily="34" charset="0"/>
              <a:buChar char="•"/>
            </a:pPr>
            <a:endParaRPr lang="zh-CN" altLang="zh-CN" sz="1800" b="0" dirty="0"/>
          </a:p>
          <a:p>
            <a:pPr marL="0" indent="0"/>
            <a:r>
              <a:rPr lang="en-US" altLang="zh-CN" sz="1800" b="0" i="1" dirty="0">
                <a:sym typeface="+mn-ea"/>
              </a:rPr>
              <a:t>[Reference contributions: </a:t>
            </a:r>
            <a:r>
              <a:rPr lang="en-US" altLang="zh-CN" sz="1800" b="0" i="1" dirty="0"/>
              <a:t>11-25/1593r0</a:t>
            </a:r>
            <a:r>
              <a:rPr lang="en-US" altLang="zh-CN" sz="1800" b="0" i="1" dirty="0">
                <a:sym typeface="+mn-ea"/>
              </a:rPr>
              <a:t>]</a:t>
            </a:r>
          </a:p>
          <a:p>
            <a:pPr marL="0" indent="0">
              <a:defRPr/>
            </a:pPr>
            <a:r>
              <a:rPr lang="en-US" altLang="zh-CN" sz="1800" dirty="0">
                <a:sym typeface="+mn-ea"/>
              </a:rPr>
              <a:t>Result:</a:t>
            </a:r>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47</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178973565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SFD MAC SP Set #7 (</a:t>
            </a:r>
            <a:r>
              <a:rPr lang="en-US" altLang="zh-CN" dirty="0" err="1" smtClean="0"/>
              <a:t>Chuanfeng</a:t>
            </a:r>
            <a:r>
              <a:rPr lang="en-US" altLang="zh-CN" dirty="0" smtClean="0"/>
              <a:t> He)</a:t>
            </a:r>
            <a:endParaRPr lang="zh-CN" altLang="en-US" dirty="0"/>
          </a:p>
        </p:txBody>
      </p:sp>
      <p:sp>
        <p:nvSpPr>
          <p:cNvPr id="3" name="内容占位符 2"/>
          <p:cNvSpPr>
            <a:spLocks noGrp="1"/>
          </p:cNvSpPr>
          <p:nvPr>
            <p:ph idx="1"/>
          </p:nvPr>
        </p:nvSpPr>
        <p:spPr>
          <a:xfrm>
            <a:off x="800102" y="1830390"/>
            <a:ext cx="10475383" cy="4629831"/>
          </a:xfrm>
        </p:spPr>
        <p:txBody>
          <a:bodyPr>
            <a:noAutofit/>
          </a:bodyPr>
          <a:lstStyle/>
          <a:p>
            <a:r>
              <a:rPr lang="en-US" altLang="zh-CN" sz="2000" dirty="0" smtClean="0">
                <a:sym typeface="+mn-ea"/>
              </a:rPr>
              <a:t>SP #1: </a:t>
            </a:r>
            <a:r>
              <a:rPr lang="en-US" altLang="zh-CN" sz="2000" dirty="0"/>
              <a:t>Do you agree to add the following text into </a:t>
            </a:r>
            <a:r>
              <a:rPr lang="en-US" altLang="zh-CN" sz="2000" dirty="0" smtClean="0"/>
              <a:t>the 11bp SFD ?</a:t>
            </a:r>
            <a:endParaRPr lang="en-US" altLang="zh-CN" sz="2000" b="0" dirty="0"/>
          </a:p>
          <a:p>
            <a:pPr marL="285750" lvl="0" indent="-285750">
              <a:buFont typeface="Arial" panose="020B0604020202020204" pitchFamily="34" charset="0"/>
              <a:buChar char="•"/>
            </a:pPr>
            <a:r>
              <a:rPr lang="en-US" altLang="zh-CN" sz="2000" b="0" dirty="0" smtClean="0"/>
              <a:t>For </a:t>
            </a:r>
            <a:r>
              <a:rPr lang="en-US" altLang="zh-CN" sz="2000" b="0" dirty="0"/>
              <a:t>a non-AP AMP STA, duty-cycle configuration includes AMP Wake Interval to indicate the duration between the start of two consecutive AMP service periods that the AMP STA should enter an awake </a:t>
            </a:r>
            <a:r>
              <a:rPr lang="en-US" altLang="zh-CN" sz="2000" b="0" dirty="0" smtClean="0"/>
              <a:t>state.</a:t>
            </a:r>
            <a:endParaRPr lang="en-US" altLang="zh-CN" sz="2000" b="0" dirty="0"/>
          </a:p>
          <a:p>
            <a:pPr marL="285750" lvl="0" indent="-285750">
              <a:buFont typeface="Arial" panose="020B0604020202020204" pitchFamily="34" charset="0"/>
              <a:buChar char="•"/>
            </a:pPr>
            <a:endParaRPr lang="zh-CN" altLang="zh-CN" sz="2000" b="0" dirty="0"/>
          </a:p>
          <a:p>
            <a:pPr marL="0" indent="0"/>
            <a:r>
              <a:rPr lang="en-US" altLang="zh-CN" sz="1800" b="0" i="1" dirty="0" smtClean="0">
                <a:sym typeface="+mn-ea"/>
              </a:rPr>
              <a:t>[</a:t>
            </a:r>
            <a:r>
              <a:rPr lang="en-US" altLang="zh-CN" sz="1800" b="0" i="1" dirty="0">
                <a:sym typeface="+mn-ea"/>
              </a:rPr>
              <a:t>Reference contributions: </a:t>
            </a:r>
            <a:r>
              <a:rPr lang="pt-BR" altLang="zh-CN" sz="1800" b="0" i="1" dirty="0"/>
              <a:t>11-24/1775r1, 11-25/0341r0, 11-25/0831r0, 11-25/1252r0, 11-25/1581r2</a:t>
            </a:r>
            <a:r>
              <a:rPr lang="en-US" altLang="zh-CN" sz="1800" b="0" i="1" dirty="0">
                <a:sym typeface="+mn-ea"/>
              </a:rPr>
              <a:t>]</a:t>
            </a:r>
          </a:p>
          <a:p>
            <a:pPr marL="0" lvl="0" indent="0">
              <a:defRPr/>
            </a:pPr>
            <a:r>
              <a:rPr lang="en-US" altLang="zh-CN" sz="1800" dirty="0" smtClean="0">
                <a:sym typeface="+mn-ea"/>
              </a:rPr>
              <a:t>Result:</a:t>
            </a:r>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48</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55614793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SFD MAC SP Set #7 (</a:t>
            </a:r>
            <a:r>
              <a:rPr lang="en-US" altLang="zh-CN" dirty="0" err="1" smtClean="0"/>
              <a:t>Chuanfeng</a:t>
            </a:r>
            <a:r>
              <a:rPr lang="en-US" altLang="zh-CN" dirty="0" smtClean="0"/>
              <a:t> He)</a:t>
            </a:r>
            <a:endParaRPr lang="zh-CN" altLang="en-US" dirty="0"/>
          </a:p>
        </p:txBody>
      </p:sp>
      <p:sp>
        <p:nvSpPr>
          <p:cNvPr id="3" name="内容占位符 2"/>
          <p:cNvSpPr>
            <a:spLocks noGrp="1"/>
          </p:cNvSpPr>
          <p:nvPr>
            <p:ph idx="1"/>
          </p:nvPr>
        </p:nvSpPr>
        <p:spPr>
          <a:xfrm>
            <a:off x="800102" y="1830390"/>
            <a:ext cx="10475383" cy="4629831"/>
          </a:xfrm>
        </p:spPr>
        <p:txBody>
          <a:bodyPr>
            <a:noAutofit/>
          </a:bodyPr>
          <a:lstStyle/>
          <a:p>
            <a:r>
              <a:rPr lang="en-US" altLang="zh-CN" sz="2000" dirty="0" smtClean="0">
                <a:sym typeface="+mn-ea"/>
              </a:rPr>
              <a:t>SP #2: </a:t>
            </a:r>
            <a:r>
              <a:rPr lang="en-US" altLang="zh-CN" sz="2000" dirty="0"/>
              <a:t>Do you agree to add the following text into the 11bp SFD ?</a:t>
            </a:r>
          </a:p>
          <a:p>
            <a:pPr marL="285750" indent="-285750">
              <a:buFont typeface="Arial" panose="020B0604020202020204" pitchFamily="34" charset="0"/>
              <a:buChar char="•"/>
            </a:pPr>
            <a:r>
              <a:rPr lang="en-US" altLang="zh-CN" sz="2000" b="0" dirty="0" smtClean="0"/>
              <a:t>AMP </a:t>
            </a:r>
            <a:r>
              <a:rPr lang="en-US" altLang="zh-CN" sz="2000" b="0" dirty="0"/>
              <a:t>AP transmits an AMP trigger frame indicating Duty-cycle configuration parameters, which include:</a:t>
            </a:r>
          </a:p>
          <a:p>
            <a:pPr marL="685800" lvl="2">
              <a:spcBef>
                <a:spcPts val="600"/>
              </a:spcBef>
              <a:buFont typeface="Arial" panose="020B0604020202020204" pitchFamily="34" charset="0"/>
              <a:buChar char="•"/>
            </a:pPr>
            <a:r>
              <a:rPr lang="en-US" altLang="zh-CN" dirty="0">
                <a:cs typeface="+mn-cs"/>
              </a:rPr>
              <a:t>Start time of the first AMP service period</a:t>
            </a:r>
          </a:p>
          <a:p>
            <a:pPr marL="685800" lvl="2">
              <a:spcBef>
                <a:spcPts val="600"/>
              </a:spcBef>
              <a:buFont typeface="Arial" panose="020B0604020202020204" pitchFamily="34" charset="0"/>
              <a:buChar char="•"/>
            </a:pPr>
            <a:r>
              <a:rPr lang="en-US" altLang="zh-CN" dirty="0">
                <a:cs typeface="+mn-cs"/>
              </a:rPr>
              <a:t>Number of AMP service periods (N) within a Wake Interval</a:t>
            </a:r>
          </a:p>
          <a:p>
            <a:pPr marL="685800" lvl="2">
              <a:spcBef>
                <a:spcPts val="600"/>
              </a:spcBef>
              <a:buFont typeface="Arial" panose="020B0604020202020204" pitchFamily="34" charset="0"/>
              <a:buChar char="•"/>
            </a:pPr>
            <a:r>
              <a:rPr lang="en-US" altLang="zh-CN" dirty="0">
                <a:cs typeface="+mn-cs"/>
              </a:rPr>
              <a:t>AMP service period duration</a:t>
            </a:r>
          </a:p>
          <a:p>
            <a:pPr marL="685800" lvl="2">
              <a:spcBef>
                <a:spcPts val="600"/>
              </a:spcBef>
              <a:buFont typeface="Arial" panose="020B0604020202020204" pitchFamily="34" charset="0"/>
              <a:buChar char="•"/>
            </a:pPr>
            <a:r>
              <a:rPr lang="en-US" altLang="zh-CN" dirty="0">
                <a:cs typeface="+mn-cs"/>
              </a:rPr>
              <a:t>AMP Wake Interval</a:t>
            </a:r>
          </a:p>
          <a:p>
            <a:pPr marL="685800" lvl="2">
              <a:spcBef>
                <a:spcPts val="600"/>
              </a:spcBef>
              <a:buFont typeface="Arial" panose="020B0604020202020204" pitchFamily="34" charset="0"/>
              <a:buChar char="•"/>
            </a:pPr>
            <a:r>
              <a:rPr lang="en-US" altLang="zh-CN" dirty="0">
                <a:cs typeface="+mn-cs"/>
              </a:rPr>
              <a:t>Other parameters are TBD</a:t>
            </a:r>
          </a:p>
          <a:p>
            <a:pPr marL="285750" indent="-285750">
              <a:buFont typeface="Arial" panose="020B0604020202020204" pitchFamily="34" charset="0"/>
              <a:buChar char="•"/>
            </a:pPr>
            <a:endParaRPr lang="zh-CN" altLang="zh-CN" sz="1800" b="0" dirty="0"/>
          </a:p>
          <a:p>
            <a:pPr marL="0" indent="0"/>
            <a:r>
              <a:rPr lang="en-US" altLang="zh-CN" sz="1800" b="0" i="1" dirty="0">
                <a:sym typeface="+mn-ea"/>
              </a:rPr>
              <a:t>[Reference contributions: </a:t>
            </a:r>
            <a:r>
              <a:rPr lang="en-US" altLang="zh-CN" sz="1800" b="0" i="1" dirty="0"/>
              <a:t>11-25/0341r0, 11-25/0831r0, 11-25/1252r0, 11-25/1581r2</a:t>
            </a:r>
            <a:r>
              <a:rPr lang="en-US" altLang="zh-CN" sz="1800" b="0" i="1" dirty="0">
                <a:sym typeface="+mn-ea"/>
              </a:rPr>
              <a:t>]</a:t>
            </a:r>
          </a:p>
          <a:p>
            <a:pPr marL="0" indent="0">
              <a:defRPr/>
            </a:pPr>
            <a:r>
              <a:rPr lang="en-US" altLang="zh-CN" sz="1800" dirty="0">
                <a:sym typeface="+mn-ea"/>
              </a:rPr>
              <a:t>Result:</a:t>
            </a:r>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49</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6656395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PDT Straw Polls</a:t>
            </a:r>
            <a:endParaRPr lang="zh-CN" altLang="en-US" dirty="0"/>
          </a:p>
        </p:txBody>
      </p:sp>
      <p:sp>
        <p:nvSpPr>
          <p:cNvPr id="3" name="内容占位符 2"/>
          <p:cNvSpPr>
            <a:spLocks noGrp="1"/>
          </p:cNvSpPr>
          <p:nvPr>
            <p:ph idx="1"/>
          </p:nvPr>
        </p:nvSpPr>
        <p:spPr>
          <a:xfrm>
            <a:off x="914401" y="1751014"/>
            <a:ext cx="10475383" cy="4753291"/>
          </a:xfrm>
        </p:spPr>
        <p:txBody>
          <a:bodyPr>
            <a:normAutofit/>
          </a:bodyPr>
          <a:lstStyle/>
          <a:p>
            <a:pPr marL="0" lvl="0" indent="0">
              <a:lnSpc>
                <a:spcPct val="150000"/>
              </a:lnSpc>
              <a:spcBef>
                <a:spcPts val="0"/>
              </a:spcBef>
              <a:spcAft>
                <a:spcPts val="600"/>
              </a:spcAft>
              <a:defRPr/>
            </a:pPr>
            <a:r>
              <a:rPr lang="en-US" altLang="zh-CN" sz="2000" dirty="0" smtClean="0">
                <a:sym typeface="+mn-ea"/>
              </a:rPr>
              <a:t>SP #2: </a:t>
            </a:r>
          </a:p>
          <a:p>
            <a:pPr marL="0" lvl="0" indent="0">
              <a:lnSpc>
                <a:spcPct val="120000"/>
              </a:lnSpc>
              <a:spcBef>
                <a:spcPts val="0"/>
              </a:spcBef>
              <a:spcAft>
                <a:spcPts val="600"/>
              </a:spcAft>
              <a:defRPr/>
            </a:pPr>
            <a:r>
              <a:rPr lang="en-US" altLang="zh-CN" sz="2000" dirty="0" smtClean="0"/>
              <a:t>Do </a:t>
            </a:r>
            <a:r>
              <a:rPr lang="en-US" altLang="zh-CN" sz="2000" dirty="0"/>
              <a:t>you agree to accept the </a:t>
            </a:r>
            <a:r>
              <a:rPr lang="en-US" altLang="zh-CN" sz="2000" dirty="0" smtClean="0"/>
              <a:t>following PDT proposal </a:t>
            </a:r>
            <a:r>
              <a:rPr lang="en-US" altLang="zh-CN" sz="2000" dirty="0"/>
              <a:t>as part of IEEE P802.11bp D0.1, and grant the tech editor privilege to make editorial </a:t>
            </a:r>
            <a:r>
              <a:rPr lang="en-US" altLang="zh-CN" sz="2000" dirty="0" smtClean="0"/>
              <a:t>modification?</a:t>
            </a:r>
          </a:p>
          <a:p>
            <a:pPr>
              <a:spcBef>
                <a:spcPts val="0"/>
              </a:spcBef>
              <a:spcAft>
                <a:spcPts val="0"/>
              </a:spcAft>
              <a:buFont typeface="Arial" panose="020B0604020202020204" pitchFamily="34" charset="0"/>
              <a:buChar char="•"/>
              <a:defRPr/>
            </a:pPr>
            <a:r>
              <a:rPr lang="en-US" altLang="zh-CN" sz="2000" b="0" dirty="0"/>
              <a:t>11-25/1439r2 (You-Wei Chen)</a:t>
            </a:r>
          </a:p>
          <a:p>
            <a:pPr marL="0" lvl="0" indent="0">
              <a:lnSpc>
                <a:spcPct val="150000"/>
              </a:lnSpc>
              <a:spcBef>
                <a:spcPts val="0"/>
              </a:spcBef>
              <a:spcAft>
                <a:spcPts val="600"/>
              </a:spcAft>
              <a:defRPr/>
            </a:pPr>
            <a:endParaRPr lang="en-US" altLang="zh-CN" sz="2000" dirty="0" smtClean="0">
              <a:sym typeface="+mn-ea"/>
            </a:endParaRPr>
          </a:p>
          <a:p>
            <a:pPr marL="0" lvl="0" indent="0">
              <a:lnSpc>
                <a:spcPct val="150000"/>
              </a:lnSpc>
              <a:spcBef>
                <a:spcPts val="0"/>
              </a:spcBef>
              <a:spcAft>
                <a:spcPts val="600"/>
              </a:spcAft>
              <a:defRPr/>
            </a:pPr>
            <a:r>
              <a:rPr lang="en-US" altLang="zh-CN" sz="2000" dirty="0" smtClean="0">
                <a:sym typeface="+mn-ea"/>
              </a:rPr>
              <a:t>Result: No objection</a:t>
            </a:r>
            <a:endParaRPr lang="en-US" altLang="zh-CN" sz="2000" dirty="0">
              <a:sym typeface="+mn-ea"/>
            </a:endParaRPr>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5</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425604282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SFD MAC SP Set #7 (</a:t>
            </a:r>
            <a:r>
              <a:rPr lang="en-US" altLang="zh-CN" dirty="0" err="1" smtClean="0"/>
              <a:t>Chuanfeng</a:t>
            </a:r>
            <a:r>
              <a:rPr lang="en-US" altLang="zh-CN" dirty="0" smtClean="0"/>
              <a:t> He)</a:t>
            </a:r>
            <a:endParaRPr lang="zh-CN" altLang="en-US" dirty="0"/>
          </a:p>
        </p:txBody>
      </p:sp>
      <p:sp>
        <p:nvSpPr>
          <p:cNvPr id="3" name="内容占位符 2"/>
          <p:cNvSpPr>
            <a:spLocks noGrp="1"/>
          </p:cNvSpPr>
          <p:nvPr>
            <p:ph idx="1"/>
          </p:nvPr>
        </p:nvSpPr>
        <p:spPr>
          <a:xfrm>
            <a:off x="800102" y="1830390"/>
            <a:ext cx="10475383" cy="4629831"/>
          </a:xfrm>
        </p:spPr>
        <p:txBody>
          <a:bodyPr>
            <a:noAutofit/>
          </a:bodyPr>
          <a:lstStyle/>
          <a:p>
            <a:r>
              <a:rPr lang="en-US" altLang="zh-CN" sz="2000" dirty="0" smtClean="0">
                <a:sym typeface="+mn-ea"/>
              </a:rPr>
              <a:t>SP #3: </a:t>
            </a:r>
            <a:r>
              <a:rPr lang="en-US" altLang="zh-CN" sz="2000" dirty="0"/>
              <a:t>Do you agree to add the following text into the 11bp SFD ?</a:t>
            </a:r>
          </a:p>
          <a:p>
            <a:pPr marL="285750" indent="-285750">
              <a:buFont typeface="Arial" panose="020B0604020202020204" pitchFamily="34" charset="0"/>
              <a:buChar char="•"/>
            </a:pPr>
            <a:r>
              <a:rPr lang="en-US" altLang="zh-CN" sz="2000" b="0" dirty="0" smtClean="0"/>
              <a:t>Upon </a:t>
            </a:r>
            <a:r>
              <a:rPr lang="en-US" altLang="zh-CN" sz="2000" b="0" dirty="0"/>
              <a:t>receiving an AMP trigger frame indicating a number of AMP service periods, a non-AP AMP STA randomly selects an AMP service period from the number of AMP service periods.</a:t>
            </a:r>
          </a:p>
          <a:p>
            <a:pPr marL="285750" indent="-285750">
              <a:buFont typeface="Arial" panose="020B0604020202020204" pitchFamily="34" charset="0"/>
              <a:buChar char="•"/>
            </a:pPr>
            <a:endParaRPr lang="zh-CN" altLang="zh-CN" sz="1800" b="0" dirty="0"/>
          </a:p>
          <a:p>
            <a:pPr marL="0" indent="0"/>
            <a:r>
              <a:rPr lang="en-US" altLang="zh-CN" sz="1800" b="0" i="1" dirty="0">
                <a:sym typeface="+mn-ea"/>
              </a:rPr>
              <a:t>[Reference contributions: </a:t>
            </a:r>
            <a:r>
              <a:rPr lang="en-US" altLang="zh-CN" sz="1800" b="0" i="1" dirty="0"/>
              <a:t>11-25/0341r0, 11-25/0831r0, 11-25/1252r0, 11-25/1581r2</a:t>
            </a:r>
            <a:r>
              <a:rPr lang="en-US" altLang="zh-CN" sz="1800" b="0" i="1" dirty="0">
                <a:sym typeface="+mn-ea"/>
              </a:rPr>
              <a:t>]</a:t>
            </a:r>
          </a:p>
          <a:p>
            <a:pPr marL="0" indent="0">
              <a:defRPr/>
            </a:pPr>
            <a:r>
              <a:rPr lang="en-US" altLang="zh-CN" sz="1800" dirty="0" smtClean="0">
                <a:sym typeface="+mn-ea"/>
              </a:rPr>
              <a:t>Result:</a:t>
            </a:r>
          </a:p>
          <a:p>
            <a:pPr marL="0" indent="0">
              <a:defRPr/>
            </a:pPr>
            <a:endParaRPr lang="en-US" altLang="zh-CN" sz="1800" dirty="0">
              <a:sym typeface="+mn-ea"/>
            </a:endParaRPr>
          </a:p>
          <a:p>
            <a:r>
              <a:rPr lang="en-US" altLang="zh-CN" sz="1800" dirty="0">
                <a:sym typeface="+mn-ea"/>
              </a:rPr>
              <a:t>SP </a:t>
            </a:r>
            <a:r>
              <a:rPr lang="en-US" altLang="zh-CN" sz="1800" dirty="0" smtClean="0">
                <a:sym typeface="+mn-ea"/>
              </a:rPr>
              <a:t>#4: </a:t>
            </a:r>
            <a:r>
              <a:rPr lang="en-US" altLang="zh-CN" sz="1800" dirty="0"/>
              <a:t>Do you agree to add the following text into the 11bp SFD ?</a:t>
            </a:r>
          </a:p>
          <a:p>
            <a:pPr marL="285750" indent="-285750">
              <a:buFont typeface="Arial" panose="020B0604020202020204" pitchFamily="34" charset="0"/>
              <a:buChar char="•"/>
            </a:pPr>
            <a:r>
              <a:rPr lang="en-US" altLang="zh-CN" sz="1800" b="0" dirty="0" smtClean="0"/>
              <a:t>802.11bp </a:t>
            </a:r>
            <a:r>
              <a:rPr lang="en-US" altLang="zh-CN" sz="1800" b="0" dirty="0"/>
              <a:t>defines short timestamp with the timing granularity of 1024 </a:t>
            </a:r>
            <a:r>
              <a:rPr lang="en-US" altLang="zh-CN" sz="1800" b="0" dirty="0" smtClean="0"/>
              <a:t>µs.</a:t>
            </a:r>
            <a:endParaRPr lang="en-US" altLang="zh-CN" sz="1800" b="0" dirty="0"/>
          </a:p>
          <a:p>
            <a:pPr marL="285750" indent="-285750">
              <a:buFont typeface="Arial" panose="020B0604020202020204" pitchFamily="34" charset="0"/>
              <a:buChar char="•"/>
            </a:pPr>
            <a:endParaRPr lang="zh-CN" altLang="zh-CN" sz="1600" b="0" dirty="0"/>
          </a:p>
          <a:p>
            <a:pPr marL="0" indent="0"/>
            <a:r>
              <a:rPr lang="en-US" altLang="zh-CN" sz="1600" b="0" i="1" dirty="0">
                <a:sym typeface="+mn-ea"/>
              </a:rPr>
              <a:t>[Reference contributions: </a:t>
            </a:r>
            <a:r>
              <a:rPr lang="pt-BR" altLang="zh-CN" sz="1600" b="0" i="1" dirty="0"/>
              <a:t>11-25/1774r1, 11-25/0814r0, 11-25/0342r0, 11-25/1251r0, 11-25/1583r0</a:t>
            </a:r>
            <a:r>
              <a:rPr lang="en-US" altLang="zh-CN" sz="1600" b="0" i="1" dirty="0" smtClean="0">
                <a:sym typeface="+mn-ea"/>
              </a:rPr>
              <a:t>]</a:t>
            </a:r>
            <a:endParaRPr lang="en-US" altLang="zh-CN" sz="1600" b="0" i="1" dirty="0">
              <a:sym typeface="+mn-ea"/>
            </a:endParaRPr>
          </a:p>
          <a:p>
            <a:pPr marL="0" indent="0">
              <a:defRPr/>
            </a:pPr>
            <a:r>
              <a:rPr lang="en-US" altLang="zh-CN" sz="1600" dirty="0">
                <a:sym typeface="+mn-ea"/>
              </a:rPr>
              <a:t>Result:</a:t>
            </a:r>
          </a:p>
          <a:p>
            <a:pPr marL="0" indent="0">
              <a:defRPr/>
            </a:pPr>
            <a:endParaRPr lang="en-US" altLang="zh-CN" sz="1800" dirty="0">
              <a:sym typeface="+mn-ea"/>
            </a:endParaRPr>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50</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160144300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SFD MAC SP Set #7 (</a:t>
            </a:r>
            <a:r>
              <a:rPr lang="en-US" altLang="zh-CN" dirty="0" err="1" smtClean="0"/>
              <a:t>Chuanfeng</a:t>
            </a:r>
            <a:r>
              <a:rPr lang="en-US" altLang="zh-CN" dirty="0" smtClean="0"/>
              <a:t> He)</a:t>
            </a:r>
            <a:endParaRPr lang="zh-CN" altLang="en-US" dirty="0"/>
          </a:p>
        </p:txBody>
      </p:sp>
      <p:sp>
        <p:nvSpPr>
          <p:cNvPr id="3" name="内容占位符 2"/>
          <p:cNvSpPr>
            <a:spLocks noGrp="1"/>
          </p:cNvSpPr>
          <p:nvPr>
            <p:ph idx="1"/>
          </p:nvPr>
        </p:nvSpPr>
        <p:spPr>
          <a:xfrm>
            <a:off x="800102" y="1830390"/>
            <a:ext cx="10475383" cy="4629831"/>
          </a:xfrm>
        </p:spPr>
        <p:txBody>
          <a:bodyPr>
            <a:noAutofit/>
          </a:bodyPr>
          <a:lstStyle/>
          <a:p>
            <a:r>
              <a:rPr lang="en-US" altLang="zh-CN" dirty="0" smtClean="0">
                <a:sym typeface="+mn-ea"/>
              </a:rPr>
              <a:t>SP #5: </a:t>
            </a:r>
            <a:r>
              <a:rPr lang="en-US" altLang="zh-CN" dirty="0"/>
              <a:t>Do you agree to add the following text into the 11bp SFD ?</a:t>
            </a:r>
          </a:p>
          <a:p>
            <a:pPr marL="285750" indent="-285750">
              <a:buFont typeface="Arial" panose="020B0604020202020204" pitchFamily="34" charset="0"/>
              <a:buChar char="•"/>
            </a:pPr>
            <a:r>
              <a:rPr lang="en-US" altLang="zh-CN" b="0" dirty="0" smtClean="0"/>
              <a:t>802.11bp </a:t>
            </a:r>
            <a:r>
              <a:rPr lang="en-US" altLang="zh-CN" b="0" dirty="0"/>
              <a:t>defines short timestamp with the length of 8 </a:t>
            </a:r>
            <a:r>
              <a:rPr lang="en-US" altLang="zh-CN" b="0" dirty="0" smtClean="0"/>
              <a:t>bits.</a:t>
            </a:r>
            <a:endParaRPr lang="en-US" altLang="zh-CN" b="0" dirty="0"/>
          </a:p>
          <a:p>
            <a:pPr marL="285750" indent="-285750">
              <a:buFont typeface="Arial" panose="020B0604020202020204" pitchFamily="34" charset="0"/>
              <a:buChar char="•"/>
            </a:pPr>
            <a:endParaRPr lang="zh-CN" altLang="zh-CN" sz="2000" b="0" dirty="0"/>
          </a:p>
          <a:p>
            <a:pPr marL="0" indent="0"/>
            <a:r>
              <a:rPr lang="en-US" altLang="zh-CN" sz="2000" b="0" i="1" dirty="0">
                <a:sym typeface="+mn-ea"/>
              </a:rPr>
              <a:t>[Reference contributions: </a:t>
            </a:r>
            <a:r>
              <a:rPr lang="pt-BR" altLang="zh-CN" sz="2000" b="0" i="1" dirty="0"/>
              <a:t>11-25/1774r1, 11-25/0814r0, 11-25/0342r0, 11-25/1251r0, 11-25/1583r0</a:t>
            </a:r>
            <a:r>
              <a:rPr lang="en-US" altLang="zh-CN" sz="2000" b="0" i="1" dirty="0" smtClean="0">
                <a:sym typeface="+mn-ea"/>
              </a:rPr>
              <a:t>]</a:t>
            </a:r>
            <a:endParaRPr lang="en-US" altLang="zh-CN" sz="2000" b="0" i="1" dirty="0">
              <a:sym typeface="+mn-ea"/>
            </a:endParaRPr>
          </a:p>
          <a:p>
            <a:pPr marL="0" indent="0">
              <a:defRPr/>
            </a:pPr>
            <a:endParaRPr lang="en-US" altLang="zh-CN" sz="2000" dirty="0" smtClean="0">
              <a:sym typeface="+mn-ea"/>
            </a:endParaRPr>
          </a:p>
          <a:p>
            <a:pPr marL="0" indent="0">
              <a:defRPr/>
            </a:pPr>
            <a:r>
              <a:rPr lang="en-US" altLang="zh-CN" sz="2000" dirty="0" smtClean="0">
                <a:sym typeface="+mn-ea"/>
              </a:rPr>
              <a:t>Result</a:t>
            </a:r>
            <a:r>
              <a:rPr lang="en-US" altLang="zh-CN" sz="2000" dirty="0">
                <a:sym typeface="+mn-ea"/>
              </a:rPr>
              <a:t>:</a:t>
            </a:r>
          </a:p>
          <a:p>
            <a:pPr marL="0" indent="0">
              <a:defRPr/>
            </a:pPr>
            <a:endParaRPr lang="en-US" altLang="zh-CN" dirty="0">
              <a:sym typeface="+mn-ea"/>
            </a:endParaRPr>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51</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9150498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PDT Straw Polls</a:t>
            </a:r>
            <a:endParaRPr lang="zh-CN" altLang="en-US" dirty="0"/>
          </a:p>
        </p:txBody>
      </p:sp>
      <p:sp>
        <p:nvSpPr>
          <p:cNvPr id="3" name="内容占位符 2"/>
          <p:cNvSpPr>
            <a:spLocks noGrp="1"/>
          </p:cNvSpPr>
          <p:nvPr>
            <p:ph idx="1"/>
          </p:nvPr>
        </p:nvSpPr>
        <p:spPr>
          <a:xfrm>
            <a:off x="914401" y="1751014"/>
            <a:ext cx="10475383" cy="4753291"/>
          </a:xfrm>
        </p:spPr>
        <p:txBody>
          <a:bodyPr>
            <a:normAutofit/>
          </a:bodyPr>
          <a:lstStyle/>
          <a:p>
            <a:pPr marL="0" lvl="0" indent="0">
              <a:lnSpc>
                <a:spcPct val="150000"/>
              </a:lnSpc>
              <a:spcBef>
                <a:spcPts val="0"/>
              </a:spcBef>
              <a:spcAft>
                <a:spcPts val="600"/>
              </a:spcAft>
              <a:defRPr/>
            </a:pPr>
            <a:r>
              <a:rPr lang="en-US" altLang="zh-CN" sz="2000" dirty="0" smtClean="0">
                <a:sym typeface="+mn-ea"/>
              </a:rPr>
              <a:t>SP #3: </a:t>
            </a:r>
          </a:p>
          <a:p>
            <a:pPr marL="0" lvl="0" indent="0">
              <a:lnSpc>
                <a:spcPct val="120000"/>
              </a:lnSpc>
              <a:spcBef>
                <a:spcPts val="0"/>
              </a:spcBef>
              <a:spcAft>
                <a:spcPts val="600"/>
              </a:spcAft>
              <a:defRPr/>
            </a:pPr>
            <a:r>
              <a:rPr lang="en-US" altLang="zh-CN" sz="2000" dirty="0" smtClean="0"/>
              <a:t>Do </a:t>
            </a:r>
            <a:r>
              <a:rPr lang="en-US" altLang="zh-CN" sz="2000" dirty="0"/>
              <a:t>you agree to accept the </a:t>
            </a:r>
            <a:r>
              <a:rPr lang="en-US" altLang="zh-CN" sz="2000" dirty="0" smtClean="0"/>
              <a:t>following PDT proposal </a:t>
            </a:r>
            <a:r>
              <a:rPr lang="en-US" altLang="zh-CN" sz="2000" dirty="0"/>
              <a:t>as part of IEEE P802.11bp D0.1, and grant the tech editor privilege to make editorial </a:t>
            </a:r>
            <a:r>
              <a:rPr lang="en-US" altLang="zh-CN" sz="2000" dirty="0" smtClean="0"/>
              <a:t>modification?</a:t>
            </a:r>
          </a:p>
          <a:p>
            <a:pPr>
              <a:spcBef>
                <a:spcPts val="0"/>
              </a:spcBef>
              <a:spcAft>
                <a:spcPts val="0"/>
              </a:spcAft>
              <a:buFont typeface="Arial" panose="020B0604020202020204" pitchFamily="34" charset="0"/>
              <a:buChar char="•"/>
              <a:defRPr/>
            </a:pPr>
            <a:r>
              <a:rPr lang="en-US" altLang="zh-CN" sz="2000" b="0" dirty="0" smtClean="0"/>
              <a:t>11-25/1373r2 </a:t>
            </a:r>
            <a:r>
              <a:rPr lang="en-US" altLang="zh-CN" sz="2000" b="0" dirty="0"/>
              <a:t>(Steve </a:t>
            </a:r>
            <a:r>
              <a:rPr lang="en-US" altLang="zh-CN" sz="2000" b="0" dirty="0" err="1"/>
              <a:t>Shellhammer</a:t>
            </a:r>
            <a:r>
              <a:rPr lang="en-US" altLang="zh-CN" sz="2000" b="0" dirty="0" smtClean="0"/>
              <a:t>)</a:t>
            </a:r>
          </a:p>
          <a:p>
            <a:pPr marL="0" lvl="0" indent="0">
              <a:lnSpc>
                <a:spcPct val="150000"/>
              </a:lnSpc>
              <a:spcBef>
                <a:spcPts val="0"/>
              </a:spcBef>
              <a:spcAft>
                <a:spcPts val="600"/>
              </a:spcAft>
              <a:defRPr/>
            </a:pPr>
            <a:endParaRPr lang="en-US" altLang="zh-CN" sz="2000" dirty="0" smtClean="0">
              <a:sym typeface="+mn-ea"/>
            </a:endParaRPr>
          </a:p>
          <a:p>
            <a:pPr marL="0" lvl="0" indent="0">
              <a:lnSpc>
                <a:spcPct val="150000"/>
              </a:lnSpc>
              <a:spcBef>
                <a:spcPts val="0"/>
              </a:spcBef>
              <a:spcAft>
                <a:spcPts val="600"/>
              </a:spcAft>
              <a:defRPr/>
            </a:pPr>
            <a:r>
              <a:rPr lang="en-US" altLang="zh-CN" sz="2000" dirty="0" smtClean="0">
                <a:sym typeface="+mn-ea"/>
              </a:rPr>
              <a:t>Result: No objection</a:t>
            </a:r>
            <a:endParaRPr lang="en-US" altLang="zh-CN" sz="2000" dirty="0">
              <a:sym typeface="+mn-ea"/>
            </a:endParaRPr>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6</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11451007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PDT Straw Polls</a:t>
            </a:r>
            <a:endParaRPr lang="zh-CN" altLang="en-US" dirty="0"/>
          </a:p>
        </p:txBody>
      </p:sp>
      <p:sp>
        <p:nvSpPr>
          <p:cNvPr id="3" name="内容占位符 2"/>
          <p:cNvSpPr>
            <a:spLocks noGrp="1"/>
          </p:cNvSpPr>
          <p:nvPr>
            <p:ph idx="1"/>
          </p:nvPr>
        </p:nvSpPr>
        <p:spPr>
          <a:xfrm>
            <a:off x="914401" y="1751014"/>
            <a:ext cx="10475383" cy="4753291"/>
          </a:xfrm>
        </p:spPr>
        <p:txBody>
          <a:bodyPr>
            <a:normAutofit/>
          </a:bodyPr>
          <a:lstStyle/>
          <a:p>
            <a:pPr marL="0" lvl="0" indent="0">
              <a:lnSpc>
                <a:spcPct val="150000"/>
              </a:lnSpc>
              <a:spcBef>
                <a:spcPts val="0"/>
              </a:spcBef>
              <a:spcAft>
                <a:spcPts val="600"/>
              </a:spcAft>
              <a:defRPr/>
            </a:pPr>
            <a:r>
              <a:rPr lang="en-US" altLang="zh-CN" sz="2000" dirty="0" smtClean="0">
                <a:sym typeface="+mn-ea"/>
              </a:rPr>
              <a:t>SP #4:</a:t>
            </a:r>
          </a:p>
          <a:p>
            <a:pPr marL="0" lvl="0" indent="0">
              <a:lnSpc>
                <a:spcPct val="120000"/>
              </a:lnSpc>
              <a:spcBef>
                <a:spcPts val="0"/>
              </a:spcBef>
              <a:spcAft>
                <a:spcPts val="600"/>
              </a:spcAft>
              <a:defRPr/>
            </a:pPr>
            <a:r>
              <a:rPr lang="en-US" altLang="zh-CN" sz="2000" dirty="0" smtClean="0"/>
              <a:t>Do </a:t>
            </a:r>
            <a:r>
              <a:rPr lang="en-US" altLang="zh-CN" sz="2000" dirty="0"/>
              <a:t>you agree to accept the </a:t>
            </a:r>
            <a:r>
              <a:rPr lang="en-US" altLang="zh-CN" sz="2000" dirty="0" smtClean="0"/>
              <a:t>following PDT proposal </a:t>
            </a:r>
            <a:r>
              <a:rPr lang="en-US" altLang="zh-CN" sz="2000" dirty="0"/>
              <a:t>as part of IEEE P802.11bp D0.1, and grant the tech editor privilege to make editorial </a:t>
            </a:r>
            <a:r>
              <a:rPr lang="en-US" altLang="zh-CN" sz="2000" dirty="0" smtClean="0"/>
              <a:t>modification?</a:t>
            </a:r>
          </a:p>
          <a:p>
            <a:pPr>
              <a:spcBef>
                <a:spcPts val="0"/>
              </a:spcBef>
              <a:spcAft>
                <a:spcPts val="0"/>
              </a:spcAft>
              <a:buFont typeface="Arial" panose="020B0604020202020204" pitchFamily="34" charset="0"/>
              <a:buChar char="•"/>
              <a:defRPr/>
            </a:pPr>
            <a:r>
              <a:rPr lang="en-US" altLang="zh-CN" sz="2000" b="0" dirty="0" smtClean="0"/>
              <a:t>11-25/1344r5 (components of arch, </a:t>
            </a:r>
            <a:r>
              <a:rPr lang="en-US" altLang="zh-CN" sz="2000" b="0" dirty="0" err="1" smtClean="0"/>
              <a:t>Rojan</a:t>
            </a:r>
            <a:r>
              <a:rPr lang="en-US" altLang="zh-CN" sz="2000" b="0" dirty="0" smtClean="0"/>
              <a:t> </a:t>
            </a:r>
            <a:r>
              <a:rPr lang="en-US" altLang="zh-CN" sz="2000" b="0" dirty="0" err="1" smtClean="0"/>
              <a:t>Chitrakar</a:t>
            </a:r>
            <a:r>
              <a:rPr lang="en-US" altLang="zh-CN" sz="2000" b="0" dirty="0" smtClean="0"/>
              <a:t>)</a:t>
            </a:r>
          </a:p>
          <a:p>
            <a:pPr marL="0" lvl="0" indent="0">
              <a:lnSpc>
                <a:spcPct val="150000"/>
              </a:lnSpc>
              <a:spcBef>
                <a:spcPts val="0"/>
              </a:spcBef>
              <a:spcAft>
                <a:spcPts val="600"/>
              </a:spcAft>
              <a:defRPr/>
            </a:pPr>
            <a:endParaRPr lang="en-US" altLang="zh-CN" sz="2000" dirty="0" smtClean="0">
              <a:sym typeface="+mn-ea"/>
            </a:endParaRPr>
          </a:p>
          <a:p>
            <a:pPr marL="0" lvl="0" indent="0">
              <a:lnSpc>
                <a:spcPct val="150000"/>
              </a:lnSpc>
              <a:spcBef>
                <a:spcPts val="0"/>
              </a:spcBef>
              <a:spcAft>
                <a:spcPts val="600"/>
              </a:spcAft>
              <a:defRPr/>
            </a:pPr>
            <a:r>
              <a:rPr lang="en-US" altLang="zh-CN" sz="2000" dirty="0" smtClean="0">
                <a:sym typeface="+mn-ea"/>
              </a:rPr>
              <a:t>Result: No objection</a:t>
            </a:r>
            <a:endParaRPr lang="en-US" altLang="zh-CN" sz="2000" dirty="0">
              <a:sym typeface="+mn-ea"/>
            </a:endParaRPr>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7</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23561177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PDT Straw Polls</a:t>
            </a:r>
            <a:endParaRPr lang="zh-CN" altLang="en-US" dirty="0"/>
          </a:p>
        </p:txBody>
      </p:sp>
      <p:sp>
        <p:nvSpPr>
          <p:cNvPr id="3" name="内容占位符 2"/>
          <p:cNvSpPr>
            <a:spLocks noGrp="1"/>
          </p:cNvSpPr>
          <p:nvPr>
            <p:ph idx="1"/>
          </p:nvPr>
        </p:nvSpPr>
        <p:spPr>
          <a:xfrm>
            <a:off x="914401" y="1751014"/>
            <a:ext cx="10475383" cy="4753291"/>
          </a:xfrm>
        </p:spPr>
        <p:txBody>
          <a:bodyPr>
            <a:normAutofit/>
          </a:bodyPr>
          <a:lstStyle/>
          <a:p>
            <a:pPr marL="0" lvl="0" indent="0">
              <a:lnSpc>
                <a:spcPct val="150000"/>
              </a:lnSpc>
              <a:spcBef>
                <a:spcPts val="0"/>
              </a:spcBef>
              <a:spcAft>
                <a:spcPts val="600"/>
              </a:spcAft>
              <a:defRPr/>
            </a:pPr>
            <a:r>
              <a:rPr lang="en-US" altLang="zh-CN" sz="2000" dirty="0" smtClean="0">
                <a:sym typeface="+mn-ea"/>
              </a:rPr>
              <a:t>SP #5: </a:t>
            </a:r>
          </a:p>
          <a:p>
            <a:pPr marL="0" lvl="0" indent="0">
              <a:lnSpc>
                <a:spcPct val="120000"/>
              </a:lnSpc>
              <a:spcBef>
                <a:spcPts val="0"/>
              </a:spcBef>
              <a:spcAft>
                <a:spcPts val="600"/>
              </a:spcAft>
              <a:defRPr/>
            </a:pPr>
            <a:r>
              <a:rPr lang="en-US" altLang="zh-CN" sz="2000" dirty="0" smtClean="0"/>
              <a:t>Do </a:t>
            </a:r>
            <a:r>
              <a:rPr lang="en-US" altLang="zh-CN" sz="2000" dirty="0"/>
              <a:t>you agree to accept the </a:t>
            </a:r>
            <a:r>
              <a:rPr lang="en-US" altLang="zh-CN" sz="2000" dirty="0" smtClean="0"/>
              <a:t>following PDT proposal </a:t>
            </a:r>
            <a:r>
              <a:rPr lang="en-US" altLang="zh-CN" sz="2000" dirty="0"/>
              <a:t>as part of IEEE P802.11bp D0.1, and grant the tech editor privilege to make editorial </a:t>
            </a:r>
            <a:r>
              <a:rPr lang="en-US" altLang="zh-CN" sz="2000" dirty="0" smtClean="0"/>
              <a:t>modification?</a:t>
            </a:r>
          </a:p>
          <a:p>
            <a:pPr>
              <a:spcBef>
                <a:spcPts val="0"/>
              </a:spcBef>
              <a:spcAft>
                <a:spcPts val="0"/>
              </a:spcAft>
              <a:buFont typeface="Arial" panose="020B0604020202020204" pitchFamily="34" charset="0"/>
              <a:buChar char="•"/>
              <a:defRPr/>
            </a:pPr>
            <a:r>
              <a:rPr lang="en-US" altLang="zh-CN" sz="2000" b="0" dirty="0" smtClean="0"/>
              <a:t>11-25/1548r3 (timing related parameters, </a:t>
            </a:r>
            <a:r>
              <a:rPr lang="en-US" altLang="zh-CN" sz="2000" b="0" dirty="0" err="1" smtClean="0"/>
              <a:t>Amichai</a:t>
            </a:r>
            <a:r>
              <a:rPr lang="en-US" altLang="zh-CN" sz="2000" b="0" dirty="0" smtClean="0"/>
              <a:t>)</a:t>
            </a:r>
          </a:p>
          <a:p>
            <a:pPr marL="0" lvl="0" indent="0">
              <a:lnSpc>
                <a:spcPct val="150000"/>
              </a:lnSpc>
              <a:spcBef>
                <a:spcPts val="0"/>
              </a:spcBef>
              <a:spcAft>
                <a:spcPts val="600"/>
              </a:spcAft>
              <a:defRPr/>
            </a:pPr>
            <a:endParaRPr lang="en-US" altLang="zh-CN" sz="2000" dirty="0" smtClean="0">
              <a:sym typeface="+mn-ea"/>
            </a:endParaRPr>
          </a:p>
          <a:p>
            <a:pPr marL="0" lvl="0" indent="0">
              <a:lnSpc>
                <a:spcPct val="150000"/>
              </a:lnSpc>
              <a:spcBef>
                <a:spcPts val="0"/>
              </a:spcBef>
              <a:spcAft>
                <a:spcPts val="600"/>
              </a:spcAft>
              <a:defRPr/>
            </a:pPr>
            <a:r>
              <a:rPr lang="en-US" altLang="zh-CN" sz="2000" dirty="0" smtClean="0">
                <a:sym typeface="+mn-ea"/>
              </a:rPr>
              <a:t>Result: No objection</a:t>
            </a:r>
            <a:endParaRPr lang="en-US" altLang="zh-CN" sz="2000" dirty="0">
              <a:sym typeface="+mn-ea"/>
            </a:endParaRPr>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8</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17168288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PDT Straw Polls</a:t>
            </a:r>
            <a:endParaRPr lang="zh-CN" altLang="en-US" dirty="0"/>
          </a:p>
        </p:txBody>
      </p:sp>
      <p:sp>
        <p:nvSpPr>
          <p:cNvPr id="3" name="内容占位符 2"/>
          <p:cNvSpPr>
            <a:spLocks noGrp="1"/>
          </p:cNvSpPr>
          <p:nvPr>
            <p:ph idx="1"/>
          </p:nvPr>
        </p:nvSpPr>
        <p:spPr>
          <a:xfrm>
            <a:off x="914401" y="1751014"/>
            <a:ext cx="10475383" cy="4753291"/>
          </a:xfrm>
        </p:spPr>
        <p:txBody>
          <a:bodyPr>
            <a:normAutofit/>
          </a:bodyPr>
          <a:lstStyle/>
          <a:p>
            <a:pPr marL="0" lvl="0" indent="0">
              <a:lnSpc>
                <a:spcPct val="150000"/>
              </a:lnSpc>
              <a:spcBef>
                <a:spcPts val="0"/>
              </a:spcBef>
              <a:spcAft>
                <a:spcPts val="600"/>
              </a:spcAft>
              <a:defRPr/>
            </a:pPr>
            <a:r>
              <a:rPr lang="en-US" altLang="zh-CN" sz="2000" dirty="0" smtClean="0">
                <a:sym typeface="+mn-ea"/>
              </a:rPr>
              <a:t>SP #6: </a:t>
            </a:r>
          </a:p>
          <a:p>
            <a:pPr marL="0" lvl="0" indent="0">
              <a:lnSpc>
                <a:spcPct val="120000"/>
              </a:lnSpc>
              <a:spcBef>
                <a:spcPts val="0"/>
              </a:spcBef>
              <a:spcAft>
                <a:spcPts val="600"/>
              </a:spcAft>
              <a:defRPr/>
            </a:pPr>
            <a:r>
              <a:rPr lang="en-US" altLang="zh-CN" sz="2000" dirty="0" smtClean="0"/>
              <a:t>Do </a:t>
            </a:r>
            <a:r>
              <a:rPr lang="en-US" altLang="zh-CN" sz="2000" dirty="0"/>
              <a:t>you agree to accept the </a:t>
            </a:r>
            <a:r>
              <a:rPr lang="en-US" altLang="zh-CN" sz="2000" dirty="0" smtClean="0"/>
              <a:t>following PDT proposal </a:t>
            </a:r>
            <a:r>
              <a:rPr lang="en-US" altLang="zh-CN" sz="2000" dirty="0"/>
              <a:t>as part of IEEE P802.11bp D0.1, and grant the tech editor privilege to make editorial </a:t>
            </a:r>
            <a:r>
              <a:rPr lang="en-US" altLang="zh-CN" sz="2000" dirty="0" smtClean="0"/>
              <a:t>modification?</a:t>
            </a:r>
          </a:p>
          <a:p>
            <a:pPr>
              <a:spcBef>
                <a:spcPts val="0"/>
              </a:spcBef>
              <a:spcAft>
                <a:spcPts val="0"/>
              </a:spcAft>
              <a:buFont typeface="Arial" panose="020B0604020202020204" pitchFamily="34" charset="0"/>
              <a:buChar char="•"/>
              <a:defRPr/>
            </a:pPr>
            <a:r>
              <a:rPr lang="en-US" altLang="zh-CN" sz="2000" b="0" dirty="0" smtClean="0"/>
              <a:t>11-25/1410r2 (Nelson Costa)</a:t>
            </a:r>
          </a:p>
          <a:p>
            <a:pPr marL="0" lvl="0" indent="0">
              <a:lnSpc>
                <a:spcPct val="150000"/>
              </a:lnSpc>
              <a:spcBef>
                <a:spcPts val="0"/>
              </a:spcBef>
              <a:spcAft>
                <a:spcPts val="600"/>
              </a:spcAft>
              <a:defRPr/>
            </a:pPr>
            <a:endParaRPr lang="en-US" altLang="zh-CN" sz="2000" dirty="0" smtClean="0">
              <a:sym typeface="+mn-ea"/>
            </a:endParaRPr>
          </a:p>
          <a:p>
            <a:pPr marL="0" lvl="0" indent="0">
              <a:lnSpc>
                <a:spcPct val="150000"/>
              </a:lnSpc>
              <a:spcBef>
                <a:spcPts val="0"/>
              </a:spcBef>
              <a:spcAft>
                <a:spcPts val="600"/>
              </a:spcAft>
              <a:defRPr/>
            </a:pPr>
            <a:r>
              <a:rPr lang="en-US" altLang="zh-CN" sz="2000" dirty="0" smtClean="0">
                <a:sym typeface="+mn-ea"/>
              </a:rPr>
              <a:t>Result: No objection</a:t>
            </a:r>
            <a:endParaRPr lang="en-US" altLang="zh-CN" sz="2000" dirty="0">
              <a:sym typeface="+mn-ea"/>
            </a:endParaRPr>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9</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3074196487"/>
      </p:ext>
    </p:extLst>
  </p:cSld>
  <p:clrMapOvr>
    <a:masterClrMapping/>
  </p:clrMapOvr>
</p:sld>
</file>

<file path=ppt/theme/theme1.xml><?xml version="1.0" encoding="utf-8"?>
<a:theme xmlns:a="http://schemas.openxmlformats.org/drawingml/2006/main" name="802-11-Submission-16-9">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主题">
      <a:majorFont>
        <a:latin typeface="Times New Roman"/>
        <a:ea typeface="MS Gothic"/>
        <a:cs typeface=""/>
      </a:majorFont>
      <a:minorFont>
        <a:latin typeface="Times New Roman"/>
        <a:ea typeface="MS 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449580" rtl="0" eaLnBrk="0" fontAlgn="base" latinLnBrk="0" hangingPunct="0">
          <a:lnSpc>
            <a:spcPct val="100000"/>
          </a:lnSpc>
          <a:spcBef>
            <a:spcPct val="0"/>
          </a:spcBef>
          <a:spcAft>
            <a:spcPct val="0"/>
          </a:spcAft>
          <a:buClr>
            <a:srgbClr val="000000"/>
          </a:buClr>
          <a:buSzPct val="100000"/>
          <a:buFont typeface="Times New Roman" panose="02020603050405020304" pitchFamily="18" charset="0"/>
          <a:buNone/>
          <a:defRPr kumimoji="0" lang="en-GB" sz="2400" b="0" i="0" u="none" strike="noStrike" cap="none" normalizeH="0" baseline="0" smtClean="0">
            <a:ln>
              <a:noFill/>
            </a:ln>
            <a:solidFill>
              <a:schemeClr val="bg1"/>
            </a:solidFill>
            <a:effectLst/>
            <a:latin typeface="Times New Roman" panose="02020603050405020304" pitchFamily="18" charset="0"/>
            <a:ea typeface="MS Gothic" panose="020B0609070205080204" charset="-128"/>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449580" rtl="0" eaLnBrk="0" fontAlgn="base" latinLnBrk="0" hangingPunct="0">
          <a:lnSpc>
            <a:spcPct val="100000"/>
          </a:lnSpc>
          <a:spcBef>
            <a:spcPct val="0"/>
          </a:spcBef>
          <a:spcAft>
            <a:spcPct val="0"/>
          </a:spcAft>
          <a:buClr>
            <a:srgbClr val="000000"/>
          </a:buClr>
          <a:buSzPct val="100000"/>
          <a:buFont typeface="Times New Roman" panose="02020603050405020304" pitchFamily="18" charset="0"/>
          <a:buNone/>
          <a:defRPr kumimoji="0" lang="en-GB" sz="2400" b="0" i="0" u="none" strike="noStrike" cap="none" normalizeH="0" baseline="0" smtClean="0">
            <a:ln>
              <a:noFill/>
            </a:ln>
            <a:solidFill>
              <a:schemeClr val="bg1"/>
            </a:solidFill>
            <a:effectLst/>
            <a:latin typeface="Times New Roman" panose="02020603050405020304" pitchFamily="18" charset="0"/>
            <a:ea typeface="MS Gothic" panose="020B0609070205080204" charset="-128"/>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802-11-Submission-16-9</Template>
  <TotalTime>4190</TotalTime>
  <Words>4999</Words>
  <Application>Microsoft Office PowerPoint</Application>
  <PresentationFormat>宽屏</PresentationFormat>
  <Paragraphs>625</Paragraphs>
  <Slides>51</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51</vt:i4>
      </vt:variant>
    </vt:vector>
  </HeadingPairs>
  <TitlesOfParts>
    <vt:vector size="58" baseType="lpstr">
      <vt:lpstr>Arial Unicode MS</vt:lpstr>
      <vt:lpstr>MS Gothic</vt:lpstr>
      <vt:lpstr>MS PGothic</vt:lpstr>
      <vt:lpstr>Arial</vt:lpstr>
      <vt:lpstr>Arial Black</vt:lpstr>
      <vt:lpstr>Times New Roman</vt:lpstr>
      <vt:lpstr>802-11-Submission-16-9</vt:lpstr>
      <vt:lpstr>PowerPoint 演示文稿</vt:lpstr>
      <vt:lpstr>Abstract</vt:lpstr>
      <vt:lpstr>PowerPoint 演示文稿</vt:lpstr>
      <vt:lpstr>PDT Straw Polls</vt:lpstr>
      <vt:lpstr>PDT Straw Polls</vt:lpstr>
      <vt:lpstr>PDT Straw Polls</vt:lpstr>
      <vt:lpstr>PDT Straw Polls</vt:lpstr>
      <vt:lpstr>PDT Straw Polls</vt:lpstr>
      <vt:lpstr>PDT Straw Polls</vt:lpstr>
      <vt:lpstr>PDT Straw Polls</vt:lpstr>
      <vt:lpstr>PDT Straw Polls</vt:lpstr>
      <vt:lpstr>PDT Straw Polls</vt:lpstr>
      <vt:lpstr>PDT Straw Polls</vt:lpstr>
      <vt:lpstr>PDT Straw Polls</vt:lpstr>
      <vt:lpstr>PDT Straw Polls</vt:lpstr>
      <vt:lpstr>PDT Straw Polls</vt:lpstr>
      <vt:lpstr>PDT Straw Polls</vt:lpstr>
      <vt:lpstr>PDT Straw Polls</vt:lpstr>
      <vt:lpstr>SFD PHY SP Set #1 (Amichai Sanderovich)</vt:lpstr>
      <vt:lpstr>SFD PHY SP Set #1 (Amichai Sanderovich)</vt:lpstr>
      <vt:lpstr>SFD PHY SP Set #2 (Alice Chen)</vt:lpstr>
      <vt:lpstr>SFD PHY SP Set #3 (Shengquan Hu)</vt:lpstr>
      <vt:lpstr>SFD PHY SP Set #4 (Steve Shellhammer)</vt:lpstr>
      <vt:lpstr>SFD PHY SP Set #5 (You-Wei Chen)</vt:lpstr>
      <vt:lpstr>SFD PHY SP Set #6 (Nelson Costa)</vt:lpstr>
      <vt:lpstr>SFD PHY SP Set #6 (Nelson Costa)</vt:lpstr>
      <vt:lpstr>SFD PHY SP Set #7 (Lumin Liu)</vt:lpstr>
      <vt:lpstr>SFD PHY SP Set #8 (Panpan Li)</vt:lpstr>
      <vt:lpstr>SFD PHY SP Set #8 (Panpan Li)</vt:lpstr>
      <vt:lpstr>SFD PHY SP Set #9 (Rui Cao)</vt:lpstr>
      <vt:lpstr>SFD MAC SP Set #1 (Rojan Chitrakar)</vt:lpstr>
      <vt:lpstr>SFD MAC SP Set #1 (Rojan Chitrakar)</vt:lpstr>
      <vt:lpstr>SFD MAC SP Set #1 (Rojan Chitrakar)</vt:lpstr>
      <vt:lpstr>SFD MAC SP Set #1 (Rojan Chitrakar)</vt:lpstr>
      <vt:lpstr>SFD MAC SP Set #1 (Rojan Chitrakar)</vt:lpstr>
      <vt:lpstr>SFD MAC SP Set #1 (Rojan Chitrakar)</vt:lpstr>
      <vt:lpstr>SFD MAC SP Set #1 (Rojan Chitrakar)</vt:lpstr>
      <vt:lpstr>SFD MAC SP Set #2 (Ian Bajaj)</vt:lpstr>
      <vt:lpstr>SFD MAC SP Set #2 (Ian Bajaj)</vt:lpstr>
      <vt:lpstr>SFD MAC SP Set #2 (Ian Bajaj)</vt:lpstr>
      <vt:lpstr>SFD MAC SP Set #2 (Ian Bajaj)</vt:lpstr>
      <vt:lpstr>SFD MAC SP Set #2 (Ian Bajaj)</vt:lpstr>
      <vt:lpstr>SFD MAC SP Set #3 (Hui Luo)</vt:lpstr>
      <vt:lpstr>SFD MAC SP Set #3 (Hui Luo)</vt:lpstr>
      <vt:lpstr>SFD MAC SP Set #4 (Liwen Chu, updated Oct 14)</vt:lpstr>
      <vt:lpstr>SFD MAC SP Set #5 (Yinan Qi)</vt:lpstr>
      <vt:lpstr>SFD MAC SP Set #6 (Sam Shi)</vt:lpstr>
      <vt:lpstr>SFD MAC SP Set #7 (Chuanfeng He)</vt:lpstr>
      <vt:lpstr>SFD MAC SP Set #7 (Chuanfeng He)</vt:lpstr>
      <vt:lpstr>SFD MAC SP Set #7 (Chuanfeng He)</vt:lpstr>
      <vt:lpstr>SFD MAC SP Set #7 (Chuanfeng He)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802.11 TGbp snapshot slides</dc:title>
  <dc:subject>snapshot</dc:subject>
  <dc:creator>Bo Sun</dc:creator>
  <cp:lastModifiedBy>0318003590</cp:lastModifiedBy>
  <cp:revision>131</cp:revision>
  <cp:lastPrinted>1998-02-10T13:28:00Z</cp:lastPrinted>
  <dcterms:created xsi:type="dcterms:W3CDTF">1998-02-10T13:07:00Z</dcterms:created>
  <dcterms:modified xsi:type="dcterms:W3CDTF">2025-10-16T06:30:14Z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s_pID_725343">
    <vt:lpwstr>(10)O48q+nWDiKNAVXoAwq58w3RNJooHz1/JtoOwz4N1w0+ZL3X2+UduHozM/B+orrfRnAK3iVBu_x000d_
M1qVfEUOs+2NzanCbkc4kPeGEjUIKcfwSkZ2VTEIW0+jsnReksVzZYcgKivcAK8Enx8RDsZy_x000d_
sDu4EopBBm+9ZPHjLAXl4j+qa8dN+uCgHMfEL6AyPtJyug/KmihJ9QhfDm+OBx+Fr9Q7wewN_x000d_
kwoKrAYbnscxcdaMRy</vt:lpwstr>
  </property>
  <property fmtid="{D5CDD505-2E9C-101B-9397-08002B2CF9AE}" pid="3" name="_ms_pID_7253431">
    <vt:lpwstr>pDynwwYeVAfuJm07l5BBB1gJOSyblYnNfLT4wKASKNV6C6kgoMoDQu_x000d_
fVBvZ8QZJBuvlrTTE8AMdobU8rl35z4ZJoflddYRDx4XB6vI+iar2JQCA7qDSuq4AT7FS5Y5_x000d_
sx308cVif8H/NFBi2qcNgcLVQ2If46LKttqLC1acDLCU6E1GUWjJt7TRE/C7c7r9QW9wp3X2_x000d_
3Fe/c36f+sG8/+AxmbMs1bxl9oGuqb2xGtJ7</vt:lpwstr>
  </property>
  <property fmtid="{D5CDD505-2E9C-101B-9397-08002B2CF9AE}" pid="4" name="_ms_pID_725343_00">
    <vt:lpwstr>_ms_pID_725343</vt:lpwstr>
  </property>
  <property fmtid="{D5CDD505-2E9C-101B-9397-08002B2CF9AE}" pid="5" name="_ms_pID_7253431_00">
    <vt:lpwstr>_ms_pID_7253431</vt:lpwstr>
  </property>
  <property fmtid="{D5CDD505-2E9C-101B-9397-08002B2CF9AE}" pid="6" name="_ms_pID_7253432">
    <vt:lpwstr>orDeDww4ZerS6xb33d/pDRf4+uOdZOceGbqu_x000d_
OSDaq0ijuTRYXtbktQMRWA5g8vSQIMTqlQGoHqGbN8sXNc0lygsy/1M7k/zm/92UAEMfy2IX_x000d_
muS9o6c7+UWC3rgkevWHh2jAw444VCQqw9ibFkoEaLpUm2+6kqhfqYQh70A6bW+NWL73XQ+f_x000d_
d9L2NducdUmDkJi/mOLRxmilqJq7bPMKW5skiUdDS+gidQ1z0Qg599</vt:lpwstr>
  </property>
  <property fmtid="{D5CDD505-2E9C-101B-9397-08002B2CF9AE}" pid="7" name="_ms_pID_7253432_00">
    <vt:lpwstr>_ms_pID_7253432</vt:lpwstr>
  </property>
  <property fmtid="{D5CDD505-2E9C-101B-9397-08002B2CF9AE}" pid="8" name="_ms_pID_7253433">
    <vt:lpwstr>iMd3r552CUfzuZmdZY_x000d_
yqlZHfAuDu9iqhV56yDU4vSGBnG7aANuEd5EkKqorEdhk7hmVJesSjmp9AHFmbW35nbGiYzz_x000d_
mYtQ0dxcolljPgOJp/Yee3daTWLdVbVQHN/H4jcblNNwJG41g+R6P7LKU90wBFkzHmYMgfSv_x000d_
MuxektEi0aD45k4SYG/6206g4gs9FjuBtBtD40WvlHIxdeaS3IBAZqMpcOewPvG0KvnFF96G</vt:lpwstr>
  </property>
  <property fmtid="{D5CDD505-2E9C-101B-9397-08002B2CF9AE}" pid="9" name="_ms_pID_7253433_00">
    <vt:lpwstr>_ms_pID_7253433</vt:lpwstr>
  </property>
  <property fmtid="{D5CDD505-2E9C-101B-9397-08002B2CF9AE}" pid="10" name="_ms_pID_7253434">
    <vt:lpwstr>_x000d_
Kog7mDVMvfETB2/2tFa2KXSO7jiock/ScK4B1tKRdd9aR9ZWfqnfiB3bjr9lNAEZB6fruK5n_x000d_
VVYH9xC3W7wrH2d0nDQGHmDeNu6RQgq5gygN4A/loV+ZZPlU66cvtTmvxhM/7ZTikMn12FK4_x000d_
zwEUaKAe7bdGXoEv+xWZRnid9Hd1kx4RyxyyoyDrXpWhnfq6KDJJ1Bweaj//MEIAkeajbfKj_x000d_
YhFS2jZaCNNzEJRF</vt:lpwstr>
  </property>
  <property fmtid="{D5CDD505-2E9C-101B-9397-08002B2CF9AE}" pid="11" name="_ms_pID_7253434_00">
    <vt:lpwstr>_ms_pID_7253434</vt:lpwstr>
  </property>
  <property fmtid="{D5CDD505-2E9C-101B-9397-08002B2CF9AE}" pid="12" name="_ms_pID_7253435">
    <vt:lpwstr>nx3PZ2kJf2SxsokLmsywXgEms1JXejqWJw0y1rfrSf5xFj6l9fzXVoZ7_x000d_
2MaR8YbgVZBnJVdJ3b3BPX4vks36C6EGIP1vJrxsR4Qq7uqxHh+ZdVBG9ACbPSqM3JqglCuw_x000d_
9kMqcg2SyQ0+59kZ2oWniGmk9Suzr4ap9i6BKvKtK6EiYQEiwDSBdrlQAh02wWdpW9VGJVth_x000d_
JM3ZsCXfv8bXkbnrgHUZFTS3j3yAhhyou5</vt:lpwstr>
  </property>
  <property fmtid="{D5CDD505-2E9C-101B-9397-08002B2CF9AE}" pid="13" name="_ms_pID_7253435_00">
    <vt:lpwstr>_ms_pID_7253435</vt:lpwstr>
  </property>
  <property fmtid="{D5CDD505-2E9C-101B-9397-08002B2CF9AE}" pid="14" name="_ms_pID_7253436">
    <vt:lpwstr>yEVayiVt4AMPrXWbam46ZLtgo76nfnEc0vQURr_x000d_
fb/qzgFbqSMX3GRFTi1qJBS6XzXFrcgXu8x49zQI2h5RZTQNBeQ9j7cPaRmlXM3hHnnufDri_x000d_
cePxX+ztnpb0iElUFU3EkzWtazvFNt4lo1L5Afp7JhkFX/EKoYbZf3cTRXzFCpKUIgLKGA7v_x000d_
ln//eaJL1DlvXQThilkAvdj4U+zaPSkw1FRBprZ+T2Eutv6+4Dlv</vt:lpwstr>
  </property>
  <property fmtid="{D5CDD505-2E9C-101B-9397-08002B2CF9AE}" pid="15" name="_ms_pID_7253436_00">
    <vt:lpwstr>_ms_pID_7253436</vt:lpwstr>
  </property>
  <property fmtid="{D5CDD505-2E9C-101B-9397-08002B2CF9AE}" pid="16" name="_ms_pID_7253437">
    <vt:lpwstr>TZpRW+tnLAeX4kKAuEkZ_x000d_
tM1Ot/irYvphCa3nnh9lC/2rN5bLufReJx6hVJH8Xh5eIDWlatZ/fW0u+P5y2Qm3sRJlg/qX_x000d_
x3epkZ8A3FIY/vSBmHHirfHKaNkR3V6Fq7ANjSKynLt1m/ofaECB/1AccgC5mGu1xcT1Sa3b_x000d_
AQgxm7bCkxyDf0PIOKV/RY5YnT9lrUsOtvIdmXZBqTQiJxT9Odjf4DRoVyBLk8tAD5mxSP</vt:lpwstr>
  </property>
  <property fmtid="{D5CDD505-2E9C-101B-9397-08002B2CF9AE}" pid="17" name="_ms_pID_7253437_00">
    <vt:lpwstr>_ms_pID_7253437</vt:lpwstr>
  </property>
  <property fmtid="{D5CDD505-2E9C-101B-9397-08002B2CF9AE}" pid="18" name="_ms_pID_7253438">
    <vt:lpwstr>vU_x000d_
+9IOLjb0mMqTwg/CWkzxdeqoCRW4ROilHXg2fHA92SrPlzabsJXDzrjNhLOsl7GBh9Ke6cw8_x000d_
j35GQ8L0sg5bV65M9FfZQ8k5+Oeq4aXRm8edLxQL7t8XiT6MyT73yn252CaMEFvneOsAFz+x_x000d_
t79NnFRdxUyh/FFipKyCVRi+Z3yViSIGGHK3rkk7k5eRu8Duhwuga//h/v1APPDETIvHJ5Ia_x000d_
Jm0ePw+s3cIX8+</vt:lpwstr>
  </property>
  <property fmtid="{D5CDD505-2E9C-101B-9397-08002B2CF9AE}" pid="19" name="_ms_pID_7253438_00">
    <vt:lpwstr>_ms_pID_7253438</vt:lpwstr>
  </property>
  <property fmtid="{D5CDD505-2E9C-101B-9397-08002B2CF9AE}" pid="20" name="_ms_pID_7253439">
    <vt:lpwstr>S2T8R00zoFpA5P4caP7uIIUbhZcEX09y7S1mSHUdsqKSyDpjI5gtY=</vt:lpwstr>
  </property>
  <property fmtid="{D5CDD505-2E9C-101B-9397-08002B2CF9AE}" pid="21" name="_ms_pID_7253439_00">
    <vt:lpwstr>_ms_pID_7253439</vt:lpwstr>
  </property>
  <property fmtid="{D5CDD505-2E9C-101B-9397-08002B2CF9AE}" pid="22" name="_new_ms_pID_72543">
    <vt:lpwstr>(3)olbGqDWxOGt0rPuof/9Qn/4u0Ei0AXIeSZNrFEcS+5yq54eTbhzxzWZMdAgZHv5RYWREFbhn_x000d_
57m9IwIy7h8aY4wck0ziV28o0SRH3o4kYHU/dMBt3GGiP9DFn8saCIB5NfM04Pg1PE/4/Uql_x000d_
SbrsjWbUOagD01ghksHxsDG3GcNM7bZew/CQLtcFB8BJycsUgjSa/cpnToU/Bom0lPtSwUjy_x000d_
+lrJCAe6I/vjmM2GPK</vt:lpwstr>
  </property>
  <property fmtid="{D5CDD505-2E9C-101B-9397-08002B2CF9AE}" pid="23" name="_new_ms_pID_72543_00">
    <vt:lpwstr>_new_ms_pID_72543</vt:lpwstr>
  </property>
  <property fmtid="{D5CDD505-2E9C-101B-9397-08002B2CF9AE}" pid="24" name="_new_ms_pID_725431">
    <vt:lpwstr>OwROtnTyHtLZBZSXnbvjtA0rrHo1/2wtvKEkXx3wfdPhI0o2OsNbWU_x000d_
eFthBIECINAQ3pMB/kJfN9skTiou3yDn8a7TuIuI2otPCVoeCbHcCYpPCkPzKG/RSuERr7OK_x000d_
3Omusy40OXlOISxiU9lYEjzi3B8sniEsE3VVGpjiohDu/dDEfk5r7eyoEpg2hYFQuVurs8Ky_x000d_
YyoV5WRy6PQWbvxhkyRoNraMTirBwhuL7yvx</vt:lpwstr>
  </property>
  <property fmtid="{D5CDD505-2E9C-101B-9397-08002B2CF9AE}" pid="25" name="_new_ms_pID_725431_00">
    <vt:lpwstr>_new_ms_pID_725431</vt:lpwstr>
  </property>
  <property fmtid="{D5CDD505-2E9C-101B-9397-08002B2CF9AE}" pid="26" name="_new_ms_pID_725432">
    <vt:lpwstr>T19XDHhwG+08/dx5AgiO1J+4QBjjFoJl/Y1e_x000d_
M90fLmquiuM+XMAjWRJ2ZKlMWaM+O7ju2Hpm6Mxdm9LFJPkjkuE=</vt:lpwstr>
  </property>
  <property fmtid="{D5CDD505-2E9C-101B-9397-08002B2CF9AE}" pid="27" name="_new_ms_pID_725432_00">
    <vt:lpwstr>_new_ms_pID_725432</vt:lpwstr>
  </property>
  <property fmtid="{D5CDD505-2E9C-101B-9397-08002B2CF9AE}" pid="28" name="_readonly">
    <vt:lpwstr/>
  </property>
  <property fmtid="{D5CDD505-2E9C-101B-9397-08002B2CF9AE}" pid="29" name="_change">
    <vt:lpwstr/>
  </property>
  <property fmtid="{D5CDD505-2E9C-101B-9397-08002B2CF9AE}" pid="30" name="_full-control">
    <vt:lpwstr/>
  </property>
  <property fmtid="{D5CDD505-2E9C-101B-9397-08002B2CF9AE}" pid="31" name="sflag">
    <vt:lpwstr>1519305968</vt:lpwstr>
  </property>
  <property fmtid="{D5CDD505-2E9C-101B-9397-08002B2CF9AE}" pid="32" name="KSOProductBuildVer">
    <vt:lpwstr>2052-11.8.2.12085</vt:lpwstr>
  </property>
  <property fmtid="{D5CDD505-2E9C-101B-9397-08002B2CF9AE}" pid="33" name="ICV">
    <vt:lpwstr>9B7DE19902B5484C8C1F2D1AFD6DB4F4</vt:lpwstr>
  </property>
</Properties>
</file>