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bookmarkIdSeed="4">
  <p:sldMasterIdLst>
    <p:sldMasterId id="2147483648" r:id="rId1"/>
  </p:sldMasterIdLst>
  <p:notesMasterIdLst>
    <p:notesMasterId r:id="rId5"/>
  </p:notesMasterIdLst>
  <p:handoutMasterIdLst>
    <p:handoutMasterId r:id="rId6"/>
  </p:handoutMasterIdLst>
  <p:sldIdLst>
    <p:sldId id="256" r:id="rId2"/>
    <p:sldId id="523" r:id="rId3"/>
    <p:sldId id="862" r:id="rId4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Holcomb, Jay" initials="HJ" lastIdx="2" clrIdx="0">
    <p:extLst>
      <p:ext uri="{19B8F6BF-5375-455C-9EA6-DF929625EA0E}">
        <p15:presenceInfo xmlns:p15="http://schemas.microsoft.com/office/powerpoint/2012/main" userId="S::jholcomb@itron.com::aee8fcb3-73df-479f-8979-0e12987586b3" providerId="AD"/>
      </p:ext>
    </p:extLst>
  </p:cmAuthor>
  <p:cmAuthor id="2" name="Al Petrick" initials="AP" lastIdx="1" clrIdx="1">
    <p:extLst>
      <p:ext uri="{19B8F6BF-5375-455C-9EA6-DF929625EA0E}">
        <p15:presenceInfo xmlns:p15="http://schemas.microsoft.com/office/powerpoint/2012/main" userId="b177fa8dd07d8d0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7C80"/>
    <a:srgbClr val="000000"/>
    <a:srgbClr val="D5F4FF"/>
    <a:srgbClr val="85DFFF"/>
    <a:srgbClr val="FF9999"/>
    <a:srgbClr val="990033"/>
    <a:srgbClr val="993300"/>
    <a:srgbClr val="CC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248" autoAdjust="0"/>
    <p:restoredTop sz="96247" autoAdjust="0"/>
  </p:normalViewPr>
  <p:slideViewPr>
    <p:cSldViewPr>
      <p:cViewPr varScale="1">
        <p:scale>
          <a:sx n="99" d="100"/>
          <a:sy n="99" d="100"/>
        </p:scale>
        <p:origin x="246" y="306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-79147"/>
    </p:cViewPr>
  </p:outlineViewPr>
  <p:notesTextViewPr>
    <p:cViewPr>
      <p:scale>
        <a:sx n="3" d="2"/>
        <a:sy n="3" d="2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3101" y="77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commentAuthors" Target="commentAuthor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11" Type="http://schemas.openxmlformats.org/officeDocument/2006/relationships/tableStyles" Target="tableStyles.xml"/><Relationship Id="rId5" Type="http://schemas.openxmlformats.org/officeDocument/2006/relationships/notesMaster" Target="notesMasters/notesMaster1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7CCAAF-252C-4847-8D16-EDD6B40E4912}" type="datetimeFigureOut">
              <a:rPr lang="en-US" smtClean="0"/>
              <a:pPr/>
              <a:t>9/17/2025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doc.: IEEE 802.11-yy/xxxxr0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Month Year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 dirty="0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John Doe, Some Company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 dirty="0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 dirty="0"/>
              <a:t>doc.: IEEE 802.11-yy/xxxxr0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Month Year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John Doe, Some Company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 dirty="0"/>
              <a:t>Page </a:t>
            </a:r>
            <a:fld id="{465D53FD-DB5F-4815-BF01-6488A8FBD189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 dirty="0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2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23442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4175" y="701675"/>
            <a:ext cx="6165850" cy="3468688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charset="0"/>
            </a:endParaRPr>
          </a:p>
        </p:txBody>
      </p:sp>
      <p:sp>
        <p:nvSpPr>
          <p:cNvPr id="11268" name="Header Placeholder 3"/>
          <p:cNvSpPr>
            <a:spLocks noGrp="1"/>
          </p:cNvSpPr>
          <p:nvPr>
            <p:ph type="hdr" sz="quarter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doc.: IEEE 802.11-yy/xxxxr0</a:t>
            </a:r>
          </a:p>
        </p:txBody>
      </p:sp>
      <p:sp>
        <p:nvSpPr>
          <p:cNvPr id="11269" name="Date Placeholder 4"/>
          <p:cNvSpPr>
            <a:spLocks noGrp="1"/>
          </p:cNvSpPr>
          <p:nvPr>
            <p:ph type="dt" sz="quarter" idx="1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Month Year</a:t>
            </a:r>
          </a:p>
        </p:txBody>
      </p:sp>
      <p:sp>
        <p:nvSpPr>
          <p:cNvPr id="11270" name="Footer Placeholder 5"/>
          <p:cNvSpPr>
            <a:spLocks noGrp="1"/>
          </p:cNvSpPr>
          <p:nvPr>
            <p:ph type="ftr" sz="quarter" idx="4"/>
          </p:nvPr>
        </p:nvSpPr>
        <p:spPr>
          <a:noFill/>
        </p:spPr>
        <p:txBody>
          <a:bodyPr/>
          <a:lstStyle/>
          <a:p>
            <a:pPr lvl="4"/>
            <a:r>
              <a:rPr lang="en-US">
                <a:latin typeface="Times New Roman" charset="0"/>
              </a:rPr>
              <a:t>Osama Aboul-Magd (Samsung)</a:t>
            </a:r>
          </a:p>
        </p:txBody>
      </p:sp>
      <p:sp>
        <p:nvSpPr>
          <p:cNvPr id="11271" name="Slide Number Placeholder 6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r>
              <a:rPr lang="en-US">
                <a:latin typeface="Times New Roman" charset="0"/>
              </a:rPr>
              <a:t>Page </a:t>
            </a:r>
            <a:fld id="{484108AB-0851-459B-AB7B-943A8BD15352}" type="slidenum">
              <a:rPr lang="en-US" smtClean="0">
                <a:latin typeface="Times New Roman" charset="0"/>
              </a:rPr>
              <a:pPr/>
              <a:t>3</a:t>
            </a:fld>
            <a:endParaRPr lang="en-US">
              <a:latin typeface="Times New Roman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86375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>
          <a:xfrm>
            <a:off x="5689601" y="6475414"/>
            <a:ext cx="808567" cy="36353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Edward Au (Huawei)</a:t>
            </a:r>
            <a:endParaRPr lang="en-GB" dirty="0"/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14400" y="304800"/>
            <a:ext cx="3048000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>
          <a:xfrm>
            <a:off x="912285" y="382970"/>
            <a:ext cx="2948516" cy="27305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Edward Au (Huawei)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>
          <a:xfrm>
            <a:off x="5588001" y="6475414"/>
            <a:ext cx="910167" cy="363537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 userDrawn="1"/>
        </p:nvSpPr>
        <p:spPr>
          <a:xfrm>
            <a:off x="8026400" y="381001"/>
            <a:ext cx="711200" cy="2762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0" hangingPunct="0">
              <a:defRPr/>
            </a:pPr>
            <a:endParaRPr lang="en-US" sz="1200" dirty="0">
              <a:latin typeface="Times New Roman" pitchFamily="18" charset="0"/>
            </a:endParaRP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 dirty="0"/>
              <a:t>Textmasterformate durch Klicken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CB95CDD-E1F6-2D43-A6DE-DFE5E038FF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10">
            <a:extLst>
              <a:ext uri="{FF2B5EF4-FFF2-40B4-BE49-F238E27FC236}">
                <a16:creationId xmlns:a16="http://schemas.microsoft.com/office/drawing/2014/main" id="{E8C9794E-61A5-714F-A1C3-0B830A40B19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8DF689E7-6B72-2C4B-99D0-CD708FC1A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Edward Au, Huawei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92BF0E52-58D7-5042-997A-535993AD5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Slide </a:t>
            </a:r>
            <a:fld id="{C0237118-83BD-4B23-982E-CD5E6FF86F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9083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12285" y="382970"/>
            <a:ext cx="2948516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112000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Edward Au (Huawei)</a:t>
            </a:r>
            <a:endParaRPr lang="en-GB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588001" y="6475414"/>
            <a:ext cx="910167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861484" y="628628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4" y="6475413"/>
            <a:ext cx="479298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Agenda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 dirty="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534117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802.11-25/1689r0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Date Placeholder 3"/>
          <p:cNvSpPr>
            <a:spLocks noGrp="1"/>
          </p:cNvSpPr>
          <p:nvPr>
            <p:ph type="dt" idx="15"/>
          </p:nvPr>
        </p:nvSpPr>
        <p:spPr>
          <a:xfrm>
            <a:off x="896949" y="336550"/>
            <a:ext cx="2303451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sp>
        <p:nvSpPr>
          <p:cNvPr id="3073" name="Rectangle 1"/>
          <p:cNvSpPr>
            <a:spLocks noGrp="1" noChangeArrowheads="1"/>
          </p:cNvSpPr>
          <p:nvPr>
            <p:ph type="title"/>
          </p:nvPr>
        </p:nvSpPr>
        <p:spPr>
          <a:xfrm>
            <a:off x="3505200" y="1435894"/>
            <a:ext cx="7772400" cy="1066800"/>
          </a:xfrm>
          <a:ln/>
        </p:spPr>
        <p:txBody>
          <a:bodyPr/>
          <a:lstStyle/>
          <a:p>
            <a: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>
                <a:latin typeface="Times New Roman" charset="0"/>
              </a:rPr>
              <a:t>Editors September 2025 closing report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505200" y="2502694"/>
            <a:ext cx="7772400" cy="771524"/>
          </a:xfrm>
          <a:ln/>
        </p:spPr>
        <p:txBody>
          <a:bodyPr/>
          <a:lstStyle/>
          <a:p>
            <a:pPr algn="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 </a:t>
            </a:r>
            <a:r>
              <a:rPr lang="en-GB" sz="2000" b="0" dirty="0"/>
              <a:t>16 September 2025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62800" y="6452587"/>
            <a:ext cx="4334632" cy="329213"/>
          </a:xfrm>
          <a:prstGeom prst="rect">
            <a:avLst/>
          </a:prstGeom>
        </p:spPr>
      </p:pic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2971801" y="3657600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b="1" dirty="0">
                <a:solidFill>
                  <a:srgbClr val="000000"/>
                </a:solidFill>
              </a:rPr>
              <a:t>Authors: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03270615"/>
              </p:ext>
            </p:extLst>
          </p:nvPr>
        </p:nvGraphicFramePr>
        <p:xfrm>
          <a:off x="3048000" y="4191000"/>
          <a:ext cx="8305801" cy="1131181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60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09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0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5146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9501">
                <a:tc>
                  <a:txBody>
                    <a:bodyPr/>
                    <a:lstStyle/>
                    <a:p>
                      <a:r>
                        <a:rPr lang="en-US" sz="1400" b="1" dirty="0"/>
                        <a:t>Name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Company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Address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Phone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b="1" dirty="0"/>
                        <a:t>Email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Edward Au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Huawei Technologies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edward.ks.au@gmail.com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400" dirty="0"/>
                        <a:t>Carol Ansley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Cox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Carol.Ansley@cox.com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Reviewed status from each task group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Reviewed draft development snapshot and amendment ordering</a:t>
            </a:r>
          </a:p>
          <a:p>
            <a:pPr algn="just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Reviewed ANA managed number spaces, including the following 2 additions: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9.6.13.20  Table 9-540    	Optional </a:t>
            </a:r>
            <a:r>
              <a:rPr lang="en-US" altLang="en-US" sz="1800" dirty="0" err="1"/>
              <a:t>subelement</a:t>
            </a:r>
            <a:r>
              <a:rPr lang="en-US" altLang="en-US" sz="1800" dirty="0"/>
              <a:t> IDs for WNM Sleep Mode parameters</a:t>
            </a:r>
          </a:p>
          <a:p>
            <a:pPr lvl="1" algn="just">
              <a:spcBef>
                <a:spcPts val="600"/>
              </a:spcBef>
              <a:buFont typeface="Arial" panose="020B0604020202020204" pitchFamily="34" charset="0"/>
              <a:buChar char="•"/>
            </a:pPr>
            <a:r>
              <a:rPr lang="en-US" altLang="en-US" sz="1800" dirty="0"/>
              <a:t>9.4.2.35    Figure 9-417  	BSSID Information field format</a:t>
            </a:r>
            <a:endParaRPr lang="en-US" dirty="0"/>
          </a:p>
          <a:p>
            <a:pPr algn="just">
              <a:lnSpc>
                <a:spcPct val="90000"/>
              </a:lnSpc>
              <a:spcBef>
                <a:spcPts val="1200"/>
              </a:spcBef>
              <a:buFont typeface="Arial" panose="020B0604020202020204" pitchFamily="34" charset="0"/>
              <a:buChar char="•"/>
            </a:pPr>
            <a:r>
              <a:rPr lang="en-US" dirty="0"/>
              <a:t>Kicked-start the IEEE P802.11bi/D2.0 mandatory draft review (MDR)</a:t>
            </a:r>
          </a:p>
          <a:p>
            <a:pPr marL="0" indent="0" algn="just">
              <a:lnSpc>
                <a:spcPct val="90000"/>
              </a:lnSpc>
              <a:spcBef>
                <a:spcPts val="1200"/>
              </a:spcBef>
              <a:buNone/>
            </a:pPr>
            <a:endParaRPr lang="en-US" dirty="0"/>
          </a:p>
          <a:p>
            <a:pPr marL="0" indent="0" algn="just">
              <a:lnSpc>
                <a:spcPct val="90000"/>
              </a:lnSpc>
              <a:spcBef>
                <a:spcPts val="1200"/>
              </a:spcBef>
              <a:buNone/>
            </a:pPr>
            <a:endParaRPr lang="en-US" dirty="0"/>
          </a:p>
          <a:p>
            <a:pPr lvl="1">
              <a:lnSpc>
                <a:spcPct val="90000"/>
              </a:lnSpc>
              <a:spcBef>
                <a:spcPts val="1200"/>
              </a:spcBef>
            </a:pPr>
            <a:endParaRPr lang="en-US" sz="1600" dirty="0"/>
          </a:p>
          <a:p>
            <a:pPr lvl="1">
              <a:lnSpc>
                <a:spcPct val="90000"/>
              </a:lnSpc>
              <a:spcBef>
                <a:spcPts val="1200"/>
              </a:spcBef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Work Completed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76825" y="6475413"/>
            <a:ext cx="1215076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Edward Au (Huawei)</a:t>
            </a:r>
          </a:p>
        </p:txBody>
      </p:sp>
    </p:spTree>
    <p:extLst>
      <p:ext uri="{BB962C8B-B14F-4D97-AF65-F5344CB8AC3E}">
        <p14:creationId xmlns:p14="http://schemas.microsoft.com/office/powerpoint/2010/main" val="28686338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6" name="Rectangle 3"/>
          <p:cNvSpPr>
            <a:spLocks noGrp="1" noChangeArrowheads="1"/>
          </p:cNvSpPr>
          <p:nvPr>
            <p:ph idx="1"/>
          </p:nvPr>
        </p:nvSpPr>
        <p:spPr>
          <a:xfrm>
            <a:off x="838200" y="1905000"/>
            <a:ext cx="10363200" cy="4114800"/>
          </a:xfrm>
        </p:spPr>
        <p:txBody>
          <a:bodyPr/>
          <a:lstStyle/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Completed the pre-publication review of IEEE Draft Std 802.11bf-2025</a:t>
            </a:r>
          </a:p>
          <a:p>
            <a:pPr marL="0" indent="0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A teleconference call is scheduled for IEEE P802.11bi/D2.0 MDR</a:t>
            </a:r>
          </a:p>
          <a:p>
            <a:pPr marL="800100" lvl="1" indent="-342900">
              <a:lnSpc>
                <a:spcPct val="90000"/>
              </a:lnSpc>
              <a:buFont typeface="Arial" panose="020B0604020202020204" pitchFamily="34" charset="0"/>
              <a:buChar char="•"/>
            </a:pPr>
            <a:r>
              <a:rPr lang="en-US" dirty="0"/>
              <a:t>Monday, 27 October, 4:00pm ET to 6:00pm ET</a:t>
            </a:r>
            <a:endParaRPr lang="en-US" altLang="en-US" sz="2000" dirty="0"/>
          </a:p>
          <a:p>
            <a:pPr>
              <a:lnSpc>
                <a:spcPct val="90000"/>
              </a:lnSpc>
            </a:pPr>
            <a:endParaRPr lang="en-US" dirty="0"/>
          </a:p>
          <a:p>
            <a:pPr marL="0" indent="0">
              <a:lnSpc>
                <a:spcPct val="90000"/>
              </a:lnSpc>
              <a:buNone/>
            </a:pPr>
            <a:endParaRPr lang="en-US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lvl="1">
              <a:lnSpc>
                <a:spcPct val="90000"/>
              </a:lnSpc>
            </a:pPr>
            <a:endParaRPr lang="en-US" sz="1600" dirty="0"/>
          </a:p>
          <a:p>
            <a:pPr marL="57150" indent="0">
              <a:lnSpc>
                <a:spcPct val="90000"/>
              </a:lnSpc>
              <a:buNone/>
            </a:pPr>
            <a:endParaRPr lang="en-US" sz="2000" dirty="0"/>
          </a:p>
          <a:p>
            <a:pPr>
              <a:lnSpc>
                <a:spcPct val="90000"/>
              </a:lnSpc>
            </a:pPr>
            <a:endParaRPr lang="en-US" altLang="en-US" sz="1800" dirty="0">
              <a:ea typeface="MS PGothic" panose="020B0600070205080204" pitchFamily="34" charset="-128"/>
            </a:endParaRPr>
          </a:p>
        </p:txBody>
      </p:sp>
      <p:sp>
        <p:nvSpPr>
          <p:cNvPr id="5125" name="Rectangle 2"/>
          <p:cNvSpPr>
            <a:spLocks noGrp="1" noChangeArrowheads="1"/>
          </p:cNvSpPr>
          <p:nvPr>
            <p:ph type="title"/>
          </p:nvPr>
        </p:nvSpPr>
        <p:spPr>
          <a:xfrm>
            <a:off x="894383" y="651357"/>
            <a:ext cx="10363200" cy="1066800"/>
          </a:xfrm>
        </p:spPr>
        <p:txBody>
          <a:bodyPr/>
          <a:lstStyle/>
          <a:p>
            <a:r>
              <a:rPr lang="en-US" dirty="0"/>
              <a:t>Plans for November 2025 plenary</a:t>
            </a:r>
          </a:p>
        </p:txBody>
      </p:sp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2B43621-837E-8D47-9CDC-89DF0A853A4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929217" y="332601"/>
            <a:ext cx="1579600" cy="276999"/>
          </a:xfrm>
        </p:spPr>
        <p:txBody>
          <a:bodyPr/>
          <a:lstStyle/>
          <a:p>
            <a:pPr>
              <a:defRPr/>
            </a:pPr>
            <a:r>
              <a:rPr lang="en-CA" dirty="0"/>
              <a:t>September 2025</a:t>
            </a:r>
            <a:endParaRPr lang="en-US" dirty="0"/>
          </a:p>
        </p:txBody>
      </p:sp>
      <p:sp>
        <p:nvSpPr>
          <p:cNvPr id="5123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0176825" y="6475413"/>
            <a:ext cx="1215076" cy="169277"/>
          </a:xfrm>
          <a:noFill/>
        </p:spPr>
        <p:txBody>
          <a:bodyPr/>
          <a:lstStyle/>
          <a:p>
            <a:r>
              <a:rPr lang="en-US" sz="1100" dirty="0">
                <a:latin typeface="Times New Roman" charset="0"/>
              </a:rPr>
              <a:t>Edward Au (Huawei)</a:t>
            </a:r>
          </a:p>
        </p:txBody>
      </p:sp>
    </p:spTree>
    <p:extLst>
      <p:ext uri="{BB962C8B-B14F-4D97-AF65-F5344CB8AC3E}">
        <p14:creationId xmlns:p14="http://schemas.microsoft.com/office/powerpoint/2010/main" val="31606661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4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3333CC"/>
      </a:hlink>
      <a:folHlink>
        <a:srgbClr val="B2B2B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resentation1" id="{6F2D85B4-B705-4018-9CF0-E6E4BD03567D}" vid="{6A25E773-D890-44CD-BA7F-9C3E9F9CAE58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802-11-Submission</Template>
  <TotalTime>81943</TotalTime>
  <Words>197</Words>
  <Application>Microsoft Office PowerPoint</Application>
  <PresentationFormat>Widescreen</PresentationFormat>
  <Paragraphs>52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 Unicode MS</vt:lpstr>
      <vt:lpstr>MS PGothic</vt:lpstr>
      <vt:lpstr>Arial</vt:lpstr>
      <vt:lpstr>Times New Roman</vt:lpstr>
      <vt:lpstr>Office Theme</vt:lpstr>
      <vt:lpstr>Editors September 2025 closing report</vt:lpstr>
      <vt:lpstr>Work Completed</vt:lpstr>
      <vt:lpstr>Plans for November 2025 plenary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11-25/1689r0</dc:title>
  <dc:creator>Edward Au</dc:creator>
  <cp:keywords>September 2025 interim</cp:keywords>
  <cp:lastModifiedBy>Edward Au</cp:lastModifiedBy>
  <cp:revision>6983</cp:revision>
  <cp:lastPrinted>1601-01-01T00:00:00Z</cp:lastPrinted>
  <dcterms:created xsi:type="dcterms:W3CDTF">2016-03-03T14:54:45Z</dcterms:created>
  <dcterms:modified xsi:type="dcterms:W3CDTF">2025-09-18T02:39:43Z</dcterms:modified>
  <cp:category>IEEE 802.11 Editors</cp:category>
</cp:coreProperties>
</file>