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31" r:id="rId5"/>
    <p:sldId id="332" r:id="rId6"/>
    <p:sldId id="386" r:id="rId7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1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683DDD-9BE2-454A-A79C-CD160E0DF80D}" v="6" dt="2025-09-18T00:16:10.2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94643" autoAdjust="0"/>
  </p:normalViewPr>
  <p:slideViewPr>
    <p:cSldViewPr>
      <p:cViewPr varScale="1">
        <p:scale>
          <a:sx n="50" d="100"/>
          <a:sy n="50" d="100"/>
        </p:scale>
        <p:origin x="600" y="348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738" y="2868"/>
      </p:cViewPr>
      <p:guideLst>
        <p:guide orient="horz" pos="2312"/>
        <p:guide pos="28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Lansford" userId="c1807ccf97ce491d" providerId="LiveId" clId="{53EEBC50-224D-4837-9557-13D5FB2E59EA}"/>
    <pc:docChg chg="custSel delSld modSld modMainMaster">
      <pc:chgData name="Jim Lansford" userId="c1807ccf97ce491d" providerId="LiveId" clId="{53EEBC50-224D-4837-9557-13D5FB2E59EA}" dt="2025-09-18T00:22:46.879" v="395" actId="404"/>
      <pc:docMkLst>
        <pc:docMk/>
      </pc:docMkLst>
      <pc:sldChg chg="modSp mod">
        <pc:chgData name="Jim Lansford" userId="c1807ccf97ce491d" providerId="LiveId" clId="{53EEBC50-224D-4837-9557-13D5FB2E59EA}" dt="2025-09-18T00:16:10.248" v="75"/>
        <pc:sldMkLst>
          <pc:docMk/>
          <pc:sldMk cId="0" sldId="331"/>
        </pc:sldMkLst>
        <pc:spChg chg="mod">
          <ac:chgData name="Jim Lansford" userId="c1807ccf97ce491d" providerId="LiveId" clId="{53EEBC50-224D-4837-9557-13D5FB2E59EA}" dt="2025-09-18T00:12:22.870" v="8" actId="20577"/>
          <ac:spMkLst>
            <pc:docMk/>
            <pc:sldMk cId="0" sldId="331"/>
            <ac:spMk id="13314" creationId="{00000000-0000-0000-0000-000000000000}"/>
          </ac:spMkLst>
        </pc:spChg>
        <pc:spChg chg="mod">
          <ac:chgData name="Jim Lansford" userId="c1807ccf97ce491d" providerId="LiveId" clId="{53EEBC50-224D-4837-9557-13D5FB2E59EA}" dt="2025-09-18T00:16:10.248" v="75"/>
          <ac:spMkLst>
            <pc:docMk/>
            <pc:sldMk cId="0" sldId="331"/>
            <ac:spMk id="13315" creationId="{00000000-0000-0000-0000-000000000000}"/>
          </ac:spMkLst>
        </pc:spChg>
        <pc:spChg chg="mod">
          <ac:chgData name="Jim Lansford" userId="c1807ccf97ce491d" providerId="LiveId" clId="{53EEBC50-224D-4837-9557-13D5FB2E59EA}" dt="2025-09-18T00:15:06.640" v="73" actId="20577"/>
          <ac:spMkLst>
            <pc:docMk/>
            <pc:sldMk cId="0" sldId="331"/>
            <ac:spMk id="13318" creationId="{00000000-0000-0000-0000-000000000000}"/>
          </ac:spMkLst>
        </pc:spChg>
        <pc:graphicFrameChg chg="mod">
          <ac:chgData name="Jim Lansford" userId="c1807ccf97ce491d" providerId="LiveId" clId="{53EEBC50-224D-4837-9557-13D5FB2E59EA}" dt="2025-09-18T00:15:20.996" v="74"/>
          <ac:graphicFrameMkLst>
            <pc:docMk/>
            <pc:sldMk cId="0" sldId="331"/>
            <ac:graphicFrameMk id="13319" creationId="{00000000-0000-0000-0000-000000000000}"/>
          </ac:graphicFrameMkLst>
        </pc:graphicFrameChg>
      </pc:sldChg>
      <pc:sldChg chg="modSp mod">
        <pc:chgData name="Jim Lansford" userId="c1807ccf97ce491d" providerId="LiveId" clId="{53EEBC50-224D-4837-9557-13D5FB2E59EA}" dt="2025-09-18T00:16:38.771" v="86" actId="20577"/>
        <pc:sldMkLst>
          <pc:docMk/>
          <pc:sldMk cId="0" sldId="332"/>
        </pc:sldMkLst>
        <pc:spChg chg="mod">
          <ac:chgData name="Jim Lansford" userId="c1807ccf97ce491d" providerId="LiveId" clId="{53EEBC50-224D-4837-9557-13D5FB2E59EA}" dt="2025-09-18T00:12:34.690" v="9"/>
          <ac:spMkLst>
            <pc:docMk/>
            <pc:sldMk cId="0" sldId="332"/>
            <ac:spMk id="14338" creationId="{00000000-0000-0000-0000-000000000000}"/>
          </ac:spMkLst>
        </pc:spChg>
        <pc:spChg chg="mod">
          <ac:chgData name="Jim Lansford" userId="c1807ccf97ce491d" providerId="LiveId" clId="{53EEBC50-224D-4837-9557-13D5FB2E59EA}" dt="2025-09-18T00:16:10.248" v="75"/>
          <ac:spMkLst>
            <pc:docMk/>
            <pc:sldMk cId="0" sldId="332"/>
            <ac:spMk id="14339" creationId="{00000000-0000-0000-0000-000000000000}"/>
          </ac:spMkLst>
        </pc:spChg>
        <pc:spChg chg="mod">
          <ac:chgData name="Jim Lansford" userId="c1807ccf97ce491d" providerId="LiveId" clId="{53EEBC50-224D-4837-9557-13D5FB2E59EA}" dt="2025-09-18T00:16:38.771" v="86" actId="20577"/>
          <ac:spMkLst>
            <pc:docMk/>
            <pc:sldMk cId="0" sldId="332"/>
            <ac:spMk id="14342" creationId="{00000000-0000-0000-0000-000000000000}"/>
          </ac:spMkLst>
        </pc:spChg>
      </pc:sldChg>
      <pc:sldChg chg="modSp mod">
        <pc:chgData name="Jim Lansford" userId="c1807ccf97ce491d" providerId="LiveId" clId="{53EEBC50-224D-4837-9557-13D5FB2E59EA}" dt="2025-09-18T00:22:46.879" v="395" actId="404"/>
        <pc:sldMkLst>
          <pc:docMk/>
          <pc:sldMk cId="0" sldId="386"/>
        </pc:sldMkLst>
        <pc:spChg chg="mod">
          <ac:chgData name="Jim Lansford" userId="c1807ccf97ce491d" providerId="LiveId" clId="{53EEBC50-224D-4837-9557-13D5FB2E59EA}" dt="2025-09-18T00:12:39.075" v="10"/>
          <ac:spMkLst>
            <pc:docMk/>
            <pc:sldMk cId="0" sldId="386"/>
            <ac:spMk id="15362" creationId="{00000000-0000-0000-0000-000000000000}"/>
          </ac:spMkLst>
        </pc:spChg>
        <pc:spChg chg="mod">
          <ac:chgData name="Jim Lansford" userId="c1807ccf97ce491d" providerId="LiveId" clId="{53EEBC50-224D-4837-9557-13D5FB2E59EA}" dt="2025-09-18T00:16:10.248" v="75"/>
          <ac:spMkLst>
            <pc:docMk/>
            <pc:sldMk cId="0" sldId="386"/>
            <ac:spMk id="15363" creationId="{00000000-0000-0000-0000-000000000000}"/>
          </ac:spMkLst>
        </pc:spChg>
        <pc:spChg chg="mod">
          <ac:chgData name="Jim Lansford" userId="c1807ccf97ce491d" providerId="LiveId" clId="{53EEBC50-224D-4837-9557-13D5FB2E59EA}" dt="2025-09-18T00:22:46.879" v="395" actId="404"/>
          <ac:spMkLst>
            <pc:docMk/>
            <pc:sldMk cId="0" sldId="386"/>
            <ac:spMk id="15365" creationId="{00000000-0000-0000-0000-000000000000}"/>
          </ac:spMkLst>
        </pc:spChg>
      </pc:sldChg>
      <pc:sldChg chg="modSp del mod">
        <pc:chgData name="Jim Lansford" userId="c1807ccf97ce491d" providerId="LiveId" clId="{53EEBC50-224D-4837-9557-13D5FB2E59EA}" dt="2025-09-18T00:16:24.542" v="76" actId="47"/>
        <pc:sldMkLst>
          <pc:docMk/>
          <pc:sldMk cId="2599340340" sldId="387"/>
        </pc:sldMkLst>
        <pc:spChg chg="mod">
          <ac:chgData name="Jim Lansford" userId="c1807ccf97ce491d" providerId="LiveId" clId="{53EEBC50-224D-4837-9557-13D5FB2E59EA}" dt="2025-09-18T00:12:46.006" v="11"/>
          <ac:spMkLst>
            <pc:docMk/>
            <pc:sldMk cId="2599340340" sldId="387"/>
            <ac:spMk id="4" creationId="{4C685CF6-18D0-6F82-63B8-2F8BC44969FB}"/>
          </ac:spMkLst>
        </pc:spChg>
        <pc:spChg chg="mod">
          <ac:chgData name="Jim Lansford" userId="c1807ccf97ce491d" providerId="LiveId" clId="{53EEBC50-224D-4837-9557-13D5FB2E59EA}" dt="2025-09-18T00:14:21.807" v="48" actId="21"/>
          <ac:spMkLst>
            <pc:docMk/>
            <pc:sldMk cId="2599340340" sldId="387"/>
            <ac:spMk id="7" creationId="{4333F52C-D4FE-C0CB-584F-887B6AC30D74}"/>
          </ac:spMkLst>
        </pc:spChg>
      </pc:sldChg>
      <pc:sldMasterChg chg="modSp mod">
        <pc:chgData name="Jim Lansford" userId="c1807ccf97ce491d" providerId="LiveId" clId="{53EEBC50-224D-4837-9557-13D5FB2E59EA}" dt="2025-09-18T00:17:55.392" v="113" actId="20577"/>
        <pc:sldMasterMkLst>
          <pc:docMk/>
          <pc:sldMasterMk cId="0" sldId="2147483648"/>
        </pc:sldMasterMkLst>
        <pc:spChg chg="mod">
          <ac:chgData name="Jim Lansford" userId="c1807ccf97ce491d" providerId="LiveId" clId="{53EEBC50-224D-4837-9557-13D5FB2E59EA}" dt="2025-09-18T00:17:46.836" v="101" actId="20577"/>
          <ac:spMkLst>
            <pc:docMk/>
            <pc:sldMasterMk cId="0" sldId="2147483648"/>
            <ac:spMk id="1028" creationId="{00000000-0000-0000-0000-000000000000}"/>
          </ac:spMkLst>
        </pc:spChg>
        <pc:spChg chg="mod">
          <ac:chgData name="Jim Lansford" userId="c1807ccf97ce491d" providerId="LiveId" clId="{53EEBC50-224D-4837-9557-13D5FB2E59EA}" dt="2025-09-18T00:17:55.392" v="113" actId="20577"/>
          <ac:spMkLst>
            <pc:docMk/>
            <pc:sldMasterMk cId="0" sldId="2147483648"/>
            <ac:spMk id="1029" creationId="{00000000-0000-0000-0000-000000000000}"/>
          </ac:spMkLst>
        </pc:spChg>
        <pc:spChg chg="mod">
          <ac:chgData name="Jim Lansford" userId="c1807ccf97ce491d" providerId="LiveId" clId="{53EEBC50-224D-4837-9557-13D5FB2E59EA}" dt="2025-09-18T00:17:39.351" v="92" actId="20577"/>
          <ac:spMkLst>
            <pc:docMk/>
            <pc:sldMasterMk cId="0" sldId="2147483648"/>
            <ac:spMk id="1031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470525" y="204788"/>
            <a:ext cx="64135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802.11-13/0900r0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625" y="204788"/>
            <a:ext cx="827088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722938" y="9612313"/>
            <a:ext cx="466725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67050" y="9612313"/>
            <a:ext cx="512763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 smtClean="0"/>
            </a:lvl1pPr>
          </a:lstStyle>
          <a:p>
            <a:pPr>
              <a:defRPr/>
            </a:pPr>
            <a:r>
              <a:rPr lang="en-GB" altLang="en-US"/>
              <a:t>Page </a:t>
            </a:r>
            <a:fld id="{61D362CC-36D6-4BC3-B509-B73C4EE088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681038" y="415925"/>
            <a:ext cx="5432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81038" y="9612313"/>
            <a:ext cx="711200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681038" y="9599613"/>
            <a:ext cx="5583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388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13388" y="120650"/>
            <a:ext cx="6413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802.11-13/0900r0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0888"/>
            <a:ext cx="6596062" cy="3711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84750" cy="447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46" tIns="46079" rIns="93746" bIns="46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30813" y="9615488"/>
            <a:ext cx="923925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3450">
              <a:defRPr/>
            </a:lvl5pPr>
          </a:lstStyle>
          <a:p>
            <a:pPr lvl="4"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GB" altLang="en-US"/>
              <a:t>Page </a:t>
            </a:r>
            <a:fld id="{9E5BB007-EFAA-40E2-BD33-26E4EDE4351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709613" y="9615488"/>
            <a:ext cx="711200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709613" y="9613900"/>
            <a:ext cx="537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635000" y="317500"/>
            <a:ext cx="552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40739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802.11-13/0900r0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B6A31C27-B09A-4880-B9CE-D62100860083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7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/>
        </p:spPr>
      </p:sp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3978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802.11-13/0900r0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60D2CC4C-3E45-403F-B1FF-28CA88101F17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184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 cap="flat"/>
        </p:spPr>
      </p:sp>
      <p:sp>
        <p:nvSpPr>
          <p:cNvPr id="184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5335" rIns="95335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2846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802.11-13/0900r0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CE31C515-4596-4B3E-8972-F5FD6C34C3AA}" type="slidenum">
              <a:rPr lang="en-GB" altLang="en-US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19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3" y="750888"/>
            <a:ext cx="6596062" cy="3711575"/>
          </a:xfrm>
          <a:ln cap="flat"/>
        </p:spPr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4750" cy="4468813"/>
          </a:xfrm>
          <a:noFill/>
        </p:spPr>
        <p:txBody>
          <a:bodyPr lIns="95230" tIns="46028" rIns="95230" bIns="46028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98565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D0CAADD7-AAC6-49EF-8DF6-A0D2EA0F55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874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FCB419C4-B35A-4265-B622-2527E858DDB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9208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605BF8EB-604C-425C-A0EC-4775B7AB90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667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8" y="332601"/>
            <a:ext cx="968214" cy="276999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 dirty="0"/>
              <a:t>May 2016</a:t>
            </a:r>
            <a:endParaRPr lang="en-GB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27232" y="6475413"/>
            <a:ext cx="2064668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Jim Lansford, Chair (Qualcomm)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12366C1-4726-4453-8DE9-4CAACBB0E4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20812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9565D836-78DA-45C0-978E-A11984EF16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806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5E5E5EFA-D712-4E83-82AA-F2E9D5E1CC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3436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B4CA99DD-D188-4AC5-B461-303B73A099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0941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16013093-2BDC-4611-A772-DB517754E0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718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F4427B4A-AC77-4506-8E20-7F46E084EA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202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E8D0984B-7DAE-472B-AABF-C70CD57D4C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893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DBB07DA8-C863-4F75-BDAE-728E8B117FC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968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9217" y="332601"/>
            <a:ext cx="15796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 smtClean="0"/>
            </a:lvl1pPr>
          </a:lstStyle>
          <a:p>
            <a:pPr>
              <a:defRPr/>
            </a:pPr>
            <a:r>
              <a:rPr lang="en-US" altLang="en-US" dirty="0"/>
              <a:t>September 2025</a:t>
            </a:r>
            <a:endParaRPr lang="en-GB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208609" y="6475413"/>
            <a:ext cx="2183291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/>
            </a:lvl1pPr>
          </a:lstStyle>
          <a:p>
            <a:pPr>
              <a:defRPr/>
            </a:pPr>
            <a:r>
              <a:rPr lang="en-GB" dirty="0"/>
              <a:t>Jim Lansford, Chair (</a:t>
            </a:r>
            <a:r>
              <a:rPr lang="en-GB" dirty="0" err="1"/>
              <a:t>DeepSig</a:t>
            </a:r>
            <a:r>
              <a:rPr lang="en-GB" dirty="0"/>
              <a:t>, Inc)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9100" y="6475413"/>
            <a:ext cx="53540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8A2D2878-5720-4903-9E6D-B3CC2541074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977652" y="332601"/>
            <a:ext cx="328301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defRPr/>
            </a:pPr>
            <a:r>
              <a:rPr lang="en-GB" altLang="en-US" sz="1800" b="1" dirty="0"/>
              <a:t>doc.: IEEE 802.11-25/1685r0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1" y="6475413"/>
            <a:ext cx="41998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 sz="1200" dirty="0"/>
              <a:t>Report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.doc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1425-01-0wng-agenda-for-wng-sc-2025-september.pptx" TargetMode="External"/><Relationship Id="rId7" Type="http://schemas.openxmlformats.org/officeDocument/2006/relationships/hyperlink" Target="https://mentor.ieee.org/802.11/dcn/25/11-25-1514-00-0wng-interference-alignment-in-cobf-with-joint-sounding.ppt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1/dcn/25/11-25-1513-00-0wng-interference-alignment-in-cobf-with-sequential-sounding.pptx" TargetMode="External"/><Relationship Id="rId5" Type="http://schemas.openxmlformats.org/officeDocument/2006/relationships/hyperlink" Target="https://mentor.ieee.org/802.11/dcn/25/11-25-1529-00-0wng-pushing-the-limits-unlocking-the-potential-of-faster-than-nyquist-signaling.pptx" TargetMode="External"/><Relationship Id="rId4" Type="http://schemas.openxmlformats.org/officeDocument/2006/relationships/hyperlink" Target="https://mentor.ieee.org/802.11/dcn/25/11-25-1671-00-0wng-wng-meeting-minutes-2025-09-waikoloa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911424" y="332602"/>
            <a:ext cx="1579600" cy="276999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41302" y="6475413"/>
            <a:ext cx="2183290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None/>
              <a:defRPr/>
            </a:pPr>
            <a:r>
              <a:rPr lang="en-GB" sz="1200" b="0" dirty="0"/>
              <a:t>Jim Lansford, Chair (</a:t>
            </a:r>
            <a:r>
              <a:rPr lang="en-GB" sz="1200" b="0" dirty="0" err="1"/>
              <a:t>DeepSig</a:t>
            </a:r>
            <a:r>
              <a:rPr lang="en-GB" sz="1200" b="0" dirty="0"/>
              <a:t>, Inc)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07968" y="6483483"/>
            <a:ext cx="432811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Slide </a:t>
            </a:r>
            <a:fld id="{E5DD9A7A-ED0C-43AC-A30B-9DAF42DACF76}" type="slidenum">
              <a:rPr lang="en-GB" altLang="en-US" sz="1200" b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 b="0" dirty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altLang="en-US" dirty="0"/>
              <a:t>WNG SC Closing Report</a:t>
            </a:r>
          </a:p>
        </p:txBody>
      </p:sp>
      <p:sp>
        <p:nvSpPr>
          <p:cNvPr id="1331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2000" dirty="0"/>
              <a:t>Date:</a:t>
            </a:r>
            <a:r>
              <a:rPr lang="en-GB" altLang="en-US" sz="2000" b="0" dirty="0"/>
              <a:t> 2025-09-19</a:t>
            </a:r>
          </a:p>
        </p:txBody>
      </p:sp>
      <p:graphicFrame>
        <p:nvGraphicFramePr>
          <p:cNvPr id="133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847888"/>
              </p:ext>
            </p:extLst>
          </p:nvPr>
        </p:nvGraphicFramePr>
        <p:xfrm>
          <a:off x="2214563" y="2536825"/>
          <a:ext cx="9040812" cy="230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9036292" imgH="2312322" progId="Word.Document.8">
                  <p:embed/>
                </p:oleObj>
              </mc:Choice>
              <mc:Fallback>
                <p:oleObj name="Document" r:id="rId3" imgW="9036292" imgH="2312322" progId="Word.Document.8">
                  <p:embed/>
                  <p:pic>
                    <p:nvPicPr>
                      <p:cNvPr id="133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3" y="2536825"/>
                        <a:ext cx="9040812" cy="230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Rectangle 6"/>
          <p:cNvSpPr>
            <a:spLocks noChangeArrowheads="1"/>
          </p:cNvSpPr>
          <p:nvPr/>
        </p:nvSpPr>
        <p:spPr bwMode="auto">
          <a:xfrm>
            <a:off x="2057400" y="1939925"/>
            <a:ext cx="1447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2000"/>
              <a:t>Authors:</a:t>
            </a:r>
            <a:endParaRPr lang="en-GB" altLang="en-US" sz="2000" b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911424" y="332602"/>
            <a:ext cx="1579600" cy="276999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41302" y="6484694"/>
            <a:ext cx="2183290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None/>
              <a:defRPr/>
            </a:pPr>
            <a:r>
              <a:rPr lang="en-GB" sz="1200" b="0" dirty="0"/>
              <a:t>Jim Lansford, Chair (</a:t>
            </a:r>
            <a:r>
              <a:rPr lang="en-GB" sz="1200" b="0" dirty="0" err="1"/>
              <a:t>DeepSig</a:t>
            </a:r>
            <a:r>
              <a:rPr lang="en-GB" sz="1200" b="0" dirty="0"/>
              <a:t>, Inc)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79594" y="6481949"/>
            <a:ext cx="432811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Slide </a:t>
            </a:r>
            <a:fld id="{49436526-2E2D-4112-A1A2-07C822E07195}" type="slidenum">
              <a:rPr lang="en-GB" altLang="en-US" sz="1200" b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 b="0" dirty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altLang="en-US" dirty="0"/>
              <a:t>Abstract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1532" y="1752600"/>
            <a:ext cx="8388933" cy="41148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3200" dirty="0"/>
              <a:t> Closing report for WNG SC for </a:t>
            </a:r>
          </a:p>
          <a:p>
            <a:pPr algn="ctr">
              <a:buFontTx/>
              <a:buNone/>
            </a:pPr>
            <a:r>
              <a:rPr lang="en-US" altLang="en-US" sz="3200" dirty="0"/>
              <a:t>September 2025</a:t>
            </a:r>
            <a:r>
              <a:rPr lang="en-GB" altLang="en-US" sz="3200" dirty="0"/>
              <a:t> mixed-mode meeting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911424" y="332602"/>
            <a:ext cx="1579600" cy="276999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41302" y="6475413"/>
            <a:ext cx="2183290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None/>
              <a:defRPr/>
            </a:pPr>
            <a:r>
              <a:rPr lang="en-GB" sz="1200" b="0" dirty="0"/>
              <a:t>Jim Lansford, Chair (</a:t>
            </a:r>
            <a:r>
              <a:rPr lang="en-GB" sz="1200" b="0" dirty="0" err="1"/>
              <a:t>DeepSig</a:t>
            </a:r>
            <a:r>
              <a:rPr lang="en-GB" sz="1200" b="0" dirty="0"/>
              <a:t>, Inc)</a:t>
            </a: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7368" y="620687"/>
            <a:ext cx="11593288" cy="5854725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altLang="en-US" sz="2800" dirty="0"/>
              <a:t>Summary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dirty="0"/>
              <a:t>Final Agenda</a:t>
            </a:r>
          </a:p>
          <a:p>
            <a:pPr marL="857250" lvl="1" indent="-457200">
              <a:spcBef>
                <a:spcPts val="0"/>
              </a:spcBef>
              <a:defRPr/>
            </a:pPr>
            <a:r>
              <a:rPr lang="en-US" altLang="en-US" sz="1800" dirty="0">
                <a:hlinkClick r:id="rId3"/>
              </a:rPr>
              <a:t>https://mentor.ieee.org/802.11/dcn/25/11-25-1425-01-0wng-agenda-for-wng-sc-2025-september.pptx</a:t>
            </a:r>
            <a:r>
              <a:rPr lang="en-US" altLang="en-US" sz="1800" dirty="0"/>
              <a:t> </a:t>
            </a:r>
          </a:p>
          <a:p>
            <a:pPr marL="457200" indent="-457200">
              <a:spcBef>
                <a:spcPts val="0"/>
              </a:spcBef>
            </a:pPr>
            <a:r>
              <a:rPr lang="en-GB" altLang="en-US" dirty="0"/>
              <a:t>Minutes</a:t>
            </a:r>
          </a:p>
          <a:p>
            <a:pPr lvl="1">
              <a:spcBef>
                <a:spcPts val="0"/>
              </a:spcBef>
            </a:pPr>
            <a:r>
              <a:rPr lang="en-GB" altLang="en-US" sz="1800" dirty="0">
                <a:hlinkClick r:id="rId4"/>
              </a:rPr>
              <a:t>https://mentor.ieee.org/802.11/dcn/25/11-25-1671-00-0wng-wng-meeting-minutes-2025-09-waikoloa.docx</a:t>
            </a:r>
            <a:r>
              <a:rPr lang="en-GB" altLang="en-US" sz="1800" dirty="0"/>
              <a:t> </a:t>
            </a:r>
          </a:p>
          <a:p>
            <a:pPr>
              <a:spcBef>
                <a:spcPts val="0"/>
              </a:spcBef>
            </a:pPr>
            <a:r>
              <a:rPr lang="en-US" altLang="en-US" dirty="0"/>
              <a:t>Presentations at the September 2025 meeting</a:t>
            </a:r>
            <a:endParaRPr lang="en-GB" altLang="ko-KR" b="1" dirty="0">
              <a:ea typeface="Gulim" pitchFamily="34" charset="-127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highlight>
                  <a:srgbClr val="FFFFFF"/>
                </a:highlight>
              </a:rPr>
              <a:t>“	Pushing the Limits: Unlocking the Potential of Faster-than-Nyquist Signaling,” Melda Yuksel  (Middle East Technical University)</a:t>
            </a:r>
          </a:p>
          <a:p>
            <a:pPr lvl="2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hlinkClick r:id="rId5"/>
              </a:rPr>
              <a:t>https://mentor.ieee.org/802.11/dcn/25/11-25-1529-00-0wng-pushing-the-limits-unlocking-the-potential-of-faster-than-nyquist-signaling.pptx</a:t>
            </a:r>
            <a:r>
              <a:rPr lang="en-US" sz="1600" dirty="0"/>
              <a:t> </a:t>
            </a:r>
            <a:endParaRPr lang="en-US" sz="1600" dirty="0">
              <a:highlight>
                <a:srgbClr val="FFFFFF"/>
              </a:highlight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highlight>
                  <a:srgbClr val="FFFFFF"/>
                </a:highlight>
              </a:rPr>
              <a:t>“Interference-Alignment-in-</a:t>
            </a:r>
            <a:r>
              <a:rPr lang="en-US" sz="1800" dirty="0" err="1">
                <a:highlight>
                  <a:srgbClr val="FFFFFF"/>
                </a:highlight>
              </a:rPr>
              <a:t>CoBF</a:t>
            </a:r>
            <a:r>
              <a:rPr lang="en-US" sz="1800" dirty="0">
                <a:highlight>
                  <a:srgbClr val="FFFFFF"/>
                </a:highlight>
              </a:rPr>
              <a:t>-with-Sequential-Sounding,” Aiguo Yan (Samsung)</a:t>
            </a:r>
          </a:p>
          <a:p>
            <a:pPr lvl="2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hlinkClick r:id="rId6"/>
              </a:rPr>
              <a:t>https://mentor.ieee.org/802.11/dcn/25/11-25-1513-00-0wng-interference-alignment-in-cobf-with-sequential-sounding.pptx</a:t>
            </a:r>
            <a:r>
              <a:rPr lang="en-US" sz="1600" dirty="0"/>
              <a:t> </a:t>
            </a:r>
            <a:endParaRPr lang="en-US" sz="1600" dirty="0">
              <a:highlight>
                <a:srgbClr val="FFFFFF"/>
              </a:highlight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highlight>
                  <a:srgbClr val="FFFFFF"/>
                </a:highlight>
              </a:rPr>
              <a:t>“Interference-Alignment-in-CoBF-with-Joint-Sounding,” Aiguo Yan (Samsung)</a:t>
            </a:r>
          </a:p>
          <a:p>
            <a:pPr lvl="2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hlinkClick r:id="rId7"/>
              </a:rPr>
              <a:t>https://mentor.ieee.org/802.11/dcn/25/11-25-1514-00-0wng-interference-alignment-in-cobf-with-joint-sounding.pptx</a:t>
            </a:r>
            <a:r>
              <a:rPr lang="en-US" sz="1600" dirty="0"/>
              <a:t> </a:t>
            </a:r>
            <a:endParaRPr lang="en-US" sz="1600" dirty="0">
              <a:highlight>
                <a:srgbClr val="FFFFFF"/>
              </a:highlight>
            </a:endParaRPr>
          </a:p>
          <a:p>
            <a:pPr>
              <a:spcBef>
                <a:spcPts val="0"/>
              </a:spcBef>
            </a:pPr>
            <a:r>
              <a:rPr lang="en-GB" altLang="ko-KR" dirty="0">
                <a:highlight>
                  <a:srgbClr val="FFFFFF"/>
                </a:highlight>
                <a:ea typeface="Gulim" pitchFamily="34" charset="-127"/>
              </a:rPr>
              <a:t>Plans for November</a:t>
            </a:r>
            <a:endParaRPr lang="en-US" altLang="en-US" dirty="0">
              <a:highlight>
                <a:srgbClr val="FFFFFF"/>
              </a:highlight>
            </a:endParaRPr>
          </a:p>
          <a:p>
            <a:pPr lvl="1" eaLnBrk="1" hangingPunct="1">
              <a:spcBef>
                <a:spcPts val="0"/>
              </a:spcBef>
              <a:defRPr/>
            </a:pPr>
            <a:r>
              <a:rPr lang="en-US" altLang="en-US" sz="1800" dirty="0">
                <a:highlight>
                  <a:srgbClr val="FFFFFF"/>
                </a:highlight>
              </a:rPr>
              <a:t>TBD: call for presentations will be sent out in October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>
                <a:highlight>
                  <a:srgbClr val="FFFFFF"/>
                </a:highlight>
              </a:rPr>
              <a:t>No motions in the SC, No straw polls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GB" altLang="ko-KR" dirty="0">
              <a:ea typeface="Gulim" pitchFamily="34" charset="-127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BAB92-3537-4FD7-A540-1B32C8074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79594" y="6481949"/>
            <a:ext cx="432811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Slide </a:t>
            </a:r>
            <a:fld id="{49436526-2E2D-4112-A1A2-07C822E07195}" type="slidenum">
              <a:rPr lang="en-GB" altLang="en-US" sz="1200" b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200" b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0" ma:contentTypeDescription="Create a new document." ma:contentTypeScope="" ma:versionID="2ebcc5fe3275a99fca492d5bd295dfcf">
  <xsd:schema xmlns:xsd="http://www.w3.org/2001/XMLSchema" xmlns:xs="http://www.w3.org/2001/XMLSchema" xmlns:p="http://schemas.microsoft.com/office/2006/metadata/properties" xmlns:ns3="cc9c437c-ae0c-4066-8d90-a0f7de786127" targetNamespace="http://schemas.microsoft.com/office/2006/metadata/properties" ma:root="true" ma:fieldsID="99aa03bed7de4a43d67998ed741878dc" ns3:_=""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9472A8-DBA4-42B5-B827-F0450C8C1DF2}">
  <ds:schemaRefs>
    <ds:schemaRef ds:uri="http://purl.org/dc/elements/1.1/"/>
    <ds:schemaRef ds:uri="cc9c437c-ae0c-4066-8d90-a0f7de786127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4D6174A-2518-4E44-8682-1EEF262BEB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06DBB1-E444-47AA-8041-63BDA9BFAF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25001</TotalTime>
  <Words>250</Words>
  <Application>Microsoft Office PowerPoint</Application>
  <PresentationFormat>Widescreen</PresentationFormat>
  <Paragraphs>42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Gulim</vt:lpstr>
      <vt:lpstr>Arial</vt:lpstr>
      <vt:lpstr>Times New Roman</vt:lpstr>
      <vt:lpstr>Wingdings</vt:lpstr>
      <vt:lpstr>802-11-Submission</vt:lpstr>
      <vt:lpstr>Microsoft Word 97 - 2003 Document</vt:lpstr>
      <vt:lpstr>WNG SC Closing Report</vt:lpstr>
      <vt:lpstr>Abstract</vt:lpstr>
      <vt:lpstr>PowerPoint Presentation</vt:lpstr>
    </vt:vector>
  </TitlesOfParts>
  <Company>Qualcomm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WNG Closing Report 2016-</dc:title>
  <dc:creator>jlansfor@qti.qualcomm.com</dc:creator>
  <cp:lastModifiedBy>Jim Lansford</cp:lastModifiedBy>
  <cp:revision>875</cp:revision>
  <cp:lastPrinted>1998-02-10T13:28:06Z</cp:lastPrinted>
  <dcterms:created xsi:type="dcterms:W3CDTF">2004-12-02T14:01:45Z</dcterms:created>
  <dcterms:modified xsi:type="dcterms:W3CDTF">2025-09-18T00:23:09Z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