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6"/>
  </p:sldMasterIdLst>
  <p:notesMasterIdLst>
    <p:notesMasterId r:id="rId16"/>
  </p:notesMasterIdLst>
  <p:handoutMasterIdLst>
    <p:handoutMasterId r:id="rId17"/>
  </p:handoutMasterIdLst>
  <p:sldIdLst>
    <p:sldId id="287" r:id="rId7"/>
    <p:sldId id="335" r:id="rId8"/>
    <p:sldId id="369" r:id="rId9"/>
    <p:sldId id="355" r:id="rId10"/>
    <p:sldId id="366" r:id="rId11"/>
    <p:sldId id="370" r:id="rId12"/>
    <p:sldId id="346" r:id="rId13"/>
    <p:sldId id="358" r:id="rId14"/>
    <p:sldId id="3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g, Zhijie (NSB - CN/Shanghai)" initials="YZ(-C" lastIdx="2" clrIdx="0">
    <p:extLst>
      <p:ext uri="{19B8F6BF-5375-455C-9EA6-DF929625EA0E}">
        <p15:presenceInfo xmlns:p15="http://schemas.microsoft.com/office/powerpoint/2012/main" userId="S::zhijie.yang@nokia-sbell.com::8bf6a52e-15e5-4913-b1e1-b02a570c3884" providerId="AD"/>
      </p:ext>
    </p:extLst>
  </p:cmAuthor>
  <p:cmAuthor id="2" name="Galati Giordano, Lorenzo (Nokia - DE/Stuttgart)" initials="GGL(-D" lastIdx="9" clrIdx="1">
    <p:extLst>
      <p:ext uri="{19B8F6BF-5375-455C-9EA6-DF929625EA0E}">
        <p15:presenceInfo xmlns:p15="http://schemas.microsoft.com/office/powerpoint/2012/main" userId="S::lorenzo.galati_giordano@nokia-bell-labs.com::d670983f-5ed8-4511-999e-9a574b4ae3e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38EC85-6A27-D44A-BC25-D838A2F319A1}" v="9" dt="2021-03-23T06:12:36.4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5970" autoAdjust="0"/>
  </p:normalViewPr>
  <p:slideViewPr>
    <p:cSldViewPr snapToGrid="0">
      <p:cViewPr varScale="1">
        <p:scale>
          <a:sx n="94" d="100"/>
          <a:sy n="94" d="100"/>
        </p:scale>
        <p:origin x="326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866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sslin, Mika (Nokia - FI/Espoo)" userId="67c41d2c-4987-4500-b415-d9e92aed693c" providerId="ADAL" clId="{2638EC85-6A27-D44A-BC25-D838A2F319A1}"/>
    <pc:docChg chg="undo custSel addSld delSld modSld modMainMaster">
      <pc:chgData name="Kasslin, Mika (Nokia - FI/Espoo)" userId="67c41d2c-4987-4500-b415-d9e92aed693c" providerId="ADAL" clId="{2638EC85-6A27-D44A-BC25-D838A2F319A1}" dt="2021-03-23T06:14:09.169" v="4558" actId="20577"/>
      <pc:docMkLst>
        <pc:docMk/>
      </pc:docMkLst>
      <pc:sldChg chg="del">
        <pc:chgData name="Kasslin, Mika (Nokia - FI/Espoo)" userId="67c41d2c-4987-4500-b415-d9e92aed693c" providerId="ADAL" clId="{2638EC85-6A27-D44A-BC25-D838A2F319A1}" dt="2021-03-22T11:06:25.115" v="1176" actId="2696"/>
        <pc:sldMkLst>
          <pc:docMk/>
          <pc:sldMk cId="31946241" sldId="282"/>
        </pc:sldMkLst>
      </pc:sldChg>
      <pc:sldChg chg="modSp mod">
        <pc:chgData name="Kasslin, Mika (Nokia - FI/Espoo)" userId="67c41d2c-4987-4500-b415-d9e92aed693c" providerId="ADAL" clId="{2638EC85-6A27-D44A-BC25-D838A2F319A1}" dt="2021-03-22T14:51:17.246" v="4520" actId="20577"/>
        <pc:sldMkLst>
          <pc:docMk/>
          <pc:sldMk cId="1226111485" sldId="287"/>
        </pc:sldMkLst>
        <pc:spChg chg="mod">
          <ac:chgData name="Kasslin, Mika (Nokia - FI/Espoo)" userId="67c41d2c-4987-4500-b415-d9e92aed693c" providerId="ADAL" clId="{2638EC85-6A27-D44A-BC25-D838A2F319A1}" dt="2021-03-22T14:51:17.246" v="4520" actId="20577"/>
          <ac:spMkLst>
            <pc:docMk/>
            <pc:sldMk cId="1226111485" sldId="287"/>
            <ac:spMk id="7" creationId="{00000000-0000-0000-0000-000000000000}"/>
          </ac:spMkLst>
        </pc:spChg>
        <pc:spChg chg="mod">
          <ac:chgData name="Kasslin, Mika (Nokia - FI/Espoo)" userId="67c41d2c-4987-4500-b415-d9e92aed693c" providerId="ADAL" clId="{2638EC85-6A27-D44A-BC25-D838A2F319A1}" dt="2021-03-22T09:57:15.349" v="5" actId="20577"/>
          <ac:spMkLst>
            <pc:docMk/>
            <pc:sldMk cId="1226111485" sldId="287"/>
            <ac:spMk id="8" creationId="{00000000-0000-0000-0000-000000000000}"/>
          </ac:spMkLst>
        </pc:spChg>
      </pc:sldChg>
      <pc:sldChg chg="modSp mod">
        <pc:chgData name="Kasslin, Mika (Nokia - FI/Espoo)" userId="67c41d2c-4987-4500-b415-d9e92aed693c" providerId="ADAL" clId="{2638EC85-6A27-D44A-BC25-D838A2F319A1}" dt="2021-03-22T14:43:01.493" v="4083" actId="20577"/>
        <pc:sldMkLst>
          <pc:docMk/>
          <pc:sldMk cId="3271880493" sldId="323"/>
        </pc:sldMkLst>
        <pc:spChg chg="mod">
          <ac:chgData name="Kasslin, Mika (Nokia - FI/Espoo)" userId="67c41d2c-4987-4500-b415-d9e92aed693c" providerId="ADAL" clId="{2638EC85-6A27-D44A-BC25-D838A2F319A1}" dt="2021-03-22T14:43:01.493" v="4083" actId="20577"/>
          <ac:spMkLst>
            <pc:docMk/>
            <pc:sldMk cId="3271880493" sldId="323"/>
            <ac:spMk id="3" creationId="{F0AD7E99-457E-4542-84F8-EE86FBBA9AAE}"/>
          </ac:spMkLst>
        </pc:spChg>
      </pc:sldChg>
      <pc:sldChg chg="modSp mod delCm">
        <pc:chgData name="Kasslin, Mika (Nokia - FI/Espoo)" userId="67c41d2c-4987-4500-b415-d9e92aed693c" providerId="ADAL" clId="{2638EC85-6A27-D44A-BC25-D838A2F319A1}" dt="2021-03-23T06:13:25.421" v="4552" actId="13926"/>
        <pc:sldMkLst>
          <pc:docMk/>
          <pc:sldMk cId="307241452" sldId="325"/>
        </pc:sldMkLst>
        <pc:spChg chg="mod">
          <ac:chgData name="Kasslin, Mika (Nokia - FI/Espoo)" userId="67c41d2c-4987-4500-b415-d9e92aed693c" providerId="ADAL" clId="{2638EC85-6A27-D44A-BC25-D838A2F319A1}" dt="2021-03-22T14:11:14.519" v="2491" actId="20577"/>
          <ac:spMkLst>
            <pc:docMk/>
            <pc:sldMk cId="307241452" sldId="325"/>
            <ac:spMk id="2" creationId="{16F21271-59CF-4C9C-AFC4-6EE38A87B808}"/>
          </ac:spMkLst>
        </pc:spChg>
        <pc:spChg chg="mod">
          <ac:chgData name="Kasslin, Mika (Nokia - FI/Espoo)" userId="67c41d2c-4987-4500-b415-d9e92aed693c" providerId="ADAL" clId="{2638EC85-6A27-D44A-BC25-D838A2F319A1}" dt="2021-03-23T06:13:25.421" v="4552" actId="13926"/>
          <ac:spMkLst>
            <pc:docMk/>
            <pc:sldMk cId="307241452" sldId="325"/>
            <ac:spMk id="3" creationId="{7CEC814B-A58D-4C87-9917-50E3D003FFB5}"/>
          </ac:spMkLst>
        </pc:spChg>
      </pc:sldChg>
      <pc:sldChg chg="del">
        <pc:chgData name="Kasslin, Mika (Nokia - FI/Espoo)" userId="67c41d2c-4987-4500-b415-d9e92aed693c" providerId="ADAL" clId="{2638EC85-6A27-D44A-BC25-D838A2F319A1}" dt="2021-03-22T14:12:33.540" v="2493" actId="2696"/>
        <pc:sldMkLst>
          <pc:docMk/>
          <pc:sldMk cId="4050240343" sldId="326"/>
        </pc:sldMkLst>
      </pc:sldChg>
      <pc:sldChg chg="modSp mod delCm">
        <pc:chgData name="Kasslin, Mika (Nokia - FI/Espoo)" userId="67c41d2c-4987-4500-b415-d9e92aed693c" providerId="ADAL" clId="{2638EC85-6A27-D44A-BC25-D838A2F319A1}" dt="2021-03-23T06:14:09.169" v="4558" actId="20577"/>
        <pc:sldMkLst>
          <pc:docMk/>
          <pc:sldMk cId="1704975782" sldId="328"/>
        </pc:sldMkLst>
        <pc:spChg chg="mod">
          <ac:chgData name="Kasslin, Mika (Nokia - FI/Espoo)" userId="67c41d2c-4987-4500-b415-d9e92aed693c" providerId="ADAL" clId="{2638EC85-6A27-D44A-BC25-D838A2F319A1}" dt="2021-03-23T06:14:09.169" v="4558" actId="20577"/>
          <ac:spMkLst>
            <pc:docMk/>
            <pc:sldMk cId="1704975782" sldId="328"/>
            <ac:spMk id="3" creationId="{ECEA9D24-A78C-4EE3-B985-D637FB4B049E}"/>
          </ac:spMkLst>
        </pc:spChg>
      </pc:sldChg>
      <pc:sldChg chg="modSp mod delCm">
        <pc:chgData name="Kasslin, Mika (Nokia - FI/Espoo)" userId="67c41d2c-4987-4500-b415-d9e92aed693c" providerId="ADAL" clId="{2638EC85-6A27-D44A-BC25-D838A2F319A1}" dt="2021-03-23T06:12:01.248" v="4528" actId="13926"/>
        <pc:sldMkLst>
          <pc:docMk/>
          <pc:sldMk cId="946981746" sldId="329"/>
        </pc:sldMkLst>
        <pc:spChg chg="mod">
          <ac:chgData name="Kasslin, Mika (Nokia - FI/Espoo)" userId="67c41d2c-4987-4500-b415-d9e92aed693c" providerId="ADAL" clId="{2638EC85-6A27-D44A-BC25-D838A2F319A1}" dt="2021-03-22T14:45:59.694" v="4288" actId="20577"/>
          <ac:spMkLst>
            <pc:docMk/>
            <pc:sldMk cId="946981746" sldId="329"/>
            <ac:spMk id="2" creationId="{C8C99E19-E149-4F77-AAB2-6AF97FC5D4C0}"/>
          </ac:spMkLst>
        </pc:spChg>
        <pc:spChg chg="mod">
          <ac:chgData name="Kasslin, Mika (Nokia - FI/Espoo)" userId="67c41d2c-4987-4500-b415-d9e92aed693c" providerId="ADAL" clId="{2638EC85-6A27-D44A-BC25-D838A2F319A1}" dt="2021-03-23T06:12:01.248" v="4528" actId="13926"/>
          <ac:spMkLst>
            <pc:docMk/>
            <pc:sldMk cId="946981746" sldId="329"/>
            <ac:spMk id="3" creationId="{8AC043C6-3D3A-4A97-97BC-1BADDB37B11F}"/>
          </ac:spMkLst>
        </pc:spChg>
      </pc:sldChg>
      <pc:sldChg chg="del">
        <pc:chgData name="Kasslin, Mika (Nokia - FI/Espoo)" userId="67c41d2c-4987-4500-b415-d9e92aed693c" providerId="ADAL" clId="{2638EC85-6A27-D44A-BC25-D838A2F319A1}" dt="2021-03-22T14:45:56.598" v="4287" actId="2696"/>
        <pc:sldMkLst>
          <pc:docMk/>
          <pc:sldMk cId="859352276" sldId="330"/>
        </pc:sldMkLst>
      </pc:sldChg>
      <pc:sldChg chg="del">
        <pc:chgData name="Kasslin, Mika (Nokia - FI/Espoo)" userId="67c41d2c-4987-4500-b415-d9e92aed693c" providerId="ADAL" clId="{2638EC85-6A27-D44A-BC25-D838A2F319A1}" dt="2021-03-22T14:12:10.374" v="2492" actId="2696"/>
        <pc:sldMkLst>
          <pc:docMk/>
          <pc:sldMk cId="1270419353" sldId="333"/>
        </pc:sldMkLst>
      </pc:sldChg>
      <pc:sldChg chg="del">
        <pc:chgData name="Kasslin, Mika (Nokia - FI/Espoo)" userId="67c41d2c-4987-4500-b415-d9e92aed693c" providerId="ADAL" clId="{2638EC85-6A27-D44A-BC25-D838A2F319A1}" dt="2021-03-22T14:35:07.061" v="3362" actId="2696"/>
        <pc:sldMkLst>
          <pc:docMk/>
          <pc:sldMk cId="1466351738" sldId="334"/>
        </pc:sldMkLst>
      </pc:sldChg>
      <pc:sldChg chg="modSp new mod delCm">
        <pc:chgData name="Kasslin, Mika (Nokia - FI/Espoo)" userId="67c41d2c-4987-4500-b415-d9e92aed693c" providerId="ADAL" clId="{2638EC85-6A27-D44A-BC25-D838A2F319A1}" dt="2021-03-23T06:11:47.753" v="4526" actId="20577"/>
        <pc:sldMkLst>
          <pc:docMk/>
          <pc:sldMk cId="1668250981" sldId="335"/>
        </pc:sldMkLst>
        <pc:spChg chg="mod">
          <ac:chgData name="Kasslin, Mika (Nokia - FI/Espoo)" userId="67c41d2c-4987-4500-b415-d9e92aed693c" providerId="ADAL" clId="{2638EC85-6A27-D44A-BC25-D838A2F319A1}" dt="2021-03-22T10:07:26.981" v="13" actId="20577"/>
          <ac:spMkLst>
            <pc:docMk/>
            <pc:sldMk cId="1668250981" sldId="335"/>
            <ac:spMk id="2" creationId="{6E040630-7F34-6C4A-AC52-4D5FF0C815E0}"/>
          </ac:spMkLst>
        </pc:spChg>
        <pc:spChg chg="mod">
          <ac:chgData name="Kasslin, Mika (Nokia - FI/Espoo)" userId="67c41d2c-4987-4500-b415-d9e92aed693c" providerId="ADAL" clId="{2638EC85-6A27-D44A-BC25-D838A2F319A1}" dt="2021-03-23T06:11:47.753" v="4526" actId="20577"/>
          <ac:spMkLst>
            <pc:docMk/>
            <pc:sldMk cId="1668250981" sldId="335"/>
            <ac:spMk id="3" creationId="{9AB3F7AA-37B4-0942-A4BA-9B890C6110A6}"/>
          </ac:spMkLst>
        </pc:spChg>
      </pc:sldChg>
      <pc:sldChg chg="modSp new mod">
        <pc:chgData name="Kasslin, Mika (Nokia - FI/Espoo)" userId="67c41d2c-4987-4500-b415-d9e92aed693c" providerId="ADAL" clId="{2638EC85-6A27-D44A-BC25-D838A2F319A1}" dt="2021-03-23T06:12:36.442" v="4546" actId="20577"/>
        <pc:sldMkLst>
          <pc:docMk/>
          <pc:sldMk cId="173697168" sldId="336"/>
        </pc:sldMkLst>
        <pc:spChg chg="mod">
          <ac:chgData name="Kasslin, Mika (Nokia - FI/Espoo)" userId="67c41d2c-4987-4500-b415-d9e92aed693c" providerId="ADAL" clId="{2638EC85-6A27-D44A-BC25-D838A2F319A1}" dt="2021-03-23T06:12:11.706" v="4539" actId="20577"/>
          <ac:spMkLst>
            <pc:docMk/>
            <pc:sldMk cId="173697168" sldId="336"/>
            <ac:spMk id="2" creationId="{408F7E1E-B272-8E4E-BA11-7CA25A76C277}"/>
          </ac:spMkLst>
        </pc:spChg>
        <pc:spChg chg="mod">
          <ac:chgData name="Kasslin, Mika (Nokia - FI/Espoo)" userId="67c41d2c-4987-4500-b415-d9e92aed693c" providerId="ADAL" clId="{2638EC85-6A27-D44A-BC25-D838A2F319A1}" dt="2021-03-23T06:12:36.442" v="4546" actId="20577"/>
          <ac:spMkLst>
            <pc:docMk/>
            <pc:sldMk cId="173697168" sldId="336"/>
            <ac:spMk id="3" creationId="{6307100D-C9E8-0944-88F5-027AB8AA8E96}"/>
          </ac:spMkLst>
        </pc:spChg>
      </pc:sldChg>
      <pc:sldMasterChg chg="modSp mod">
        <pc:chgData name="Kasslin, Mika (Nokia - FI/Espoo)" userId="67c41d2c-4987-4500-b415-d9e92aed693c" providerId="ADAL" clId="{2638EC85-6A27-D44A-BC25-D838A2F319A1}" dt="2021-03-22T14:36:45.568" v="3372" actId="20577"/>
        <pc:sldMasterMkLst>
          <pc:docMk/>
          <pc:sldMasterMk cId="539040119" sldId="2147483695"/>
        </pc:sldMasterMkLst>
        <pc:spChg chg="mod">
          <ac:chgData name="Kasslin, Mika (Nokia - FI/Espoo)" userId="67c41d2c-4987-4500-b415-d9e92aed693c" providerId="ADAL" clId="{2638EC85-6A27-D44A-BC25-D838A2F319A1}" dt="2021-03-22T14:36:45.568" v="3372" actId="20577"/>
          <ac:spMkLst>
            <pc:docMk/>
            <pc:sldMasterMk cId="539040119" sldId="2147483695"/>
            <ac:spMk id="11" creationId="{A2C1934C-D9E1-4B95-BD7A-3A16B08E8C44}"/>
          </ac:spMkLst>
        </pc:spChg>
      </pc:sldMasterChg>
    </pc:docChg>
  </pc:docChgLst>
  <pc:docChgLst>
    <pc:chgData name="Galati Giordano, Lorenzo (Nokia - DE/Stuttgart)" userId="d670983f-5ed8-4511-999e-9a574b4ae3ee" providerId="ADAL" clId="{9DBECB6D-E04A-47CF-8E95-C13E1479C5B7}"/>
    <pc:docChg chg="undo custSel modSld">
      <pc:chgData name="Galati Giordano, Lorenzo (Nokia - DE/Stuttgart)" userId="d670983f-5ed8-4511-999e-9a574b4ae3ee" providerId="ADAL" clId="{9DBECB6D-E04A-47CF-8E95-C13E1479C5B7}" dt="2021-03-22T21:29:17.237" v="305" actId="20577"/>
      <pc:docMkLst>
        <pc:docMk/>
      </pc:docMkLst>
      <pc:sldChg chg="modSp addCm modCm">
        <pc:chgData name="Galati Giordano, Lorenzo (Nokia - DE/Stuttgart)" userId="d670983f-5ed8-4511-999e-9a574b4ae3ee" providerId="ADAL" clId="{9DBECB6D-E04A-47CF-8E95-C13E1479C5B7}" dt="2021-03-22T21:21:37.924" v="256" actId="14100"/>
        <pc:sldMkLst>
          <pc:docMk/>
          <pc:sldMk cId="307241452" sldId="325"/>
        </pc:sldMkLst>
        <pc:spChg chg="mod">
          <ac:chgData name="Galati Giordano, Lorenzo (Nokia - DE/Stuttgart)" userId="d670983f-5ed8-4511-999e-9a574b4ae3ee" providerId="ADAL" clId="{9DBECB6D-E04A-47CF-8E95-C13E1479C5B7}" dt="2021-03-22T21:21:37.924" v="256" actId="14100"/>
          <ac:spMkLst>
            <pc:docMk/>
            <pc:sldMk cId="307241452" sldId="325"/>
            <ac:spMk id="3" creationId="{7CEC814B-A58D-4C87-9917-50E3D003FFB5}"/>
          </ac:spMkLst>
        </pc:spChg>
      </pc:sldChg>
      <pc:sldChg chg="modSp addCm modCm">
        <pc:chgData name="Galati Giordano, Lorenzo (Nokia - DE/Stuttgart)" userId="d670983f-5ed8-4511-999e-9a574b4ae3ee" providerId="ADAL" clId="{9DBECB6D-E04A-47CF-8E95-C13E1479C5B7}" dt="2021-03-22T21:29:17.237" v="305" actId="20577"/>
        <pc:sldMkLst>
          <pc:docMk/>
          <pc:sldMk cId="1704975782" sldId="328"/>
        </pc:sldMkLst>
        <pc:spChg chg="mod">
          <ac:chgData name="Galati Giordano, Lorenzo (Nokia - DE/Stuttgart)" userId="d670983f-5ed8-4511-999e-9a574b4ae3ee" providerId="ADAL" clId="{9DBECB6D-E04A-47CF-8E95-C13E1479C5B7}" dt="2021-03-22T21:29:17.237" v="305" actId="20577"/>
          <ac:spMkLst>
            <pc:docMk/>
            <pc:sldMk cId="1704975782" sldId="328"/>
            <ac:spMk id="3" creationId="{ECEA9D24-A78C-4EE3-B985-D637FB4B049E}"/>
          </ac:spMkLst>
        </pc:spChg>
      </pc:sldChg>
      <pc:sldChg chg="modSp addCm modCm">
        <pc:chgData name="Galati Giordano, Lorenzo (Nokia - DE/Stuttgart)" userId="d670983f-5ed8-4511-999e-9a574b4ae3ee" providerId="ADAL" clId="{9DBECB6D-E04A-47CF-8E95-C13E1479C5B7}" dt="2021-03-22T21:26:48.982" v="285"/>
        <pc:sldMkLst>
          <pc:docMk/>
          <pc:sldMk cId="946981746" sldId="329"/>
        </pc:sldMkLst>
        <pc:spChg chg="mod">
          <ac:chgData name="Galati Giordano, Lorenzo (Nokia - DE/Stuttgart)" userId="d670983f-5ed8-4511-999e-9a574b4ae3ee" providerId="ADAL" clId="{9DBECB6D-E04A-47CF-8E95-C13E1479C5B7}" dt="2021-03-22T21:26:32.027" v="283" actId="13926"/>
          <ac:spMkLst>
            <pc:docMk/>
            <pc:sldMk cId="946981746" sldId="329"/>
            <ac:spMk id="3" creationId="{8AC043C6-3D3A-4A97-97BC-1BADDB37B11F}"/>
          </ac:spMkLst>
        </pc:spChg>
      </pc:sldChg>
      <pc:sldChg chg="modSp addCm delCm modCm">
        <pc:chgData name="Galati Giordano, Lorenzo (Nokia - DE/Stuttgart)" userId="d670983f-5ed8-4511-999e-9a574b4ae3ee" providerId="ADAL" clId="{9DBECB6D-E04A-47CF-8E95-C13E1479C5B7}" dt="2021-03-22T21:12:05.689" v="99"/>
        <pc:sldMkLst>
          <pc:docMk/>
          <pc:sldMk cId="1668250981" sldId="335"/>
        </pc:sldMkLst>
        <pc:spChg chg="mod">
          <ac:chgData name="Galati Giordano, Lorenzo (Nokia - DE/Stuttgart)" userId="d670983f-5ed8-4511-999e-9a574b4ae3ee" providerId="ADAL" clId="{9DBECB6D-E04A-47CF-8E95-C13E1479C5B7}" dt="2021-03-22T21:09:40.368" v="58" actId="20577"/>
          <ac:spMkLst>
            <pc:docMk/>
            <pc:sldMk cId="1668250981" sldId="335"/>
            <ac:spMk id="3" creationId="{9AB3F7AA-37B4-0942-A4BA-9B890C6110A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B73F1-7873-443C-8040-A0F19D3BBBD5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618D7-EC89-435D-A74D-1DE850F85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48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62240-A291-45F9-A4E0-572AF6DA2E6A}" type="datetimeFigureOut">
              <a:rPr lang="en-US" smtClean="0"/>
              <a:t>9/17/2025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5FBDD-38CD-4C88-8D6A-46542FF4F3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页眉占位符 8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9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49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3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00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1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61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65FBDD-38CD-4C88-8D6A-46542FF4F3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92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0743412-9668-4686-B109-E3B2457EFE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E1C64368-854D-423B-97FE-C1F9057AB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83463" y="6475413"/>
            <a:ext cx="1994137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Lei Zhou (New H3C)</a:t>
            </a:r>
            <a:endParaRPr lang="en-US" dirty="0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69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6693DD52-9E3C-4CC6-A851-C36412513D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7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C217227-89F8-4966-92E8-2143456E9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41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3D118173-C57E-46C0-86C7-1CB2A3166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  <a:ln/>
        </p:spPr>
        <p:txBody>
          <a:bodyPr/>
          <a:lstStyle>
            <a:lvl1pPr>
              <a:defRPr/>
            </a:lvl1pPr>
          </a:lstStyle>
          <a:p>
            <a:r>
              <a:rPr lang="da-DK" dirty="0" smtClean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314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652A146-6F07-41EF-8958-F5CF356A0B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BA71A064-56DD-49D7-8F4A-22B8971C13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0" y="6481446"/>
            <a:ext cx="2071081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135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07C9B283-3C2D-4930-9837-12D0B1DD26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83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="" xmlns:a16="http://schemas.microsoft.com/office/drawing/2014/main" id="{B035A0E9-1259-435A-BE48-75B6022EE8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2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EEA74DC-082D-44B5-9607-119709ED6A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45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5483A17-BCB3-4A3C-8CAE-E2A30964D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80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B90CAFB4-EB9F-401B-A1F8-18FCE0B897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511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2D49D1F4-56A5-440D-A440-15DEF2D475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264661" y="6481446"/>
            <a:ext cx="207108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New H3C (New H3C)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15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7"/>
            <a:ext cx="10363200" cy="4571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455472" y="6475413"/>
            <a:ext cx="19364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CN" dirty="0" smtClean="0"/>
              <a:t>Lei Zhou</a:t>
            </a:r>
            <a:r>
              <a:rPr lang="en-US" dirty="0" smtClean="0"/>
              <a:t>(New H3C)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46051" y="6475413"/>
            <a:ext cx="80150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157189" y="332601"/>
            <a:ext cx="31034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cs typeface="+mn-cs"/>
              </a:rPr>
              <a:t>Doc</a:t>
            </a:r>
            <a:r>
              <a:rPr lang="en-GB" altLang="en-US" sz="18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.: IEEE </a:t>
            </a:r>
            <a:r>
              <a:rPr lang="en-GB" altLang="en-US" sz="18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802.11-2</a:t>
            </a:r>
            <a:r>
              <a:rPr lang="en-US" altLang="en-US" sz="18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5</a:t>
            </a:r>
            <a:r>
              <a:rPr lang="en-GB" altLang="en-US" sz="1800" b="1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rPr>
              <a:t>/</a:t>
            </a:r>
            <a:r>
              <a:rPr lang="en-US" altLang="en-US" sz="18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1674</a:t>
            </a:r>
            <a:endParaRPr lang="en-US" sz="1800" b="1" dirty="0">
              <a:cs typeface="+mn-cs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0" y="6475414"/>
            <a:ext cx="10772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cs typeface="+mn-cs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="" xmlns:a16="http://schemas.microsoft.com/office/drawing/2014/main" id="{A2C1934C-D9E1-4B95-BD7A-3A16B08E8C4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795" y="332601"/>
            <a:ext cx="13401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l" eaLnBrk="0" hangingPunct="0">
              <a:defRPr/>
            </a:pPr>
            <a:r>
              <a:rPr lang="en-US" altLang="zh-CN" sz="1800" b="1" dirty="0" smtClean="0">
                <a:cs typeface="+mn-cs"/>
              </a:rPr>
              <a:t>Sep</a:t>
            </a:r>
            <a:r>
              <a:rPr lang="en-US" sz="1800" b="1" dirty="0" smtClean="0">
                <a:cs typeface="+mn-cs"/>
              </a:rPr>
              <a:t> 2025</a:t>
            </a:r>
            <a:endParaRPr lang="en-US" sz="1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04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29217" y="749508"/>
            <a:ext cx="10363200" cy="1235445"/>
          </a:xfrm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Further consideration </a:t>
            </a:r>
            <a:r>
              <a:rPr lang="en-US" dirty="0"/>
              <a:t>on </a:t>
            </a:r>
            <a:r>
              <a:rPr lang="en-US" dirty="0" smtClean="0"/>
              <a:t>Co-TDMA for </a:t>
            </a:r>
            <a:r>
              <a:rPr lang="en-US" dirty="0"/>
              <a:t>11bn</a:t>
            </a:r>
            <a:endParaRPr lang="en-GB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78542" y="1852208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GB" sz="2000" b="0" dirty="0" smtClean="0"/>
              <a:t>2025-09-17</a:t>
            </a:r>
            <a:endParaRPr lang="en-GB" sz="2000" b="0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303006" y="6492875"/>
            <a:ext cx="2743200" cy="365125"/>
          </a:xfrm>
        </p:spPr>
        <p:txBody>
          <a:bodyPr/>
          <a:lstStyle/>
          <a:p>
            <a:r>
              <a:rPr lang="en-GB" dirty="0"/>
              <a:t>Slide </a:t>
            </a:r>
            <a:fld id="{DE40C9FC-4879-4F20-9ECA-A574A90476B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2" name="页脚占位符 4">
            <a:extLst>
              <a:ext uri="{FF2B5EF4-FFF2-40B4-BE49-F238E27FC236}">
                <a16:creationId xmlns="" xmlns:a16="http://schemas.microsoft.com/office/drawing/2014/main" id="{75BF2F47-7382-4FD2-8C90-3E69AFE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33569" y="6492875"/>
            <a:ext cx="1994137" cy="276999"/>
          </a:xfrm>
        </p:spPr>
        <p:txBody>
          <a:bodyPr/>
          <a:lstStyle/>
          <a:p>
            <a:r>
              <a:rPr lang="da-DK" dirty="0" smtClean="0"/>
              <a:t>Lei Zhou (New H3C)</a:t>
            </a:r>
            <a:endParaRPr lang="en-GB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357956" y="2767968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11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85762"/>
              </p:ext>
            </p:extLst>
          </p:nvPr>
        </p:nvGraphicFramePr>
        <p:xfrm>
          <a:off x="2632055" y="3295463"/>
          <a:ext cx="7886702" cy="22036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256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18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541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9243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Lei Zhou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Zhou.leih@h3c.com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Lei Kong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  <a:endParaRPr lang="en-US" sz="1200" b="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655037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Jun</a:t>
                      </a:r>
                      <a:r>
                        <a:rPr lang="en-US" altLang="zh-CN" sz="1200" baseline="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Zhang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  <a:endParaRPr lang="en-US" sz="1200" b="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Renmu</a:t>
                      </a:r>
                      <a:r>
                        <a:rPr lang="en-GB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Luo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New H3C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Xiangxin Gu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Spreadtrum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4984899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err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Yingqiao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200" dirty="0" err="1" smtClean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err="1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Spreadtrum</a:t>
                      </a:r>
                      <a:endParaRPr lang="en-GB" sz="12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307482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5747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11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(1/2)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717918"/>
            <a:ext cx="10363200" cy="3711332"/>
          </a:xfrm>
        </p:spPr>
        <p:txBody>
          <a:bodyPr/>
          <a:lstStyle/>
          <a:p>
            <a:r>
              <a:rPr lang="en-US" altLang="zh-CN" dirty="0"/>
              <a:t>Motion has passed to support </a:t>
            </a:r>
            <a:r>
              <a:rPr lang="en-US" dirty="0" smtClean="0"/>
              <a:t>Co-SR as </a:t>
            </a:r>
            <a:r>
              <a:rPr lang="en-US" dirty="0"/>
              <a:t>follows[1]:</a:t>
            </a:r>
            <a:endParaRPr lang="en-US" altLang="zh-CN" dirty="0"/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Coordinated </a:t>
            </a:r>
            <a:r>
              <a:rPr lang="en-US" dirty="0"/>
              <a:t>spatial reuse (Co-SR) </a:t>
            </a:r>
            <a:r>
              <a:rPr lang="en-US" dirty="0" smtClean="0"/>
              <a:t>MAC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err="1" smtClean="0"/>
              <a:t>TGbn</a:t>
            </a:r>
            <a:r>
              <a:rPr lang="en-US" dirty="0" smtClean="0"/>
              <a:t> defines a multi-AP Coordinated Spatial Reuse (Co-SR) at TXOP-level with power control.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Other </a:t>
            </a:r>
            <a:r>
              <a:rPr lang="en-US" dirty="0"/>
              <a:t>multi-AP coordination modes are TBD.</a:t>
            </a:r>
          </a:p>
          <a:p>
            <a:pPr marL="457200" lvl="1" indent="0">
              <a:buNone/>
              <a:tabLst>
                <a:tab pos="457200" algn="l"/>
              </a:tabLst>
            </a:pPr>
            <a:r>
              <a:rPr lang="en-US" dirty="0"/>
              <a:t>[Motion #29, [1] and [49-65]]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82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(2/2)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717918"/>
            <a:ext cx="10363200" cy="3711332"/>
          </a:xfrm>
        </p:spPr>
        <p:txBody>
          <a:bodyPr/>
          <a:lstStyle/>
          <a:p>
            <a:r>
              <a:rPr lang="en-US" altLang="zh-CN" dirty="0"/>
              <a:t>Motion has passed to support </a:t>
            </a:r>
            <a:r>
              <a:rPr lang="en-US" dirty="0" smtClean="0"/>
              <a:t>Co-TDMA as </a:t>
            </a:r>
            <a:r>
              <a:rPr lang="en-US" dirty="0"/>
              <a:t>follows[1]:</a:t>
            </a:r>
            <a:endParaRPr lang="en-US" altLang="zh-CN" dirty="0"/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err="1" smtClean="0"/>
              <a:t>TGbn</a:t>
            </a:r>
            <a:r>
              <a:rPr lang="en-US" dirty="0" smtClean="0"/>
              <a:t> </a:t>
            </a:r>
            <a:r>
              <a:rPr lang="en-US" dirty="0"/>
              <a:t>shall define a Coordinated TDMA (Co-TDMA) procedure for an AP to share its time resources of an obtained TXOP with a set of APs.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Set </a:t>
            </a:r>
            <a:r>
              <a:rPr lang="en-US" dirty="0"/>
              <a:t>of APs is TBD.</a:t>
            </a:r>
          </a:p>
          <a:p>
            <a:pPr lvl="1">
              <a:buFont typeface="Arial" panose="020B0604020202020204" pitchFamily="34" charset="0"/>
              <a:buChar char="–"/>
              <a:tabLst>
                <a:tab pos="457200" algn="l"/>
              </a:tabLst>
            </a:pPr>
            <a:r>
              <a:rPr lang="en-US" dirty="0" smtClean="0"/>
              <a:t>The </a:t>
            </a:r>
            <a:r>
              <a:rPr lang="en-US" dirty="0"/>
              <a:t>set can consist of one AP.</a:t>
            </a:r>
          </a:p>
          <a:p>
            <a:pPr marL="457200" lvl="1" indent="0">
              <a:buNone/>
              <a:tabLst>
                <a:tab pos="457200" algn="l"/>
              </a:tabLst>
            </a:pPr>
            <a:r>
              <a:rPr lang="en-US" dirty="0"/>
              <a:t>[Motion #46, [1] and [102-125]]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60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on supporting Co-SR mode under Co-TDMA </a:t>
            </a:r>
            <a:r>
              <a:rPr lang="en-US" altLang="zh-CN" dirty="0" smtClean="0"/>
              <a:t>(1/3)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79511"/>
            <a:ext cx="10363200" cy="4721289"/>
          </a:xfrm>
        </p:spPr>
        <p:txBody>
          <a:bodyPr/>
          <a:lstStyle/>
          <a:p>
            <a:r>
              <a:rPr lang="en-US" b="0" dirty="0"/>
              <a:t> </a:t>
            </a:r>
            <a:r>
              <a:rPr lang="en-US" b="0" dirty="0" smtClean="0"/>
              <a:t>In terms of </a:t>
            </a:r>
            <a:r>
              <a:rPr lang="en-US" b="0" dirty="0"/>
              <a:t>Specification Framework for </a:t>
            </a:r>
            <a:r>
              <a:rPr lang="en-US" b="0" dirty="0" err="1"/>
              <a:t>TGbn</a:t>
            </a:r>
            <a:r>
              <a:rPr lang="en-US" b="0" dirty="0"/>
              <a:t> </a:t>
            </a:r>
            <a:r>
              <a:rPr lang="en-US" b="0" dirty="0" smtClean="0"/>
              <a:t>[</a:t>
            </a:r>
            <a:r>
              <a:rPr lang="en-US" altLang="zh-CN" b="0" dirty="0" smtClean="0"/>
              <a:t>1], </a:t>
            </a:r>
            <a:r>
              <a:rPr lang="en-US" altLang="zh-CN" b="0" dirty="0"/>
              <a:t>s</a:t>
            </a:r>
            <a:r>
              <a:rPr lang="en-US" b="0" dirty="0" smtClean="0"/>
              <a:t>upporting other </a:t>
            </a:r>
            <a:r>
              <a:rPr lang="en-US" b="0" dirty="0"/>
              <a:t>multi-AP coordination modes under Co-SR can be </a:t>
            </a:r>
            <a:r>
              <a:rPr lang="en-US" b="0" dirty="0" smtClean="0"/>
              <a:t>agreed </a:t>
            </a:r>
            <a:r>
              <a:rPr lang="en-US" b="0" dirty="0"/>
              <a:t>in </a:t>
            </a:r>
            <a:r>
              <a:rPr lang="en-US" b="0" dirty="0" smtClean="0"/>
              <a:t>802.11bn </a:t>
            </a:r>
          </a:p>
          <a:p>
            <a:r>
              <a:rPr lang="en-US" b="0" dirty="0" smtClean="0"/>
              <a:t>Based on the above principle in Co-SR, supporting Co-SR coordination mode under Co-TDMA should also be considered in 802.11bn in order to allow more APs to sharing Co-TDMA resource and improve the whole Wi-Fi NW performance.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endParaRPr lang="en-US" altLang="zh-CN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88908" y="47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4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 on supporting Co-SR mode under Co-TDMA </a:t>
            </a:r>
            <a:r>
              <a:rPr lang="en-US" altLang="zh-CN" dirty="0" smtClean="0"/>
              <a:t>(2/3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88908" y="47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914400" y="1752607"/>
            <a:ext cx="10363200" cy="5333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Co-TDMA procedure among three-Aps is as follows:</a:t>
            </a:r>
            <a:endParaRPr lang="en-US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117" y="3114483"/>
            <a:ext cx="11516591" cy="269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7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Consideration on supporting Co-SR mode under Co-TDMA </a:t>
            </a:r>
            <a:r>
              <a:rPr lang="en-US" altLang="zh-CN" dirty="0" smtClean="0"/>
              <a:t>(3/3</a:t>
            </a:r>
            <a:r>
              <a:rPr lang="en-US" altLang="zh-CN" dirty="0"/>
              <a:t>)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88908" y="47255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914400" y="1752607"/>
            <a:ext cx="10363200" cy="5333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Co-TDMA procedure with Co-SR among three-Aps is as follows:</a:t>
            </a:r>
            <a:endParaRPr 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17005"/>
            <a:ext cx="12192000" cy="268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8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040630-7F34-6C4A-AC52-4D5FF0C8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B3F7AA-37B4-0942-A4BA-9B890C611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60333"/>
            <a:ext cx="10363200" cy="1229610"/>
          </a:xfrm>
        </p:spPr>
        <p:txBody>
          <a:bodyPr/>
          <a:lstStyle/>
          <a:p>
            <a:r>
              <a:rPr lang="en-US" sz="1800" b="0" dirty="0" smtClean="0"/>
              <a:t>Supporting </a:t>
            </a:r>
            <a:r>
              <a:rPr lang="en-US" sz="1800" b="0" dirty="0"/>
              <a:t>Co-SR coordination mode under Co-TDMA </a:t>
            </a:r>
            <a:r>
              <a:rPr lang="en-US" altLang="zh-CN" sz="1800" b="0" dirty="0"/>
              <a:t>is proposed. </a:t>
            </a:r>
          </a:p>
          <a:p>
            <a:pPr lvl="1"/>
            <a:r>
              <a:rPr lang="en-US" altLang="zh-CN" sz="1800" dirty="0" smtClean="0"/>
              <a:t>Capability negotiation procedure should be TBD.</a:t>
            </a:r>
          </a:p>
          <a:p>
            <a:pPr lvl="1"/>
            <a:r>
              <a:rPr lang="en-US" altLang="zh-CN" sz="1800" dirty="0" smtClean="0"/>
              <a:t>Relative signaling should be TBD.</a:t>
            </a:r>
            <a:endParaRPr lang="en-US" altLang="zh-CN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4B5929-A84C-1C4A-BD4B-0917691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B2AC65-C9A2-3042-B25C-8B603E92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41605" y="6481446"/>
            <a:ext cx="1994136" cy="276999"/>
          </a:xfrm>
        </p:spPr>
        <p:txBody>
          <a:bodyPr/>
          <a:lstStyle/>
          <a:p>
            <a:r>
              <a:rPr lang="da-DK" dirty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162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Lei Zhou (New H3C)</a:t>
            </a:r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xmlns:lc="http://schemas.openxmlformats.org/drawingml/2006/lockedCanvas" id="{A8BEA856-D5F6-A700-64BB-6976AEB2C953}"/>
              </a:ext>
            </a:extLst>
          </p:cNvPr>
          <p:cNvSpPr txBox="1">
            <a:spLocks/>
          </p:cNvSpPr>
          <p:nvPr/>
        </p:nvSpPr>
        <p:spPr>
          <a:xfrm>
            <a:off x="1353642" y="1600200"/>
            <a:ext cx="7772400" cy="44958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lvl="1"/>
            <a:r>
              <a:rPr lang="en-US" sz="1800" kern="0" dirty="0"/>
              <a:t>[1]. </a:t>
            </a:r>
            <a:r>
              <a:rPr lang="en-US" sz="1800" kern="0" dirty="0" smtClean="0"/>
              <a:t>11-24-0209-19-00bn-specification-framework-for-tgbn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16511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Do you agree to include the following into the 11bn SFD?</a:t>
            </a:r>
          </a:p>
          <a:p>
            <a:pPr lvl="1"/>
            <a:r>
              <a:rPr lang="en-US" sz="1600" dirty="0"/>
              <a:t>Other multi-AP coordination modes </a:t>
            </a:r>
            <a:r>
              <a:rPr lang="en-US" sz="1600" dirty="0" smtClean="0"/>
              <a:t>under Co-TDMA</a:t>
            </a:r>
            <a:r>
              <a:rPr lang="en-US" altLang="zh-CN" sz="1600" dirty="0" smtClean="0"/>
              <a:t> should be supported</a:t>
            </a:r>
          </a:p>
          <a:p>
            <a:pPr lvl="2"/>
            <a:r>
              <a:rPr lang="en-US" altLang="zh-CN" sz="1200" dirty="0" smtClean="0"/>
              <a:t>At least  Co-SR</a:t>
            </a:r>
          </a:p>
          <a:p>
            <a:pPr marL="857250" lvl="2" indent="0">
              <a:buSzPct val="100000"/>
              <a:buNone/>
            </a:pPr>
            <a:endParaRPr lang="en-US" altLang="zh-CN" sz="1400" dirty="0"/>
          </a:p>
          <a:p>
            <a:pPr lvl="2"/>
            <a:r>
              <a:rPr lang="en-US" altLang="zh-CN" sz="1400" dirty="0"/>
              <a:t>Y</a:t>
            </a:r>
          </a:p>
          <a:p>
            <a:pPr lvl="2"/>
            <a:r>
              <a:rPr lang="en-US" altLang="zh-CN" sz="1400" dirty="0"/>
              <a:t>N</a:t>
            </a:r>
          </a:p>
          <a:p>
            <a:pPr lvl="2"/>
            <a:r>
              <a:rPr lang="en-US" altLang="zh-CN" sz="1400" dirty="0" smtClean="0"/>
              <a:t>A</a:t>
            </a:r>
            <a:endParaRPr lang="en-US" altLang="zh-CN" sz="1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C1789BC7-C074-42CC-ADF8-5107DF6BD1C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Lei Zhou (New H3C)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21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BC94C346AF0B4FB46C347AD4C1744E" ma:contentTypeVersion="11" ma:contentTypeDescription="Create a new document." ma:contentTypeScope="" ma:versionID="d3f9616aba83445be3fc589d3b3abb49">
  <xsd:schema xmlns:xsd="http://www.w3.org/2001/XMLSchema" xmlns:xs="http://www.w3.org/2001/XMLSchema" xmlns:p="http://schemas.microsoft.com/office/2006/metadata/properties" xmlns:ns2="71c5aaf6-e6ce-465b-b873-5148d2a4c105" xmlns:ns3="66485f1d-aa39-44dc-9c7d-ec1e296eeb56" xmlns:ns4="9b2c2079-970b-4903-b87d-51c00d6cde94" targetNamespace="http://schemas.microsoft.com/office/2006/metadata/properties" ma:root="true" ma:fieldsID="cf34f875ab7825190667440cca2a6af3" ns2:_="" ns3:_="" ns4:_="">
    <xsd:import namespace="71c5aaf6-e6ce-465b-b873-5148d2a4c105"/>
    <xsd:import namespace="66485f1d-aa39-44dc-9c7d-ec1e296eeb56"/>
    <xsd:import namespace="9b2c2079-970b-4903-b87d-51c00d6cde9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85f1d-aa39-44dc-9c7d-ec1e296eeb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2079-970b-4903-b87d-51c00d6cde94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1c5aaf6-e6ce-465b-b873-5148d2a4c105">5PIBPR3ISOLQ-362744628-1770</_dlc_DocId>
    <HideFromDelve xmlns="71c5aaf6-e6ce-465b-b873-5148d2a4c105">false</HideFromDelve>
    <_dlc_DocIdUrl xmlns="71c5aaf6-e6ce-465b-b873-5148d2a4c105">
      <Url>https://nokia.sharepoint.com/sites/menorca/_layouts/15/DocIdRedir.aspx?ID=5PIBPR3ISOLQ-362744628-1770</Url>
      <Description>5PIBPR3ISOLQ-362744628-1770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D1BC0E-6009-422B-996A-765D4D7A53F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F86F36E-D797-4AF3-B071-2851993C7802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1077E62-5C67-47EE-BE0B-1C7798C482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6485f1d-aa39-44dc-9c7d-ec1e296eeb56"/>
    <ds:schemaRef ds:uri="9b2c2079-970b-4903-b87d-51c00d6cde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6BA9EAD-5E93-4988-B4D5-D9C514118B20}">
  <ds:schemaRefs>
    <ds:schemaRef ds:uri="9b2c2079-970b-4903-b87d-51c00d6cde94"/>
    <ds:schemaRef ds:uri="http://purl.org/dc/elements/1.1/"/>
    <ds:schemaRef ds:uri="66485f1d-aa39-44dc-9c7d-ec1e296eeb56"/>
    <ds:schemaRef ds:uri="http://schemas.microsoft.com/office/2006/documentManagement/types"/>
    <ds:schemaRef ds:uri="71c5aaf6-e6ce-465b-b873-5148d2a4c105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A474FD79-F03E-4D38-AFA4-71204D7F2E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12979</TotalTime>
  <Words>405</Words>
  <Application>Microsoft Office PowerPoint</Application>
  <PresentationFormat>宽屏</PresentationFormat>
  <Paragraphs>79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802-11-Submission</vt:lpstr>
      <vt:lpstr>Further consideration on Co-TDMA for 11bn</vt:lpstr>
      <vt:lpstr>Recap (1/2)</vt:lpstr>
      <vt:lpstr>Recap (2/2)</vt:lpstr>
      <vt:lpstr>Consideration on supporting Co-SR mode under Co-TDMA (1/3) </vt:lpstr>
      <vt:lpstr>Consideration on supporting Co-SR mode under Co-TDMA (2/3) </vt:lpstr>
      <vt:lpstr>Consideration on supporting Co-SR mode under Co-TDMA (3/3) </vt:lpstr>
      <vt:lpstr>Summary</vt:lpstr>
      <vt:lpstr>Reference</vt:lpstr>
      <vt:lpstr>SP1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 P2P/SU PPDU Consideration</dc:title>
  <dc:creator>zhoulei (TC)</dc:creator>
  <cp:lastModifiedBy>zhoulei</cp:lastModifiedBy>
  <cp:revision>335</cp:revision>
  <dcterms:created xsi:type="dcterms:W3CDTF">2020-11-25T01:30:38Z</dcterms:created>
  <dcterms:modified xsi:type="dcterms:W3CDTF">2025-09-17T01:45:05Z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0x01010067BC94C346AF0B4FB46C347AD4C1744E</vt:lpwstr>
  </property>
  <property fmtid="{D5CDD505-2E9C-101B-9397-08002B2CF9AE}" pid="3" name="_dlc_DocIdItemGuid">
    <vt:lpwstr>10be83f3-be18-47b6-8306-cd5de8e8c2d6</vt:lpwstr>
  </property>
</Properties>
</file>