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6" r:id="rId2"/>
  </p:sldMasterIdLst>
  <p:notesMasterIdLst>
    <p:notesMasterId r:id="rId10"/>
  </p:notesMasterIdLst>
  <p:handoutMasterIdLst>
    <p:handoutMasterId r:id="rId11"/>
  </p:handoutMasterIdLst>
  <p:sldIdLst>
    <p:sldId id="256" r:id="rId3"/>
    <p:sldId id="2434" r:id="rId4"/>
    <p:sldId id="2366" r:id="rId5"/>
    <p:sldId id="2431" r:id="rId6"/>
    <p:sldId id="2432" r:id="rId7"/>
    <p:sldId id="2429" r:id="rId8"/>
    <p:sldId id="2433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  <p:cmAuthor id="3" name="Ezer Melzer (TRC)" initials="EM(" lastIdx="1" clrIdx="2">
    <p:extLst>
      <p:ext uri="{19B8F6BF-5375-455C-9EA6-DF929625EA0E}">
        <p15:presenceInfo xmlns:p15="http://schemas.microsoft.com/office/powerpoint/2012/main" userId="S-1-5-21-147214757-305610072-1517763936-4623848" providerId="AD"/>
      </p:ext>
    </p:extLst>
  </p:cmAuthor>
  <p:cmAuthor id="4" name="Rani Keren" initials="RK" lastIdx="26" clrIdx="3">
    <p:extLst>
      <p:ext uri="{19B8F6BF-5375-455C-9EA6-DF929625EA0E}">
        <p15:presenceInfo xmlns:p15="http://schemas.microsoft.com/office/powerpoint/2012/main" userId="S-1-5-21-147214757-305610072-1517763936-7710363" providerId="AD"/>
      </p:ext>
    </p:extLst>
  </p:cmAuthor>
  <p:cmAuthor id="5" name="Shimi Shilo (TRC)" initials="SS(" lastIdx="5" clrIdx="4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FF"/>
    <a:srgbClr val="0000FF"/>
    <a:srgbClr val="FCCDC8"/>
    <a:srgbClr val="FAFC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66" autoAdjust="0"/>
  </p:normalViewPr>
  <p:slideViewPr>
    <p:cSldViewPr>
      <p:cViewPr varScale="1">
        <p:scale>
          <a:sx n="67" d="100"/>
          <a:sy n="67" d="100"/>
        </p:scale>
        <p:origin x="1244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B56725-4B2E-425F-9DA0-46EB2F3D1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98569E9-FCCA-49BD-9DF4-E8D7E3BA3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7799391-5CB1-4C2A-B73E-413364CCB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B569-5C1F-4CE9-BD05-322C9E6FF203}" type="datetimeFigureOut">
              <a:rPr lang="zh-CN" altLang="en-US" smtClean="0"/>
              <a:t>2025/9/18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AF21A67-6A4C-445D-A20D-B38635D13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D997AE4-0029-449F-9B9A-49BEA26C1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EABC0-0EF3-42B6-962D-A2670497BF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7111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EB3C5B-AB30-4D17-9B18-EAB9A694B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9C3E3D-AE5C-4747-A4A3-C24331C0BC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AE3DFC4-2249-4472-91F9-8FD65C8375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D406318-5835-46A8-9FE9-7BC4B814A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B569-5C1F-4CE9-BD05-322C9E6FF203}" type="datetimeFigureOut">
              <a:rPr lang="zh-CN" altLang="en-US" smtClean="0"/>
              <a:t>2025/9/18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7416168-21E9-4CBF-9DC4-8F3B37E7A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DEDEC17-7B9F-44A6-A786-68FA05049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EABC0-0EF3-42B6-962D-A2670497BF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633F2A-829D-4FE2-B914-2AA4D7AF3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62F5711-CD63-4390-9504-9BBD49839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06AA380-E4B0-4156-86C1-34917A811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70D45B7-E211-48D9-AFD7-303C00A87A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3511F38-81BC-4B71-8934-E14F429B32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1A2922D-F49D-4ABD-A0A4-7F1404C97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B569-5C1F-4CE9-BD05-322C9E6FF203}" type="datetimeFigureOut">
              <a:rPr lang="zh-CN" altLang="en-US" smtClean="0"/>
              <a:t>2025/9/18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08EC201-56A4-4A2A-8690-6A184F13D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5FC630D-D270-4EC6-B175-8CAEF9AC9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EABC0-0EF3-42B6-962D-A2670497BF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7432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C03E01-4BA1-4C83-8CC3-A34FF92C8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0A1E272-F7C2-41D9-BD16-E29C0CCB6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B569-5C1F-4CE9-BD05-322C9E6FF203}" type="datetimeFigureOut">
              <a:rPr lang="zh-CN" altLang="en-US" smtClean="0"/>
              <a:t>2025/9/18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8B9A3B0-9314-4C0C-8E81-274F0D47B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04DF9A9-F1D6-44B8-8C3D-5B08E9881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EABC0-0EF3-42B6-962D-A2670497BF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4406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DB9B311-1CFC-4E7D-9322-1BE8EF599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B569-5C1F-4CE9-BD05-322C9E6FF203}" type="datetimeFigureOut">
              <a:rPr lang="zh-CN" altLang="en-US" smtClean="0"/>
              <a:t>2025/9/18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91C3ED2-3B8E-4501-B947-939AC6788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D517D2E-B868-418C-90C5-7F9FC9609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EABC0-0EF3-42B6-962D-A2670497BF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8960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B619D6-C669-426C-B12C-170999C97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62BAF20-2AF7-4759-A10B-C60E0973F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D67512F-E6B0-4CC2-8CC9-EE3DCD4DD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302F636-D494-4049-8597-E27D3C1E0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B569-5C1F-4CE9-BD05-322C9E6FF203}" type="datetimeFigureOut">
              <a:rPr lang="zh-CN" altLang="en-US" smtClean="0"/>
              <a:t>2025/9/18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74E93FC-4DDD-4BE0-A715-A91C4FF22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F0BB082-FDD7-4CF5-BB29-ED2888C5B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EABC0-0EF3-42B6-962D-A2670497BF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1175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9A7AB5-10D7-408D-9271-EBC39EBEA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92DA76B-42A8-4A04-8B3B-4973B43A2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0139300-EB4B-4FE5-951A-2B05175B2E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150FEE5-E474-46DE-B49D-29D32826E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B569-5C1F-4CE9-BD05-322C9E6FF203}" type="datetimeFigureOut">
              <a:rPr lang="zh-CN" altLang="en-US" smtClean="0"/>
              <a:t>2025/9/18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CA970ED-2ECC-4268-A3A3-E3CC2FC8E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0FFC171-460E-406B-AE90-6C5C0F70C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EABC0-0EF3-42B6-962D-A2670497BF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92717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B8E77B-09D9-4767-836A-6AF565C15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E71844C-92E2-4919-BA12-23A33EF8D3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E1A4DAD-C5C9-4210-AA73-6A51FF5EC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B569-5C1F-4CE9-BD05-322C9E6FF203}" type="datetimeFigureOut">
              <a:rPr lang="zh-CN" altLang="en-US" smtClean="0"/>
              <a:t>2025/9/18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F8AABB0-0F1E-47F9-843E-D0D5585DA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662D0D9-D3CB-4D0C-A88C-FFC98194C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EABC0-0EF3-42B6-962D-A2670497BF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0014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FBB582A-07A2-470F-90CE-6A8BF1ADFC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EEFD5D1-66A8-4A73-B36B-B06E721E8A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5B6288-49E9-4626-AAC7-30E3EF01E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B569-5C1F-4CE9-BD05-322C9E6FF203}" type="datetimeFigureOut">
              <a:rPr lang="zh-CN" altLang="en-US" smtClean="0"/>
              <a:t>2025/9/18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E82E74-21A0-4225-B6D7-3527995BA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B44E651-2B54-46BB-97EE-E03442D98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EABC0-0EF3-42B6-962D-A2670497BF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45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Jiqing</a:t>
            </a:r>
            <a:r>
              <a:rPr lang="en-GB" dirty="0"/>
              <a:t> Ni, Oppo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Sep 2025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Sep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/>
              <a:t>Jiqing</a:t>
            </a:r>
            <a:r>
              <a:rPr lang="en-GB" altLang="zh-CN" dirty="0"/>
              <a:t> Ni,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Sep 2025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/>
              <a:t>Jiqing</a:t>
            </a:r>
            <a:r>
              <a:rPr lang="en-GB" altLang="zh-CN" dirty="0"/>
              <a:t> Ni, Oppo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Sep 2025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/>
              <a:t>Jiqing</a:t>
            </a:r>
            <a:r>
              <a:rPr lang="en-GB" altLang="zh-CN" dirty="0"/>
              <a:t> Ni,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Sep 2025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/>
              <a:t>Jiqing</a:t>
            </a:r>
            <a:r>
              <a:rPr lang="en-GB" altLang="zh-CN" dirty="0"/>
              <a:t> Ni, Oppo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FA009C-DAFA-453E-B76C-C264593F2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9B2CF47-45D4-4B09-A971-A768709AF6D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 2025</a:t>
            </a:r>
            <a:endParaRPr lang="en-GB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E2EB093-8580-416F-AA9E-FA605AD486E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Shimi Shilo et al, Huawei</a:t>
            </a:r>
            <a:endParaRPr lang="en-GB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6CD19D2-25A4-4EFA-A457-1AF10D7665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4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93261C-D080-41A6-A27F-85209952DC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141C4B4-E71E-42C9-90C6-E85CAEF089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6E0805C-F066-4439-9331-1535C518F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B569-5C1F-4CE9-BD05-322C9E6FF203}" type="datetimeFigureOut">
              <a:rPr lang="zh-CN" altLang="en-US" smtClean="0"/>
              <a:t>2025/9/18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FABBAF3-1CAD-47F6-9208-07B68DE06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6AD2768-531E-410D-94BB-E5296935E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EABC0-0EF3-42B6-962D-A2670497BF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6243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640110-3F28-4DFD-973A-6FFD9D5FC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7348398-AFE1-4FE4-AE4A-C90C4C218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70BAD26-A4C0-4680-94F4-2EA3840B6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B569-5C1F-4CE9-BD05-322C9E6FF203}" type="datetimeFigureOut">
              <a:rPr lang="zh-CN" altLang="en-US" smtClean="0"/>
              <a:t>2025/9/18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A77017D-AE1A-48BF-9880-88DE27746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B8FCF1-1111-4188-9B87-2D4518A31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EABC0-0EF3-42B6-962D-A2670497BF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8075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Shimi Shilo et al,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802.11-25/1651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68" r:id="rId7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EB53EE3-CE38-4CAB-AB9F-D4C3E100C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F7ADA21-4626-47E4-A9B1-AFAEDAAA8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3B116C-F31E-49E5-B180-AA2E2D18A3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CB569-5C1F-4CE9-BD05-322C9E6FF203}" type="datetimeFigureOut">
              <a:rPr lang="zh-CN" altLang="en-US" smtClean="0"/>
              <a:t>2025/9/18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01AB3C9-2A1D-4122-BFD7-62593411B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7781F27-2C16-4C17-9950-2E5500FEFA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EABC0-0EF3-42B6-962D-A2670497BF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767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Jiqing Ni et al., OPPO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952500" y="917575"/>
            <a:ext cx="7239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NOT Suggested Cross BSS STA IDs in the Co-BF invite Frame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sz="2000" b="0" dirty="0"/>
              <a:t>Sep 12, 2025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2373FD56-E6C5-48DA-86C8-9CD2D19981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798803"/>
              </p:ext>
            </p:extLst>
          </p:nvPr>
        </p:nvGraphicFramePr>
        <p:xfrm>
          <a:off x="523875" y="3171825"/>
          <a:ext cx="7816850" cy="262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" name="Document" r:id="rId4" imgW="8255780" imgH="2781221" progId="Word.Document.8">
                  <p:embed/>
                </p:oleObj>
              </mc:Choice>
              <mc:Fallback>
                <p:oleObj name="Document" r:id="rId4" imgW="8255780" imgH="278122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3171825"/>
                        <a:ext cx="7816850" cy="2620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55555"/>
            <a:ext cx="8153399" cy="4108224"/>
          </a:xfrm>
        </p:spPr>
        <p:txBody>
          <a:bodyPr/>
          <a:lstStyle/>
          <a:p>
            <a:pPr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1400" b="0" dirty="0"/>
              <a:t>Coordinated BeamForming (Co-BF) is one of the features that were agreed for the 11bn.</a:t>
            </a:r>
          </a:p>
          <a:p>
            <a:pPr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1400" b="0" dirty="0"/>
              <a:t>The availability of CSI at the APs, especially for </a:t>
            </a:r>
            <a:r>
              <a:rPr lang="en-US" altLang="zh-CN" sz="1400" b="0" i="1" dirty="0"/>
              <a:t>the OBSS STAs</a:t>
            </a:r>
            <a:r>
              <a:rPr lang="en-US" altLang="zh-CN" sz="1400" b="0" dirty="0"/>
              <a:t>, plays key role for Co-BF.</a:t>
            </a:r>
          </a:p>
          <a:p>
            <a:pPr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1400" b="0" dirty="0"/>
              <a:t>In Co-BF, it may happen that one AP does not get the </a:t>
            </a:r>
            <a:r>
              <a:rPr lang="en-US" altLang="zh-CN" sz="1400" b="0" i="1" dirty="0"/>
              <a:t>cross BSS CSI report</a:t>
            </a:r>
            <a:r>
              <a:rPr lang="en-US" altLang="zh-CN" sz="1400" b="0" dirty="0"/>
              <a:t> from the OBSS STAs.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Sep 2025</a:t>
            </a:r>
            <a:endParaRPr lang="en-GB" altLang="zh-CN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7F44749-5BA0-4580-B8ED-100396568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705C7896-A3A5-45A2-B118-FAAB7924FD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0878" y="3059769"/>
            <a:ext cx="5029200" cy="2242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365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55555"/>
            <a:ext cx="8153399" cy="41082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400" b="0" dirty="0"/>
              <a:t>In Co-BF, the coordinated AP may accept the Co-BF invite, and select one STA for CoBF transmission that the coordinating AP does not have its cross BSS CSI, illustrated as follows.</a:t>
            </a:r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Sep 2025</a:t>
            </a:r>
            <a:endParaRPr lang="en-GB" altLang="zh-CN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7F44749-5BA0-4580-B8ED-100396568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0715508C-B4FA-4F24-B8B0-F568DC635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575" y="2514600"/>
            <a:ext cx="7562850" cy="1581150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5BF1BDF3-954A-4BEC-B2D1-44D54BE63988}"/>
              </a:ext>
            </a:extLst>
          </p:cNvPr>
          <p:cNvSpPr txBox="1"/>
          <p:nvPr/>
        </p:nvSpPr>
        <p:spPr>
          <a:xfrm>
            <a:off x="7086600" y="3505200"/>
            <a:ext cx="6858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b="0" dirty="0">
                <a:solidFill>
                  <a:srgbClr val="C00000"/>
                </a:solidFill>
              </a:rPr>
              <a:t>X</a:t>
            </a:r>
            <a:endParaRPr lang="zh-CN" alt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Not suggested STA(</a:t>
            </a:r>
            <a:r>
              <a:rPr lang="en-US" altLang="zh-CN" sz="2800" dirty="0"/>
              <a:t>s)</a:t>
            </a:r>
            <a:r>
              <a:rPr lang="en-US" sz="2800" dirty="0"/>
              <a:t> in the Co-BF invite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55555"/>
            <a:ext cx="8153399" cy="4108224"/>
          </a:xfrm>
        </p:spPr>
        <p:txBody>
          <a:bodyPr/>
          <a:lstStyle/>
          <a:p>
            <a:pPr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1400" b="0" dirty="0"/>
              <a:t>The </a:t>
            </a:r>
            <a:r>
              <a:rPr lang="en-US" altLang="zh-CN" sz="1400" i="1" dirty="0"/>
              <a:t>not suggested </a:t>
            </a:r>
            <a:r>
              <a:rPr lang="en-US" altLang="zh-CN" sz="1400" b="0" dirty="0"/>
              <a:t>cross BSS STA IDs could be included in the Co-BF invite Frame,</a:t>
            </a:r>
          </a:p>
          <a:p>
            <a:pPr marL="628650" lvl="1" indent="-171450">
              <a:lnSpc>
                <a:spcPts val="2200"/>
              </a:lnSpc>
              <a:spcBef>
                <a:spcPts val="0"/>
              </a:spcBef>
              <a:buFontTx/>
              <a:buChar char="-"/>
            </a:pPr>
            <a:r>
              <a:rPr lang="en-US" altLang="zh-CN" sz="1200" i="1" dirty="0">
                <a:cs typeface="+mn-cs"/>
              </a:rPr>
              <a:t>Due to cross BSS (or OBSS) CSI unavailability or high channel correlation.</a:t>
            </a:r>
          </a:p>
          <a:p>
            <a:pPr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1400" b="0" dirty="0"/>
              <a:t>If the coordinated AP accepts the Co-BF invite, it shall select the (or more) STA(s), that is not within the set of  </a:t>
            </a:r>
            <a:r>
              <a:rPr lang="en-US" altLang="zh-CN" sz="1400" i="1" dirty="0"/>
              <a:t>not suggested </a:t>
            </a:r>
            <a:r>
              <a:rPr lang="en-US" altLang="zh-CN" sz="1400" b="0" dirty="0"/>
              <a:t>cross BSS </a:t>
            </a:r>
            <a:r>
              <a:rPr lang="en-US" altLang="zh-CN" sz="1200" b="0" i="1" dirty="0"/>
              <a:t>(or OBSS) </a:t>
            </a:r>
            <a:r>
              <a:rPr lang="en-US" altLang="zh-CN" sz="1400" b="0" dirty="0"/>
              <a:t>STAs.</a:t>
            </a:r>
            <a:endParaRPr lang="en-US" sz="1400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Sep 2025</a:t>
            </a:r>
            <a:endParaRPr lang="en-GB" altLang="zh-CN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7F44749-5BA0-4580-B8ED-100396568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43549FAE-4AC5-49C3-991E-ABD1CAE102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881" y="3124200"/>
            <a:ext cx="756285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833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685800"/>
            <a:ext cx="7970837" cy="798910"/>
          </a:xfrm>
        </p:spPr>
        <p:txBody>
          <a:bodyPr/>
          <a:lstStyle/>
          <a:p>
            <a:r>
              <a:rPr lang="en-US" sz="2800" dirty="0"/>
              <a:t>Data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555555"/>
            <a:ext cx="7970838" cy="4108224"/>
          </a:xfrm>
        </p:spPr>
        <p:txBody>
          <a:bodyPr/>
          <a:lstStyle/>
          <a:p>
            <a:pPr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1400" b="0" dirty="0"/>
              <a:t>If the coordinated AP rejects the Co-BF invite, the Co-BF coordinating AP shall transmit DL data PPDU directly after a SIFS following the Co-BF response frame. </a:t>
            </a:r>
          </a:p>
          <a:p>
            <a:pPr marL="457200" lvl="1" indent="0">
              <a:lnSpc>
                <a:spcPts val="2200"/>
              </a:lnSpc>
            </a:pPr>
            <a:r>
              <a:rPr lang="en-US" altLang="zh-CN" sz="1400" b="0" dirty="0"/>
              <a:t>- </a:t>
            </a:r>
            <a:r>
              <a:rPr lang="en-US" altLang="zh-CN" sz="1400" b="0" i="1" dirty="0"/>
              <a:t>It would have the least impacts on the inviting AP’s data transmission. </a:t>
            </a:r>
          </a:p>
          <a:p>
            <a:pPr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n-US" altLang="zh-CN" sz="1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Sep 2025</a:t>
            </a:r>
            <a:endParaRPr lang="en-GB" altLang="zh-CN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7F44749-5BA0-4580-B8ED-100396568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EECB3E5A-F237-4A27-8780-998C6F007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040264"/>
            <a:ext cx="621665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639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AB27C4-2077-478E-A445-DB8A0D1A4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SP1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E1F7981-70CF-4F4F-9553-8E8041303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72652DE-0518-4D0A-A47A-84D228227E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B6EE05E-B8B4-421B-8DB0-2BFDC90A43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Sep 2025</a:t>
            </a:r>
            <a:endParaRPr lang="en-GB" altLang="zh-CN" dirty="0"/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18C951FE-4D16-4CD0-BA39-1F9015998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ko-KR" sz="1800" dirty="0"/>
              <a:t>Do you </a:t>
            </a:r>
            <a:r>
              <a:rPr lang="en-US" altLang="zh-CN" sz="1800" dirty="0">
                <a:solidFill>
                  <a:schemeClr val="tx1"/>
                </a:solidFill>
              </a:rPr>
              <a:t>support</a:t>
            </a:r>
            <a:r>
              <a:rPr lang="en-GB" altLang="ko-KR" sz="1800" dirty="0"/>
              <a:t> adding the following text to the SFD: </a:t>
            </a:r>
            <a:r>
              <a:rPr lang="en-US" altLang="ko-KR" sz="1800" dirty="0"/>
              <a:t> </a:t>
            </a:r>
          </a:p>
          <a:p>
            <a:pPr marL="800100" lvl="1" indent="-342900" algn="just" defTabSz="914400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1400" b="0" dirty="0"/>
              <a:t>The </a:t>
            </a:r>
            <a:r>
              <a:rPr lang="en-US" altLang="zh-CN" sz="1400" i="1" dirty="0"/>
              <a:t>not suggested </a:t>
            </a:r>
            <a:r>
              <a:rPr lang="en-US" altLang="zh-CN" sz="1400" b="0" dirty="0"/>
              <a:t>cross BSS STA IDs would be included in the Co-BF invite Frame if exists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604318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AB27C4-2077-478E-A445-DB8A0D1A4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SP2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E1F7981-70CF-4F4F-9553-8E8041303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72652DE-0518-4D0A-A47A-84D228227E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Jiqing Ni et al., OPPO</a:t>
            </a:r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B6EE05E-B8B4-421B-8DB0-2BFDC90A43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Sep 2025</a:t>
            </a:r>
            <a:endParaRPr lang="en-GB" altLang="zh-CN" dirty="0"/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18C951FE-4D16-4CD0-BA39-1F9015998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ko-KR" sz="1800" dirty="0"/>
              <a:t>Do you </a:t>
            </a:r>
            <a:r>
              <a:rPr lang="en-US" altLang="zh-CN" sz="1800" dirty="0">
                <a:solidFill>
                  <a:schemeClr val="tx1"/>
                </a:solidFill>
              </a:rPr>
              <a:t>support</a:t>
            </a:r>
            <a:r>
              <a:rPr lang="en-GB" altLang="ko-KR" sz="1800" dirty="0"/>
              <a:t> adding the following text to the SFD: </a:t>
            </a:r>
            <a:r>
              <a:rPr lang="en-US" altLang="ko-KR" sz="1800" dirty="0"/>
              <a:t> </a:t>
            </a:r>
          </a:p>
          <a:p>
            <a:pPr lvl="1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1400" b="0" dirty="0"/>
              <a:t>If </a:t>
            </a:r>
            <a:r>
              <a:rPr lang="en-US" altLang="zh-CN" sz="1400" dirty="0"/>
              <a:t>the Co-BF coordinated AP rejects the Co-BF invite</a:t>
            </a:r>
            <a:r>
              <a:rPr lang="en-US" altLang="zh-CN" sz="1400" b="0" dirty="0"/>
              <a:t>, the </a:t>
            </a:r>
            <a:r>
              <a:rPr lang="en-US" altLang="zh-CN" sz="1400" dirty="0"/>
              <a:t>Co-BF</a:t>
            </a:r>
            <a:r>
              <a:rPr lang="en-US" altLang="zh-CN" sz="1400" b="0" dirty="0"/>
              <a:t> </a:t>
            </a:r>
            <a:r>
              <a:rPr lang="en-US" altLang="zh-CN" sz="1400" dirty="0"/>
              <a:t>coordinating</a:t>
            </a:r>
            <a:r>
              <a:rPr lang="en-US" altLang="zh-CN" sz="1400" b="0" dirty="0"/>
              <a:t> </a:t>
            </a:r>
            <a:r>
              <a:rPr lang="en-US" altLang="zh-CN" sz="1400" dirty="0"/>
              <a:t>AP shall </a:t>
            </a:r>
            <a:r>
              <a:rPr lang="en-US" altLang="zh-CN" sz="1400" b="0" dirty="0"/>
              <a:t>transmit DL data PPDU directly after a SIFS following the Co-BF response frame. </a:t>
            </a:r>
          </a:p>
          <a:p>
            <a:pPr marL="914400" lvl="2" indent="0" defTabSz="914400">
              <a:spcBef>
                <a:spcPts val="600"/>
              </a:spcBef>
              <a:buClrTx/>
              <a:buSzTx/>
            </a:pPr>
            <a:r>
              <a:rPr lang="en-US" altLang="ko-KR" sz="1200" dirty="0"/>
              <a:t>- The </a:t>
            </a:r>
            <a:r>
              <a:rPr lang="en-US" altLang="zh-CN" sz="1200" dirty="0"/>
              <a:t>coordinating</a:t>
            </a:r>
            <a:r>
              <a:rPr lang="en-US" altLang="ko-KR" sz="1200" dirty="0"/>
              <a:t> AP may compute BF steering matrices based on the STAs’ in </a:t>
            </a:r>
            <a:r>
              <a:rPr lang="en-US" altLang="zh-CN" sz="1200" dirty="0"/>
              <a:t>BSS CSI.</a:t>
            </a:r>
            <a:endParaRPr lang="en-US" altLang="ko-KR" sz="12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02419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234498</TotalTime>
  <Words>413</Words>
  <Application>Microsoft Office PowerPoint</Application>
  <PresentationFormat>全屏显示(4:3)</PresentationFormat>
  <Paragraphs>49</Paragraphs>
  <Slides>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等线</vt:lpstr>
      <vt:lpstr>等线 Light</vt:lpstr>
      <vt:lpstr>Arial</vt:lpstr>
      <vt:lpstr>Times New Roman</vt:lpstr>
      <vt:lpstr>Office Theme</vt:lpstr>
      <vt:lpstr>自定义设计方案</vt:lpstr>
      <vt:lpstr>Document</vt:lpstr>
      <vt:lpstr>NOT Suggested Cross BSS STA IDs in the Co-BF invite Frame</vt:lpstr>
      <vt:lpstr>Introduction</vt:lpstr>
      <vt:lpstr>Introduction</vt:lpstr>
      <vt:lpstr>Not suggested STA(s) in the Co-BF invite Frame</vt:lpstr>
      <vt:lpstr>Data Transmission</vt:lpstr>
      <vt:lpstr>SP1</vt:lpstr>
      <vt:lpstr>SP2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倪吉庆(JIQING NI)</cp:lastModifiedBy>
  <cp:revision>2720</cp:revision>
  <cp:lastPrinted>1601-01-01T00:00:00Z</cp:lastPrinted>
  <dcterms:created xsi:type="dcterms:W3CDTF">2017-01-26T15:28:16Z</dcterms:created>
  <dcterms:modified xsi:type="dcterms:W3CDTF">2025-09-17T20:19:41Z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(3)4i0UjUmKQOiSMWv0tFysImVKvAL4IwqzvScGjRCGjtipUnz477Rg8CnuLC22sP8QxxHUQQxi
y2R5enBR2rwdzk2wjkoKfF0qI4ZKfc8v/RDEnvjxX/YcWylYfkdzEfUq+/tRQOdcLf3XUMGx
GlEgQXF97YRRrUUlqitaht8pXav83+uq9aSKDFPSMnrEdDigGboOhnkXeGL1WU9qDcje5TH8
ZJkywhSikhqjpka3KE</vt:lpwstr>
  </property>
  <property fmtid="{D5CDD505-2E9C-101B-9397-08002B2CF9AE}" pid="7" name="_2015_ms_pID_7253431">
    <vt:lpwstr>qvQYcCYsBLPjOJAQEgGJEnhS8fcWlD2u5WeFlXAyz8tEkab8TVKWGg
hHKIUBLQKI/xHawbxmTC66r3Hh9xuRjNgQdJSUHGUIiowOFpOZtZ7Ul/M7JOW6cFoF3rqkRl
uSxbbXGhw4hM1P9QdwTyxOSdsBgU/PCrw3XK8O6knzPMmquK9pvDVTByQoltmRaDSK77bmeN
I0my6y6n75ob8lC7vxi7stL7a9KOPNhvSS34</vt:lpwstr>
  </property>
  <property fmtid="{D5CDD505-2E9C-101B-9397-08002B2CF9AE}" pid="8" name="_2015_ms_pID_7253432">
    <vt:lpwstr>FQ==</vt:lpwstr>
  </property>
</Properties>
</file>