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90" r:id="rId4"/>
    <p:sldId id="262" r:id="rId5"/>
    <p:sldId id="265" r:id="rId6"/>
    <p:sldId id="273" r:id="rId7"/>
    <p:sldId id="291" r:id="rId8"/>
    <p:sldId id="266" r:id="rId9"/>
    <p:sldId id="267" r:id="rId10"/>
    <p:sldId id="275" r:id="rId11"/>
    <p:sldId id="268" r:id="rId12"/>
    <p:sldId id="289" r:id="rId13"/>
    <p:sldId id="271" r:id="rId14"/>
    <p:sldId id="272" r:id="rId15"/>
    <p:sldId id="293" r:id="rId16"/>
    <p:sldId id="282" r:id="rId17"/>
    <p:sldId id="283" r:id="rId18"/>
    <p:sldId id="288" r:id="rId19"/>
    <p:sldId id="274" r:id="rId20"/>
    <p:sldId id="280" r:id="rId21"/>
    <p:sldId id="276" r:id="rId22"/>
    <p:sldId id="296" r:id="rId23"/>
    <p:sldId id="286" r:id="rId24"/>
    <p:sldId id="279" r:id="rId25"/>
    <p:sldId id="264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4C1DF3-F765-4CFE-BFC6-C6F3E800C06C}" v="3" dt="2025-09-15T19:24:58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2" y="3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3594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 Serafimovski" userId="105a20b8-82e7-4e30-9a7f-338da8645521" providerId="ADAL" clId="{2C5C3551-323D-4556-9A3B-2F1428FA4A6F}"/>
    <pc:docChg chg="modMainMaster">
      <pc:chgData name="Nikola Serafimovski" userId="105a20b8-82e7-4e30-9a7f-338da8645521" providerId="ADAL" clId="{2C5C3551-323D-4556-9A3B-2F1428FA4A6F}" dt="2025-09-15T19:23:46.295" v="5" actId="20577"/>
      <pc:docMkLst>
        <pc:docMk/>
      </pc:docMkLst>
      <pc:sldMasterChg chg="modSp mod">
        <pc:chgData name="Nikola Serafimovski" userId="105a20b8-82e7-4e30-9a7f-338da8645521" providerId="ADAL" clId="{2C5C3551-323D-4556-9A3B-2F1428FA4A6F}" dt="2025-09-15T19:23:46.295" v="5" actId="20577"/>
        <pc:sldMasterMkLst>
          <pc:docMk/>
          <pc:sldMasterMk cId="0" sldId="2147483648"/>
        </pc:sldMasterMkLst>
        <pc:spChg chg="mod">
          <ac:chgData name="Nikola Serafimovski" userId="105a20b8-82e7-4e30-9a7f-338da8645521" providerId="ADAL" clId="{2C5C3551-323D-4556-9A3B-2F1428FA4A6F}" dt="2025-09-15T19:23:46.295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1E8F5C-690D-4248-9CF0-B58A5B380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2341051-ADC2-6B0C-02A0-D8E17823962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86A3D57-7945-FB31-5850-1950CE54F4A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559A3F-7E3C-F9C1-66DA-2E3AC6995A2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865DAB2-B38B-5E05-B344-3A81A574BD4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FA13F9C-7121-DDE3-7D22-AD3B2FFA30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591F53A-8C68-BF2D-DE8A-09F77CED4CC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120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69E29D-71FF-1085-E503-F9B3DA94C1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36F7706-2760-4D3B-E774-301907B3874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0D7D7C0-DB03-27F3-63E7-52747BCFF54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B88430-B475-4B69-22E7-866A7BCE65F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7DEC837-EBED-85D9-4E41-30488274368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0F928DBA-24BA-91D5-76D7-9DCC2E6C283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F45B0DA-E2E6-D4DB-ABDF-82C88B72CBB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26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DED3CE-98BE-E56B-8F13-14A6C5EEF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123F954-F281-3E67-783D-ECA76817A28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3C814FA-0791-B52A-E4B3-636C1130B7B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858CAC-9853-E2D4-4390-DC2CE9AB00A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F71FCFC-0DB8-474F-2199-C75AF4412A5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83C21B4C-F44F-AA8C-193F-0252D0DA5DB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5B1D3E00-A300-5FE6-F402-46B9B3A40F8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364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A9A119-6AB7-6C9F-3FB6-00723AD434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C8E4607-F969-AFDD-A5C3-131C52B746D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8A8AE0A-DF13-C940-2270-8F482AC67E9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BA0173-4D37-ABAC-7BD9-2B82267C6F0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6E9BE7D-D5F0-2CF9-DC67-D122F03DE53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FE78B76-E145-EFAF-A321-DA69BF76D31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EDBA4C8-8C2F-BF71-F599-0BE1CC81A6E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8709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6B081B4-DBB8-9445-3B18-CBD0A99F3A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45AB207-6716-2AE6-DF21-5FBBEB7ED6F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A102D66-B6B5-F12C-DD74-DF8C9F8B4B3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1DFFC9-DFF9-8302-92F2-DA9A4188C0F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C35243B-D538-DEE5-EC21-2A2DA06B60F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08BD48C-3C30-1D81-F7D6-EB24F821758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F4F0290-21CE-7A00-54D6-B270ED4E4DC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40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8F28FA-D445-82EB-052A-D22583B51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F0AF3AE-D57A-1BC5-1E6A-FC609A36BEF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71F0CA2-25D7-0F00-4584-FB45425A5FB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39FC43-A1BE-B67D-4F65-8241668519F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BFF5EC3-150E-D105-B5A2-54585E8297F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B7F13112-CF46-6A6E-5785-D71FC9650AE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1659FED-7070-F39B-355D-0052A280CF2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8870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FDD1AF-81A9-9DF7-BB1C-8F170A7AF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89DCC4C-A180-1301-05F0-724858E239A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6A63045-1BF6-1506-3F79-883E60D03FD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DECD5D-42F1-27B3-0795-68A9093B239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9130DBB-A3A5-0A93-C0B2-849D9C23C4A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91B7CC2-81AE-F00B-267F-B433E3EBF2E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38CEAE0-F6B9-00E7-098A-7FF6D1301EB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9424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070564-D11B-2ED5-0195-85A918C43B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C8DDA6A-52E8-E1C4-246F-33A7BC7EE45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C649514-83E7-A84A-61B7-DE7C2751452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5FBA99-B6D7-C42F-EC48-0B34A062532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FCCB94C-50DE-8F25-197F-F201EBFD049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D83ED583-3E4B-AB1F-AFC8-7E0C6E6220E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4408417-DCBC-4F5A-EBB2-EEE6958C399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188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47F3F9-7EA4-DEE5-394F-AC7227E8D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3E4FEB7-B407-01E5-C686-78A3D4EFF36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274B717-EB72-DE67-847E-12C2E3FAD22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0F0D29-6EB0-C7A3-A4A5-3D6FAFA20CA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26FC861-F52E-E96B-3D8A-5D64CD33678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5E833F50-F415-CFEF-9ED1-D34BD0C146B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FB4ADB0-58E2-C8B5-02F3-8E201ADE9CC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6565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BD7EBB-F8FB-EE4F-2A44-2ACD1901A0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428D789-DCD4-5123-1732-689F3C433D3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840FE70-A658-9374-AF6A-964E7284C0F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321982-FEC5-C753-3461-8577A65BA38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D9539D9-B532-7BCE-C19E-F967139D55B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DF75733-B500-8910-D8A6-BCCB850D395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CE56904E-076F-24C0-0100-D40ABA190DE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473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586A65-F6B2-7F91-F988-E8380F8BF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DB80512-CCAC-60BF-7596-901CD95BCFA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4AFF9E-E646-6013-A113-3EF2586F113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A3A1BE-9466-5679-9C43-2317E63F299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3009D7F-D901-9714-91B8-50A37EA23D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47FA9934-21C7-0E9A-3BC0-49BC47477FB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E1FB4B8-F02F-B4CC-84BF-86249B2E3CD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5712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DD0F43-4339-15E9-D290-479CB75BF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B817B55-B40E-E105-A979-A5825940576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BB7D5F6-B287-AB75-CA23-8646E3AF5B1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451706-167A-6BF0-84DF-37FD9EB98B1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1186044-6FE2-A1C6-9D05-EFD1BAAB2A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D8DABB2F-6D25-5AB5-2D52-A3792167846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E92D494-1169-7033-C616-C9F16F9C264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88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E7660D-BB88-74EF-E890-92E64B1FD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D794BED-BCC7-5E8F-0E04-19F91FAAF7A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AFBABE3-3B3A-8912-EE7F-ACF1E83E235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590130-52CF-7EA2-0E4E-77FA8234604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186A639-0DDB-1069-F04D-A11D3FF1D90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E3CF347A-6A97-C68C-3E62-D4496284D96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9C008FC-C3DC-BB9F-9D55-FF5C347AF1C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05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5A3D16-C7A7-F470-74EB-DA61E05F50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0E872D5-87AD-D1B2-AF57-EE145D214EF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8A9AD75-536E-DDF5-591E-1F629372811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706A84-98A5-0EE7-0E4A-9DFE4A32398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AA45A91-8A1D-5556-3423-FA4FF57D815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C8D258BA-3535-3740-F541-20632C164DB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7D46B613-7CD9-F761-026A-B2FA22F11AF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129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84160B-2772-2FC2-88BC-2E50EEEADA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D2AB2FD-09DD-1C78-15C8-4615A5F3D0B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5A21623-E863-0589-A963-9787071D6F9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40EFE6-0D06-ABAD-D256-B35C348976C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96E8015-1BC2-8ABF-49CB-FB81A859BF5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5992B86F-6FBE-7EB5-73B6-7CE5EE62C61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36C14A81-8C9E-8715-9E24-A3E8B680B9C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211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31F9D8-51E8-86EA-86F3-ADEFD565C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FAF5A8E-EE50-207C-02C1-4811EDB026F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33A8E22-C65F-5B24-3698-A0CB13685E6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4372CA-3B59-58F5-5891-9977A1F516D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7DEDD1C-6F64-10F4-5753-18D0683DAA7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B028CA45-29A9-4A6B-8FEB-BE423DAE0BA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D258F9F-2B40-DF22-326F-CD7C9D0AFE4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047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977CB7-29A4-A772-8B9A-552F98A9F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4A4FA36-20BE-7C5D-C32E-1D37CDFCF45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E997F64-B9C2-F508-1A2E-BD084A0C723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75E610-7693-ADF2-B93F-E3D6BF71CD5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25271D5-17E5-2101-6E2F-20A3AD0724E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AFC9B3B2-933C-5A17-CF5D-70B38A045F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0F350B3E-A7CB-8C09-937E-FC51235C8D7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499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1C59C-2074-9B25-7BF5-5FE36011A51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F4A22-2DA7-97D7-B3E2-B232F9E635A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1608025-754C-60D4-C74D-9CAD5837528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0E05E9B-E61C-B28D-BB7A-2A60D1959E2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C900485-DCF6-543A-C3F8-1E3B1C66AFD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7F9E0E9-5853-8B7B-DA64-9B7AC8287D5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264ACA6-E8F3-655E-6442-C6BF5E3D7F2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426239E-AA31-E50A-5BCC-A0E9DA0DA6E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E306333-9BFB-1BC1-3C09-8913DDDD017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8BF79B7-64D3-4FC4-2182-FEC4935B7C5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1DF304-4839-4EC1-EAFB-F3B1B1B548B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3451B9-4BCB-E024-5982-11D3338C356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3771F1B-524C-D61B-2879-06954B44557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458DAE-D82F-7748-16A6-A12FF0222D9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E4CB64-A213-D5A6-7E94-6026FBD58D4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84C7BDA-FBF7-A1B5-FDE9-D656441AF39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802.11-25/1648r1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email/stds-802-11-tgbq/msg00096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0822-00-000m-extension-of-mmwave-operating-class.doc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076-00-TGbr-a-proposal-for-channelization-mapp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076-00-TGbr-a-proposal-for-channelization-mapping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3310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2025-09-16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93823DB3-BAA4-4F4A-B4B3-ED9ABE70E976}" type="slidenum">
              <a:rPr lang="en-US" noProof="0" smtClean="0"/>
              <a:pPr/>
              <a:t>1</a:t>
            </a:fld>
            <a:endParaRPr lang="en-US" noProof="0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4958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br>
              <a:rPr lang="en-US" noProof="0" dirty="0"/>
            </a:br>
            <a:r>
              <a:rPr lang="en-US" noProof="0" dirty="0"/>
              <a:t>Proposed Extensions to MLD Capability Signaling for Enhanced Light Communication (ELC)</a:t>
            </a:r>
            <a:br>
              <a:rPr lang="en-US" noProof="0" dirty="0"/>
            </a:br>
            <a:endParaRPr lang="en-US" noProof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385657"/>
              </p:ext>
            </p:extLst>
          </p:nvPr>
        </p:nvGraphicFramePr>
        <p:xfrm>
          <a:off x="914401" y="3211289"/>
          <a:ext cx="10363200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877" imgH="2549427" progId="Word.Document.8">
                  <p:embed/>
                </p:oleObj>
              </mc:Choice>
              <mc:Fallback>
                <p:oleObj name="Document" r:id="rId3" imgW="10448877" imgH="254942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1" y="3211289"/>
                        <a:ext cx="10363200" cy="259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81881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000" noProof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BDEA9E-C67F-45BF-BF65-AE1CAD636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5699C-56CD-2C0D-129E-6552A705A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Lessons from IMMW (mmWave) Work (1/2)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B5AD4BE4-92BC-0FD7-4ED8-683B9F9209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Proposals in TGbq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noProof="0" dirty="0"/>
              <a:t>mmWave-link indication: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Defined in TGbq Straw Poll SP1, SP5 (</a:t>
            </a:r>
            <a:r>
              <a:rPr lang="en-US" noProof="0" dirty="0">
                <a:hlinkClick r:id="rId3"/>
              </a:rPr>
              <a:t>Email list archive</a:t>
            </a:r>
            <a:r>
              <a:rPr lang="en-US" noProof="0" dirty="0"/>
              <a:t>). 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Marks links operating in 42–71 GHz; rules restrict Probe Req/Resp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noProof="0" dirty="0"/>
              <a:t>Operating class extension: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Mentor doc </a:t>
            </a:r>
            <a:r>
              <a:rPr lang="en-US" noProof="0" dirty="0">
                <a:hlinkClick r:id="rId4"/>
              </a:rPr>
              <a:t>11-16-0822-00-000m</a:t>
            </a:r>
            <a:r>
              <a:rPr lang="en-US" noProof="0" dirty="0"/>
              <a:t>.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Extends US Operating Class 34 to cover 64–71 GHz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Discovery rules: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mmWave excluded from probe-based discovery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112E1-5258-3720-75E7-1364FBDF0C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1917C-06EC-844A-C6FF-5088A49955E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7DBBB-30A4-3F1D-E90B-62FC05A155C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338555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6DA8E2-4456-9316-E184-F4F7E2B3BE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7B69F-3AFE-23E2-A9CB-0CCB4216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Lessons from IMMW (mmWave) Work (2/2)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4459A30-F259-FA60-CF1E-A5BB5D94B8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Non-standalone requirement: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Must keep at least one Sub-7 GHz link active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Implication for ELC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noProof="0" dirty="0"/>
              <a:t>Different from mmWave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noProof="0" dirty="0"/>
              <a:t>ELC links can carry Beacon/Probe frames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noProof="0" dirty="0"/>
              <a:t>mmWave operation is operating region dependent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Still requires signaling to indicate Sub-7 GHz ↔ ELC mapping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7243E-4A6E-F255-842B-537CE2AC79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07570-7130-AFDF-BDF5-79ABC2EA488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F9A3C-3053-5BC4-F706-0E4CA411951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477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FAD38-8507-571F-5A07-20FBFC5E0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PROPOSAL AND IMPLEMENTATION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998170-307E-F358-4119-62A99D083E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3ABCC52B-A3F7-440B-BBF2-55191E6E7773}" type="slidenum">
              <a:rPr lang="en-US" noProof="0" smtClean="0"/>
              <a:pPr/>
              <a:t>12</a:t>
            </a:fld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B4AFF-956E-BE48-3517-E36E9DFF43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C622E-9992-39B0-69D3-70C090FE4D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08461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52A579-9E57-D40C-D2BA-60D7ACB9A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A8F98-EAE2-3AA6-E935-B1BEB52C0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Proposed Link Info Signaling (1/2)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B027DB1-961D-474D-F73B-4429C0438F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Add Sub-7 GHz → ELC Mapping field (TLV)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States that the current Sub-7 channel on this link is </a:t>
            </a:r>
            <a:r>
              <a:rPr lang="en-US" b="1" noProof="0" dirty="0"/>
              <a:t>up-converted</a:t>
            </a:r>
            <a:r>
              <a:rPr lang="en-US" noProof="0" dirty="0"/>
              <a:t> to a specific ELC channel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Presence ⇒ Sub-7 channel is </a:t>
            </a:r>
            <a:r>
              <a:rPr lang="en-US" b="1" noProof="0" dirty="0"/>
              <a:t>not available for RF</a:t>
            </a:r>
            <a:r>
              <a:rPr lang="en-US" noProof="0" dirty="0"/>
              <a:t> on this AP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Absence ⇒ link’s Sub-7 channel is </a:t>
            </a:r>
            <a:r>
              <a:rPr lang="en-US" b="1" noProof="0" dirty="0"/>
              <a:t>RF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Extend Operating Class / Channel Info for ELC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Add entries for ELC wavelength bands/channels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4ED3F-1612-E09D-41D4-1A08FC590B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13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DDD48-2E1A-7F3B-861E-B49428A3C4B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99242-D834-943B-BBFA-9DA1EB4ABD5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5354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1C26C-56A5-F57F-7DEA-10C464C61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E6FD8-6900-6582-7501-9AA6C7F86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Proposed Link Info Signaling (2/2)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E4DCD82-0E66-C2B3-D7B2-9FCD8E0383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ELC bands to advertise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800–1000 nm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400–600 nm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1200–1600 nm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Example mapping encoding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>
                <a:highlight>
                  <a:srgbClr val="FFFF00"/>
                </a:highlight>
                <a:latin typeface="Consolas" panose="020B0609020204030204" pitchFamily="49" charset="0"/>
              </a:rPr>
              <a:t>{ Sub-7 Channel/Link ID → { ELC Band, ELC Channel ID } }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Supports </a:t>
            </a:r>
            <a:r>
              <a:rPr lang="en-US" b="1" noProof="0" dirty="0"/>
              <a:t>multi-ELC-MLO:</a:t>
            </a:r>
            <a:r>
              <a:rPr lang="en-US" noProof="0" dirty="0"/>
              <a:t> two distinct Sub-7 GHz channels each mapped to two ELC channels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AF6DD-3227-1111-2C53-FB72DAF122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14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8E385-78E9-14D8-FBBB-7C01B927EE9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D7F8E-ED57-EA56-653B-63428314E26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603146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98A63D-DA93-2C2A-74D1-F8495364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52C3C-D05B-DF13-772E-D29C4B84D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Legacy STA Behavior and Safety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79CEE21-875B-D7A5-3BD8-AE5ED5CAAC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64059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noProof="0" dirty="0"/>
              <a:t>Legacy STA unawareness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Legacy STAs do not parse </a:t>
            </a:r>
            <a:r>
              <a:rPr lang="en-US" sz="1800" noProof="0" dirty="0">
                <a:highlight>
                  <a:srgbClr val="FFFF00"/>
                </a:highlight>
                <a:latin typeface="Consolas" panose="020B0609020204030204" pitchFamily="49" charset="0"/>
              </a:rPr>
              <a:t>ELC_MAPPING TLV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They may still probe Sub-7 GHz channels assuming RF is present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noProof="0" dirty="0"/>
              <a:t>If channel is mapped to ELC: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No RF beacon transmitted → legacy STA will not discover a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Probe requests go unanswered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noProof="0" dirty="0"/>
              <a:t>Safety guardrails: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Do not include ELC-mapped channels in legacy-visible channel lists (e.g., operating classes, neighbor reports)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Do not advertise legacy BSSID profiles on ELC-only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Do not redirect legacy STAs to ELC-only links (e.g., via 802.11v transition)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noProof="0" dirty="0"/>
              <a:t>Key Point: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Proposal is safe for legacy: they never “see” a phantom RF BSS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470DE-FDDE-5318-FF1B-EF80AACB8A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15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6B07D-F691-113C-F43E-BC686CEE593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A302E-AEBB-499B-5E42-F9158859D50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13332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0B580-3CFE-CA95-CCD9-822349E750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10F1A734-3BA0-67A6-F9E5-997943130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1628800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sz="2000" b="0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sz="1800" b="0" noProof="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 noProof="0" dirty="0"/>
              <a:t>Total length = 7 octets (including Type/Length).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 noProof="0" dirty="0"/>
              <a:t>If </a:t>
            </a:r>
            <a:r>
              <a:rPr lang="en-US" sz="1800" noProof="0" dirty="0"/>
              <a:t>TLV absent </a:t>
            </a:r>
            <a:r>
              <a:rPr lang="en-US" sz="1800" b="0" noProof="0" dirty="0"/>
              <a:t>→ link is </a:t>
            </a:r>
            <a:r>
              <a:rPr lang="en-US" sz="1800" noProof="0" dirty="0"/>
              <a:t>RF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 noProof="0" dirty="0"/>
              <a:t>If </a:t>
            </a:r>
            <a:r>
              <a:rPr lang="en-US" sz="1800" noProof="0" dirty="0"/>
              <a:t>TLV present </a:t>
            </a:r>
            <a:r>
              <a:rPr lang="en-US" sz="1800" b="0" noProof="0" dirty="0"/>
              <a:t>→ Sub-7 channel in this Link Info is </a:t>
            </a:r>
            <a:r>
              <a:rPr lang="en-US" sz="1800" noProof="0" dirty="0"/>
              <a:t>mapped to ELC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noProof="0" dirty="0"/>
              <a:t>Note: </a:t>
            </a:r>
            <a:r>
              <a:rPr lang="en-US" sz="1800" b="0" noProof="0" dirty="0"/>
              <a:t>ELC Channel ID is </a:t>
            </a:r>
            <a:r>
              <a:rPr lang="en-US" sz="1800" noProof="0" dirty="0"/>
              <a:t>only used for identifying the LC IF center frequency</a:t>
            </a:r>
          </a:p>
          <a:p>
            <a:pPr>
              <a:buFont typeface="Times New Roman" pitchFamily="16" charset="0"/>
              <a:buChar char="•"/>
            </a:pPr>
            <a:endParaRPr lang="en-US" kern="0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CBAB1B-4C3C-D072-6889-57B6AC81A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ELC Mapping TLV Format (proposed)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88E910BE-EF26-826D-CD15-608918C40B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373186"/>
              </p:ext>
            </p:extLst>
          </p:nvPr>
        </p:nvGraphicFramePr>
        <p:xfrm>
          <a:off x="1703512" y="1845480"/>
          <a:ext cx="8784975" cy="302228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4080821811"/>
                    </a:ext>
                  </a:extLst>
                </a:gridCol>
                <a:gridCol w="4128458">
                  <a:extLst>
                    <a:ext uri="{9D8B030D-6E8A-4147-A177-3AD203B41FA5}">
                      <a16:colId xmlns:a16="http://schemas.microsoft.com/office/drawing/2014/main" val="48259555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32240811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</a:rPr>
                        <a:t>Octets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</a:rPr>
                        <a:t>Field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</a:rPr>
                        <a:t>Notes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87908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Type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TLV type = </a:t>
                      </a:r>
                      <a:r>
                        <a:rPr lang="en-US" sz="1200" kern="100" noProof="0" dirty="0">
                          <a:effectLst/>
                          <a:highlight>
                            <a:srgbClr val="FFFF00"/>
                          </a:highlight>
                        </a:rPr>
                        <a:t>ELC_MAPPING </a:t>
                      </a:r>
                      <a:r>
                        <a:rPr lang="en-US" sz="1200" kern="100" noProof="0" dirty="0">
                          <a:effectLst/>
                        </a:rPr>
                        <a:t>(TBD)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79622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Length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Number of octets following (here, 5)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52907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Sub-7 Operating Class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RF operating class of source channel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9813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Sub-7 Channel Number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Channel number within operating class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12858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ELC Band ID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0=400–600 nm, 1=800–1000 nm, 2=1200–1600 nm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8197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ELC Channel ID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Channel index within ELC band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285902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Flags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Bit0=Mapping active (=1); others reserved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367165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1EC16-1635-656C-7B4E-490ACFDB5B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16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9083E-89BB-BF80-25D1-0AB06D63EA0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EE962-4A11-7C54-5E69-0C8CADFB4F9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84209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CB80D9-15DF-0AF4-34D6-384700914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19F60-B2BF-6A66-72F7-43486E725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 Layout — Multi-Link Element with ELC TLV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BA828193-0257-A1FA-B091-759523A739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44417" y="1981201"/>
            <a:ext cx="5903167" cy="4113213"/>
          </a:xfrm>
          <a:ln/>
        </p:spPr>
        <p:txBody>
          <a:bodyPr/>
          <a:lstStyle/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Multi-Link element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├── Common Info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├── Link Info (Link ID = 1)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│    ├── PER-STA profile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│    └── </a:t>
            </a:r>
            <a:r>
              <a:rPr lang="en-US" sz="2000" b="0" noProof="0" dirty="0">
                <a:highlight>
                  <a:srgbClr val="FFFF00"/>
                </a:highlight>
                <a:latin typeface="Consolas" panose="020B0609020204030204" pitchFamily="49" charset="0"/>
              </a:rPr>
              <a:t>[ELC_MAPPING TLV]  ← optional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├── Link Info (Link ID = 2)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│    ├── PER-STA profile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│    └── </a:t>
            </a:r>
            <a:r>
              <a:rPr lang="en-US" sz="2000" b="0" noProof="0" dirty="0">
                <a:highlight>
                  <a:srgbClr val="FFFF00"/>
                </a:highlight>
                <a:latin typeface="Consolas" panose="020B0609020204030204" pitchFamily="49" charset="0"/>
              </a:rPr>
              <a:t>(no TLV → RF link)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└── Link Info (Link ID = 3)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     └── [future TLVs…]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5A2E6-E589-E59A-E9AA-16D8546B66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17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651DA-E47C-5896-1D68-38007081A71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3C753-3BD9-07BD-519D-9DC895DAE0A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31647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03275-841C-ACF6-485D-D05691DEE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CONSIDERED USECASES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41D7ED-FA50-95D2-D7F1-994B35550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3ABCC52B-A3F7-440B-BBF2-55191E6E7773}" type="slidenum">
              <a:rPr lang="en-US" noProof="0" smtClean="0"/>
              <a:pPr/>
              <a:t>18</a:t>
            </a:fld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6869E-948C-08D6-4EFC-B83EFBFBFAC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D5AF7-8522-AE5A-93F5-B0593B20F0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92432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DC40C-363A-2B98-C2EA-4944533CE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B9F9E-6BBD-3504-0B6A-E6575FBB9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Multi-ELC-MLO Operation (1/2)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1782946-3C42-397D-5A3B-32911B39B3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Scenario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Multiple Sub-7 GHz channels can each be mapped to ELC channels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Enables operation over more than one ELC band simultaneously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Without signaling extensions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No standard way to advertise which Sub-7 GHz channel maps to which ELC channel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Ambiguity → STAs cannot determine valid link combinations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Risk of misconfiguration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0FE27-2514-EC28-1933-9773A6087B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19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547FC-B70D-530A-0BD8-483B1945FE1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C8F95-76DA-632F-D0DB-9A73607E058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68097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Proposal to extend </a:t>
            </a:r>
            <a:r>
              <a:rPr lang="en-US" noProof="0" dirty="0"/>
              <a:t>MLD capability signaling</a:t>
            </a:r>
            <a:r>
              <a:rPr lang="en-US" b="0" noProof="0" dirty="0"/>
              <a:t> for </a:t>
            </a:r>
            <a:r>
              <a:rPr lang="en-US" noProof="0" dirty="0"/>
              <a:t>Enhanced Light Communication (ELC)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Advertise actual usage via </a:t>
            </a:r>
            <a:r>
              <a:rPr lang="en-US" noProof="0" dirty="0"/>
              <a:t>Link Info Sub-7 GHz → ELC mapping, enabling flexible mapping from RF channels to LC IF frequencies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Enables </a:t>
            </a:r>
            <a:r>
              <a:rPr lang="en-US" noProof="0" dirty="0"/>
              <a:t>multi-ELC-MLO</a:t>
            </a:r>
            <a:r>
              <a:rPr lang="en-US" b="0" noProof="0" dirty="0"/>
              <a:t> and Sub-7 GHz bootstrap with ELC data operation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Legacy STAs remain safe:</a:t>
            </a:r>
            <a:r>
              <a:rPr lang="en-US" b="0" noProof="0" dirty="0"/>
              <a:t> no RF beacon, no legacy advertisement, and no redirection to ELC channels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Reference: </a:t>
            </a:r>
            <a:r>
              <a:rPr lang="en-US" b="0" noProof="0" dirty="0"/>
              <a:t>P802.11REVmf_D1.0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351F4386-A5E2-41A1-B4D0-BE653C929E06}" type="slidenum">
              <a:rPr lang="en-US" noProof="0" smtClean="0"/>
              <a:pPr/>
              <a:t>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6B0D3-BCEA-6588-3A68-524B81F67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CCA22-EF4D-B6DC-119B-158FDE6EB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Multi-ELC-MLO Operation (2/2)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B88BE37-0589-A48D-252A-D145538966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With proposed extensions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Link Info mapping field makes Sub-7 ↔ ELC relationships explicit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Provides deterministic bootstrap, scheduling, and link steering across multiple ELC mappings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Flexible mapping from RF channels to LC IF center frequency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400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A9729-47AC-B450-CBC8-6354F92DF5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20477-7121-4D7C-C533-EE3E52B4116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8E3A7-55EF-D3DD-0965-B09CB97AD2C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4221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8E608A-16CF-7A7E-66AA-CD144C0678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47CD9-C150-27BF-26D9-19EF2EB91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Sub-7 GHz + ELC AP Operation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8539D93C-32C5-8F20-DC46-89B6CF38D8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Bootstrap flow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STA discovers AP on Sub-7 GHz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Parses Link Info; if mapping present, treats Sub-7 channel as </a:t>
            </a:r>
            <a:r>
              <a:rPr lang="en-US" b="1" noProof="0" dirty="0"/>
              <a:t>ELC</a:t>
            </a:r>
            <a:r>
              <a:rPr lang="en-US" noProof="0" dirty="0"/>
              <a:t> and associates data path accordingly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Advantages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Reliable discovery/control on Sub-7 GHz or ELC (both can carry Beacon/Probe)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Ultra-high-speed ELC data plane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D2D09-17A8-DE76-D155-8C4060774A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07123-B4FC-333A-5C9B-873FE0D35CB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EFC08-B1B5-18F4-032D-6B47424F2EB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1628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C7355-81DB-5C7C-87AE-D78248C1A1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01791-E376-6045-77F3-D80EE1CE5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Conclusions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F7304153-272F-F916-792F-891C75D1C2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Mapping of Sub-7 GHz → ELC requires explicit signaling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noProof="0" dirty="0"/>
              <a:t>Proposal uses Link Info extension</a:t>
            </a:r>
            <a:r>
              <a:rPr lang="en-US" b="0" noProof="0" dirty="0"/>
              <a:t> (TLV for mapping)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Ensures legacy safety (no phantom RF BSS)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Compatible with </a:t>
            </a:r>
            <a:r>
              <a:rPr lang="en-US" noProof="0" dirty="0"/>
              <a:t>P802.11REVmf_D1.0</a:t>
            </a:r>
            <a:r>
              <a:rPr lang="en-US" b="0" noProof="0" dirty="0"/>
              <a:t> terminology and structures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Mapping enables flexible mapping from RF channels to LC IF frequencies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Only partial flexibility may be feasible in practice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3AB82-180E-209F-089D-408E3E47CF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22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888AF-F53E-E8B1-B91F-770D377DE6E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5612B-19CD-6A81-A320-65FDBD2CE13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133317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988A9-866D-6977-66C0-D79BAD26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A19B89-5596-97A8-E548-E7D7AB6796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3ABCC52B-A3F7-440B-BBF2-55191E6E7773}" type="slidenum">
              <a:rPr lang="en-US" noProof="0" smtClean="0"/>
              <a:pPr/>
              <a:t>23</a:t>
            </a:fld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A57A4-E91A-CB5F-47C3-593A321C361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0BA49-B285-8F0F-82F6-355258B55D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531548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6D8405-483E-312C-5834-20BCAA8764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D473-2F54-E886-5181-4FAEC69BF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Straw Poll 1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981002F-E36A-4A57-6669-B769EF5325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/>
            <a:r>
              <a:rPr lang="en-US" noProof="0" dirty="0"/>
              <a:t>Do you support studying the addition of Sub-7 GHz → ELC mapping information in the Multi-Link Element (MLE) further?</a:t>
            </a:r>
          </a:p>
          <a:p>
            <a:pPr lvl="0"/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noProof="0" dirty="0"/>
              <a:t>(Y) Yes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noProof="0" dirty="0"/>
              <a:t>(N) No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noProof="0" dirty="0"/>
              <a:t>(A) Need more 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Please voice your concerns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>
                <a:solidFill>
                  <a:schemeClr val="tx1"/>
                </a:solidFill>
              </a:rPr>
              <a:t>Result (</a:t>
            </a:r>
            <a:r>
              <a:rPr lang="en-US" dirty="0">
                <a:solidFill>
                  <a:schemeClr val="tx1"/>
                </a:solidFill>
              </a:rPr>
              <a:t>Y/N/A): </a:t>
            </a:r>
            <a:r>
              <a:rPr lang="en-US" noProof="0" dirty="0">
                <a:solidFill>
                  <a:schemeClr val="tx1"/>
                </a:solidFill>
              </a:rPr>
              <a:t>10/0/1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33EB6-54C2-EBBD-9E17-C198D6CEE6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24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B9738-31EC-8CFB-19B9-FB74D589DF0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E3414-5BCE-46A2-DA38-7D59320A729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9820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Thank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531D307C-65C7-4BB3-B44A-1501D36803F7}" type="slidenum">
              <a:rPr lang="en-US" noProof="0" smtClean="0"/>
              <a:pPr/>
              <a:t>25</a:t>
            </a:fld>
            <a:endParaRPr lang="en-US" noProof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5934C-4957-2FF4-EF40-08B1B9AD5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 AND MOVTIVATION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6C8D4-8019-8F6D-F951-B814FE1F33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3ABCC52B-A3F7-440B-BBF2-55191E6E7773}" type="slidenum">
              <a:rPr lang="en-US" noProof="0" smtClean="0"/>
              <a:pPr/>
              <a:t>3</a:t>
            </a:fld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E77167-6B4A-1B62-4CB7-5543C8878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13F54-0E60-0368-6106-FAFEE4F8BC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2468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ELC Capability Signaling (1/2)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Need for signaling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New ELC wavelength bands require capability advertisement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Mapping from Sub-7 GHz → ELC bands must be unambiguous</a:t>
            </a:r>
          </a:p>
          <a:p>
            <a:pPr lvl="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Industry momentum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Vendors exploring multi-ELC-band MLO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Example: </a:t>
            </a:r>
            <a:r>
              <a:rPr lang="en-US" noProof="0" dirty="0">
                <a:hlinkClick r:id="rId3"/>
              </a:rPr>
              <a:t>11-25/1076r0</a:t>
            </a:r>
            <a:r>
              <a:rPr lang="en-US" noProof="0" dirty="0"/>
              <a:t> “A proposal for channelization mapping” (pureLiFi, 2025)</a:t>
            </a:r>
          </a:p>
          <a:p>
            <a:pPr lvl="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Acknowledgement in 802.11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ELC must be visible in capability structures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6E5025-FECC-2C77-4F85-D46526BC3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A17F5-7D70-C611-43D6-C076C63EA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ELC Capability Signaling (2/2)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27F9436-B9B9-639A-F5D1-33F78EE2E9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Operational benefit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Bootstrap on Sub-7 GHz; move data plane to ELC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Interoperability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Clear signaling avoids vendor-specific extensions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Ensures AP/STA alignment on link use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35425-B6F8-CD99-5A97-1315059594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5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8F219-83D3-88C6-B16D-5EA4FC59FF6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D3EB3-F8C6-9AFC-2BE8-C61AF28503DD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817421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6E95AB-3454-876A-8A58-77CA5ACFC7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C5321-8700-1C2E-CE87-BCBA08F24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Sub-7 GHz to ELC Mapping Matters (1/2)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EBB362D-A1FE-C7D1-6AA2-F4D4CD62D1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Correct </a:t>
            </a:r>
            <a:r>
              <a:rPr lang="en-US" noProof="0" dirty="0"/>
              <a:t>link steering &amp; scheduling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Sub-7 GHz acts as </a:t>
            </a:r>
            <a:r>
              <a:rPr lang="en-US" noProof="0" dirty="0"/>
              <a:t>bootstrap/control</a:t>
            </a:r>
            <a:r>
              <a:rPr lang="en-US" b="0" noProof="0" dirty="0"/>
              <a:t>; ELC as </a:t>
            </a:r>
            <a:r>
              <a:rPr lang="en-US" noProof="0" dirty="0"/>
              <a:t>high-throughput</a:t>
            </a:r>
            <a:r>
              <a:rPr lang="en-US" b="0" noProof="0" dirty="0"/>
              <a:t> data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Mapping is fundamental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When a Sub-7 GHz channel is mapped, its RF signal is physically upconverted and is no longer available as RF</a:t>
            </a:r>
            <a:endParaRPr lang="en-US" b="0" noProof="0" dirty="0"/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Multi-ELC-MLO case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Two distinct Sub-7 GHz channels can each be mapped to two ELC channels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Requires clear per-link mapping to avoid ambiguity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753B2-B9CE-D5C4-B455-9FB95C98BD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6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ECB57-E706-C271-FEC7-DBC1D1FE66A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BDDB9-F3AD-65D0-77AE-704F2BF7CAB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92201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7E8CA-CFB6-6EDF-AA1C-5D3E6ADCF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6A0F3-1E3A-27D1-0608-F4CF18FBB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Sub-7 GHz to ELC Mapping Matters (2/2)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C0788A5-B51D-A8E0-98DE-BF949FCD54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noProof="0" dirty="0"/>
              <a:t>Enables flexible mapping</a:t>
            </a:r>
            <a:r>
              <a:rPr lang="en-US" sz="2800" b="0" noProof="0" dirty="0"/>
              <a:t> from RF channels to LC IF frequencies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noProof="0" dirty="0"/>
              <a:t>Industry interest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Vendors exploring multi-ELC deployment, e.g. </a:t>
            </a:r>
            <a:r>
              <a:rPr lang="en-US" sz="2400" noProof="0" dirty="0">
                <a:hlinkClick r:id="rId3"/>
              </a:rPr>
              <a:t>11-25/1076r0</a:t>
            </a:r>
            <a:r>
              <a:rPr lang="en-US" sz="2400" noProof="0" dirty="0"/>
              <a:t> “A proposal for channelization mapping” (pureLiFi, 2025)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noProof="0" dirty="0"/>
              <a:t>Reinforces the need for </a:t>
            </a:r>
            <a:r>
              <a:rPr lang="en-US" sz="2800" noProof="0" dirty="0"/>
              <a:t>standardized mapping</a:t>
            </a:r>
          </a:p>
          <a:p>
            <a:pPr>
              <a:buFont typeface="Times New Roman" pitchFamily="16" charset="0"/>
              <a:buChar char="•"/>
            </a:pPr>
            <a:endParaRPr lang="en-US" sz="1800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D3416-F9F4-3048-26B7-30F1BC98C7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7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C1014-2EAF-C86A-966F-42238A812C1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280E4-07E1-586B-ECF4-2022A77E0D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409195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C972C8-25B2-7B17-E096-2A27D8AEC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BFE5B-263B-ED82-1BBD-4BC3CC35A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Current Capability Structures (1/2)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4B57B6E-F74A-3479-DC51-8475593545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Common Info (MLD-level)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MLD MAC, MLD capabilities, common policies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noProof="0" dirty="0"/>
              <a:t>Gap:</a:t>
            </a:r>
            <a:r>
              <a:rPr lang="en-US" noProof="0" dirty="0"/>
              <a:t> No explicit global indication of ELC support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Link Info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PER-STA profile: Link ID, BSSID, Operating Class/Channel, PHY/MAC link caps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noProof="0" dirty="0"/>
              <a:t>Gap:</a:t>
            </a:r>
            <a:r>
              <a:rPr lang="en-US" noProof="0" dirty="0"/>
              <a:t> No field to say a Sub-7 channel is currently mapped to ELC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6AE4B-1F24-3162-1A4E-128176CE42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8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734CE-78FD-029E-6F12-7D94C10A75C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57A6B-EFF5-099F-D674-FB8E1A251C0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814142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B93CE-F4BA-5112-5C88-F11A193E6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1F313-D53D-D1ED-509C-0FC79BF29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Current Capability Structures (2/2)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B1D97B2D-5F40-2EBC-D2B5-887A521219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PER-STA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STA MAC on link, per-STA MAC/PHY details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noProof="0" dirty="0"/>
              <a:t>Note:</a:t>
            </a:r>
            <a:r>
              <a:rPr lang="en-US" noProof="0" dirty="0"/>
              <a:t> No special ELC signaling required here for this proposal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Consequences of gaps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STAs cannot know to look for ELC mapping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No interoperable bootstrap/scheduling across RF vs. ELC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Key fact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A single Sub-7 GHz channel (link) cannot be used simultaneously for RF and ELC on the same AP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31E66-481F-40CF-FF4A-38E2A72FA0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9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17AA1-3B1A-B477-C994-B8C73DA9457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FA4B8-C93B-6398-2514-DA7CC97AF40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555667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16</TotalTime>
  <Words>1838</Words>
  <Application>Microsoft Office PowerPoint</Application>
  <PresentationFormat>Widescreen</PresentationFormat>
  <Paragraphs>348</Paragraphs>
  <Slides>25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Aptos</vt:lpstr>
      <vt:lpstr>Arial</vt:lpstr>
      <vt:lpstr>Consolas</vt:lpstr>
      <vt:lpstr>Times New Roman</vt:lpstr>
      <vt:lpstr>Office Theme</vt:lpstr>
      <vt:lpstr>Document</vt:lpstr>
      <vt:lpstr> Proposed Extensions to MLD Capability Signaling for Enhanced Light Communication (ELC) </vt:lpstr>
      <vt:lpstr>Abstract</vt:lpstr>
      <vt:lpstr>INTRODUCTION AND MOVTIVATION</vt:lpstr>
      <vt:lpstr>Why ELC Capability Signaling (1/2)</vt:lpstr>
      <vt:lpstr>Why ELC Capability Signaling (2/2)</vt:lpstr>
      <vt:lpstr>Why Sub-7 GHz to ELC Mapping Matters (1/2)</vt:lpstr>
      <vt:lpstr>Why Sub-7 GHz to ELC Mapping Matters (2/2)</vt:lpstr>
      <vt:lpstr>Current Capability Structures (1/2)</vt:lpstr>
      <vt:lpstr>Current Capability Structures (2/2)</vt:lpstr>
      <vt:lpstr>Lessons from IMMW (mmWave) Work (1/2)</vt:lpstr>
      <vt:lpstr>Lessons from IMMW (mmWave) Work (2/2)</vt:lpstr>
      <vt:lpstr>PROPOSAL AND IMPLEMENTATION DETAILS</vt:lpstr>
      <vt:lpstr>Proposed Link Info Signaling (1/2)</vt:lpstr>
      <vt:lpstr>Proposed Link Info Signaling (2/2)</vt:lpstr>
      <vt:lpstr>Legacy STA Behavior and Safety</vt:lpstr>
      <vt:lpstr>ELC Mapping TLV Format (proposed)</vt:lpstr>
      <vt:lpstr>Example Layout — Multi-Link Element with ELC TLV</vt:lpstr>
      <vt:lpstr>CONSIDERED USECASES</vt:lpstr>
      <vt:lpstr>Multi-ELC-MLO Operation (1/2)</vt:lpstr>
      <vt:lpstr>Multi-ELC-MLO Operation (2/2)</vt:lpstr>
      <vt:lpstr>Sub-7 GHz + ELC AP Operation</vt:lpstr>
      <vt:lpstr>Conclusions</vt:lpstr>
      <vt:lpstr>STRAW POLLS</vt:lpstr>
      <vt:lpstr>Straw Poll 1</vt:lpstr>
      <vt:lpstr>Thank You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PAPR Reduction by Spectrum Spreading</dc:title>
  <dc:creator>Aravindh Krishnamoorthy</dc:creator>
  <cp:keywords/>
  <cp:lastModifiedBy>Aravindh Krishnamoorthy</cp:lastModifiedBy>
  <cp:revision>7</cp:revision>
  <cp:lastPrinted>1601-01-01T00:00:00Z</cp:lastPrinted>
  <dcterms:created xsi:type="dcterms:W3CDTF">2025-08-15T10:23:29Z</dcterms:created>
  <dcterms:modified xsi:type="dcterms:W3CDTF">2025-09-16T14:48:15Z</dcterms:modified>
  <cp:category>Name, Affiliation</cp:category>
</cp:coreProperties>
</file>